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1C154-9BF9-659B-9E04-741E7BE7A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B5411F-BDDA-A789-8CFA-879863FB9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9A4178-D930-1CBA-2C55-76B257E8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507988-097E-3D9B-66A8-9FE60241B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790130-9074-9B2D-66FE-5EA26DB9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32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02033A-CB7E-D358-EAB2-D0FF06E4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A97895-38B9-A7D3-3CD9-CB3B515EC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0E14F1C-C6C9-E596-6C62-8D4A1B6C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8792FC-D9AD-FE52-6E3D-78B6D1161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2BD7E-7D6D-3E15-00B9-11FB851C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919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21F137F-D2A3-B8F1-99F9-338C8C4A5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BC7172F-F012-AE70-6377-D7EB07389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26297D-0035-7D0B-2E22-0BAB8C0F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618419-3016-F1D9-9179-75EFC131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63B6B-3493-0C03-8379-C140DAA58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5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96E816-0850-3712-725B-98BC1D114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EC1A5E-820F-528F-2263-C65DEB657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77B0C2-70B3-F5F0-8B07-2EF5660D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E1676C-2D46-67C0-2A6E-3DF44963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A45F5A-25E3-FF55-E474-6B54D37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531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FAFECC-A630-4F52-A5D7-C6342CBE3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ABE213-B953-0FD3-88CA-3AAC9429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8B4C5D-240E-C870-DA27-E812A9D6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9290CD-DFE6-8BE6-8AB2-EC53ECC85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A6569D-823E-8B6C-705F-B32B87FF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2442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ED9D8B-57DF-1417-3D34-3D1166E0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526A4C-5AF4-4951-1A29-A777D00EC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2D6415-DDDD-6A40-375D-914CE0496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FFAFB5-77AE-E26B-2C9E-187ADBFE2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4F85D3-DD0B-21B8-1884-84EB46C7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1BCE42-92D5-D916-6C5A-3A9789ACF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683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7E2FBE-AD79-8D06-746F-61CA0931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1A4514-5139-A3A0-5A58-1D01E73A2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334DB4D-EC6D-5A3C-C4F0-10178483F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000198D-3B85-B54D-5351-34233B216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3C9ABDA-DB52-4CA4-48C3-DAFB1B303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97B891-9D3A-36F9-7828-B96A97D27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5310689-148E-B563-673B-4DC94AEEB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0D9B69-F5EF-5E61-6BC6-C71CD6E5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231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E8B345-C35E-64F7-5629-CA2D0226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1C33E13-031B-1F98-D11E-647A1CEE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26227B-0BF0-56BD-D403-96CDBCEAF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3794F3C-3DDE-E791-FB4C-9A9C9D98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3119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36CD147-A8BD-E43A-4977-F20F6E9C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6AA241-67D3-FF15-67AE-8A069045A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866594-099C-039A-C27B-A615CE83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746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47F39-4C60-C0F3-F01C-12459C15A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D30863E-CA26-E9E4-FE02-9794133C6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5229CB-06C2-F4C7-BA18-6E3BF512B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018C82-F714-7F3D-2022-414F924D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F782A-990D-8BC3-53A3-99838589C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0B9A36-4B55-46FF-2586-DE1F5941E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3124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66000-F4FD-EE85-E21D-BB5F22FD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1ED8A4-B7C2-E5E4-BDAA-C03E66C51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6E1A57-E06F-E2C5-99CF-08352C1BC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39790C-326F-599B-ABE5-84998BF23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35ED5B-2B8C-1223-16DD-3260B0C85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12E193-825F-B9EE-3E50-5EE492493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1269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0CF18D-B9BF-C663-5F5A-99CF49A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1436D3-A181-CC0E-5681-98CF4F262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D08DD2-0A49-E81E-7782-F2168CA670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BD12-0049-4BF5-8F03-5A14356598AC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731725-3444-E3A0-4C45-2447E3FE9A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F90C4-0002-FAD1-2CF4-AA68FABD5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CBD93-1B4B-4162-BEEE-B9108D9C6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397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99296-9716-B0DC-D681-1FD683F2E894}"/>
              </a:ext>
            </a:extLst>
          </p:cNvPr>
          <p:cNvSpPr/>
          <p:nvPr/>
        </p:nvSpPr>
        <p:spPr>
          <a:xfrm>
            <a:off x="569260" y="1842250"/>
            <a:ext cx="2572870" cy="313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Call </a:t>
            </a:r>
            <a:r>
              <a:rPr lang="ja-JP" altLang="en-US" sz="1200" dirty="0">
                <a:solidFill>
                  <a:schemeClr val="tx1"/>
                </a:solidFill>
              </a:rPr>
              <a:t>作成ボタンとイベント設定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C97D89-14AC-C14E-1D20-6CCC0C2D3DEE}"/>
              </a:ext>
            </a:extLst>
          </p:cNvPr>
          <p:cNvSpPr/>
          <p:nvPr/>
        </p:nvSpPr>
        <p:spPr>
          <a:xfrm>
            <a:off x="381001" y="605116"/>
            <a:ext cx="2949389" cy="54460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メイン</a:t>
            </a:r>
            <a:r>
              <a:rPr kumimoji="1" lang="en-US" altLang="ja-JP" dirty="0">
                <a:solidFill>
                  <a:schemeClr val="tx1"/>
                </a:solidFill>
              </a:rPr>
              <a:t>.ps1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1785F66-17DC-7C62-3D9A-BEEBF3DBBC0E}"/>
              </a:ext>
            </a:extLst>
          </p:cNvPr>
          <p:cNvSpPr/>
          <p:nvPr/>
        </p:nvSpPr>
        <p:spPr>
          <a:xfrm>
            <a:off x="3814484" y="605115"/>
            <a:ext cx="2949389" cy="54460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メイン</a:t>
            </a:r>
            <a:r>
              <a:rPr kumimoji="1" lang="en-US" altLang="ja-JP" dirty="0">
                <a:solidFill>
                  <a:schemeClr val="tx1"/>
                </a:solidFill>
              </a:rPr>
              <a:t>foam</a:t>
            </a:r>
            <a:r>
              <a:rPr kumimoji="1" lang="ja-JP" altLang="en-US" dirty="0">
                <a:solidFill>
                  <a:schemeClr val="tx1"/>
                </a:solidFill>
              </a:rPr>
              <a:t>ボタン処理</a:t>
            </a:r>
            <a:r>
              <a:rPr kumimoji="1" lang="en-US" altLang="ja-JP" dirty="0">
                <a:solidFill>
                  <a:schemeClr val="tx1"/>
                </a:solidFill>
              </a:rPr>
              <a:t>.ps1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B06FE43-72D8-23C4-F636-AB95AE2E76DE}"/>
              </a:ext>
            </a:extLst>
          </p:cNvPr>
          <p:cNvSpPr/>
          <p:nvPr/>
        </p:nvSpPr>
        <p:spPr>
          <a:xfrm>
            <a:off x="3935509" y="806825"/>
            <a:ext cx="2294964" cy="3137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作成ボタンとイベント設定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A2115505-1B38-0BF3-FB8B-E04B1ABAB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62" y="1279410"/>
            <a:ext cx="1752845" cy="390580"/>
          </a:xfrm>
          <a:prstGeom prst="rect">
            <a:avLst/>
          </a:prstGeom>
        </p:spPr>
      </p:pic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602D83B-CEFB-553D-50D3-50B6F531394B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3142130" y="963707"/>
            <a:ext cx="793379" cy="103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112D23-F1CA-D9D9-336B-6C5471A2AF87}"/>
              </a:ext>
            </a:extLst>
          </p:cNvPr>
          <p:cNvSpPr/>
          <p:nvPr/>
        </p:nvSpPr>
        <p:spPr>
          <a:xfrm>
            <a:off x="7512425" y="885266"/>
            <a:ext cx="2294964" cy="470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00_</a:t>
            </a:r>
            <a:r>
              <a:rPr lang="ja-JP" altLang="en-US" sz="1200" dirty="0">
                <a:solidFill>
                  <a:schemeClr val="tx1"/>
                </a:solidFill>
              </a:rPr>
              <a:t>汎用色ボタンのクリックイベントを設定する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B666A34-26C1-5D8A-C5B9-01641A055C4B}"/>
              </a:ext>
            </a:extLst>
          </p:cNvPr>
          <p:cNvSpPr/>
          <p:nvPr/>
        </p:nvSpPr>
        <p:spPr>
          <a:xfrm>
            <a:off x="7185213" y="605114"/>
            <a:ext cx="2949389" cy="54460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メイン</a:t>
            </a:r>
            <a:r>
              <a:rPr kumimoji="1" lang="en-US" altLang="ja-JP" dirty="0">
                <a:solidFill>
                  <a:schemeClr val="tx1"/>
                </a:solidFill>
              </a:rPr>
              <a:t>foam</a:t>
            </a:r>
            <a:r>
              <a:rPr kumimoji="1" lang="ja-JP" altLang="en-US" dirty="0">
                <a:solidFill>
                  <a:schemeClr val="tx1"/>
                </a:solidFill>
              </a:rPr>
              <a:t>関数</a:t>
            </a:r>
            <a:r>
              <a:rPr kumimoji="1" lang="en-US" altLang="ja-JP" dirty="0">
                <a:solidFill>
                  <a:schemeClr val="tx1"/>
                </a:solidFill>
              </a:rPr>
              <a:t>.ps1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B1BF541-038D-A10F-A1B9-99A36B0FC07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230473" y="963707"/>
            <a:ext cx="1281952" cy="156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ADF119D2-653B-8C79-063B-5966BAB29707}"/>
              </a:ext>
            </a:extLst>
          </p:cNvPr>
          <p:cNvSpPr/>
          <p:nvPr/>
        </p:nvSpPr>
        <p:spPr>
          <a:xfrm>
            <a:off x="10381130" y="1004054"/>
            <a:ext cx="1649505" cy="47064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00_</a:t>
            </a:r>
            <a:r>
              <a:rPr lang="zh-TW" altLang="en-US" sz="1200" dirty="0">
                <a:solidFill>
                  <a:schemeClr val="tx1"/>
                </a:solidFill>
              </a:rPr>
              <a:t>矢印追記処理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0463E1DE-1DB1-4B0B-A988-863C76E66412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9807389" y="1120589"/>
            <a:ext cx="573741" cy="118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819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40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kota nibe</dc:creator>
  <cp:lastModifiedBy>kota nibe</cp:lastModifiedBy>
  <cp:revision>1</cp:revision>
  <dcterms:created xsi:type="dcterms:W3CDTF">2024-12-20T10:43:29Z</dcterms:created>
  <dcterms:modified xsi:type="dcterms:W3CDTF">2024-12-21T03:13:42Z</dcterms:modified>
</cp:coreProperties>
</file>