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83A3-5C03-6854-E56C-A38F7B60D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66319-497E-3864-0304-6C5D06FC7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91207-9B3C-6411-6FF4-7A51AB37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0FEE-B10E-4D5A-8717-9A145D2B3D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C6DDB-F90B-D534-FA3C-1E8A8B4B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4B54D-FB0B-D223-60E2-BF62C956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AE3E-BB38-46AA-BB3B-85B7CD26A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5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B2B9-D3A2-E47E-6A6B-76FF3F2C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2C069-985D-2AF2-3B57-FBC8EB59D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347C2-C73C-5208-9D0A-0305B49B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0FEE-B10E-4D5A-8717-9A145D2B3D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68CB3-2979-D837-B201-8FAD1088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B2D78-31E5-EE8F-2BD5-531154FD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AE3E-BB38-46AA-BB3B-85B7CD26A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6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B354E1-EDD4-3C8D-89C4-434235726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D1A66-A575-27DD-76AB-41851F271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276D6-2228-B06B-0D4C-52C50C87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0FEE-B10E-4D5A-8717-9A145D2B3D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A4C46-0C6D-0147-778F-E42C81C5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8BA3D-C859-70DB-C3AC-0A6DB89D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AE3E-BB38-46AA-BB3B-85B7CD26A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8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061F-755A-52BA-BA2B-BA9E1FE0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40F2-B2D6-0553-B7C7-A2F16CF19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521C6-FF51-BA48-3889-42139334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0FEE-B10E-4D5A-8717-9A145D2B3D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FF70-3CE8-DA88-64E3-16ECBB54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5BCFF-8BDB-7CCD-5689-62454231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AE3E-BB38-46AA-BB3B-85B7CD26A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3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B77F-1B64-626D-CD9A-237DEF63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7D24C-FC8F-B73F-CE59-B8755680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90288-2A10-29E8-2093-B01C30B2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0FEE-B10E-4D5A-8717-9A145D2B3D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CB18C-E14F-26C3-8D83-8D24A0D5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AE88B-1028-6E31-0A94-27284769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AE3E-BB38-46AA-BB3B-85B7CD26A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8720-45C2-B6A8-35E6-5DE97369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38B6-3CF9-073B-9DC1-0F8CB5100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B051D-D4A0-DD98-698F-458DD839F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6A4CF-B14C-5A6B-C6F0-3A8865C1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0FEE-B10E-4D5A-8717-9A145D2B3D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EE29B-B734-EB02-2501-F42E793C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EF5AB-DE5B-58AD-168A-65CDD193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AE3E-BB38-46AA-BB3B-85B7CD26A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E774-822B-119E-7C6B-A46D7DB4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16E92-2D69-CD70-FC92-43ACF7501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885D1-A171-E68B-9EA2-06FADB2AF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95E5F-7E62-17DF-F080-B5908DA2C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A3B5A-1708-C298-C0DA-8B78D4A51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F23A7-39BC-DA79-8AEB-1800521B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0FEE-B10E-4D5A-8717-9A145D2B3D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26730-C2DC-5CFF-0DF8-E087675A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91D2B-7733-82B7-784B-A2C8F505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AE3E-BB38-46AA-BB3B-85B7CD26A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6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356D-0A13-09C4-3492-E48E1C28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7E58B-2E4D-19F1-CA89-BEB77415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0FEE-B10E-4D5A-8717-9A145D2B3D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3D664-7428-6E0E-0290-7B970F07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EF653-6BDC-F0E7-BFBA-5CB124D3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AE3E-BB38-46AA-BB3B-85B7CD26A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0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D2C0A-F543-30EF-0275-68CD850F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0FEE-B10E-4D5A-8717-9A145D2B3D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2A736-CC18-7E9F-024F-438EA3FF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67217-E7E6-107F-4300-913B417B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AE3E-BB38-46AA-BB3B-85B7CD26A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6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7F5C-3394-65DC-D068-1B396E85E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0A0FB-0CAA-742B-0972-D9B9539C8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3F585-8464-F03D-2601-BEA2141BC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C98CB-44EE-1EE5-A0D9-57A0E9E17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0FEE-B10E-4D5A-8717-9A145D2B3D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E1129-0765-1102-623D-D8E7F72D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93863-11A1-2BDD-3227-B70F5C11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AE3E-BB38-46AA-BB3B-85B7CD26A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4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2ED4-FEFC-8F2E-3137-1DAD9819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7B3E3-F199-E8FB-904C-584B42621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C3ABE-1708-FBCC-3EEC-E404EB6E6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77B59-FE4E-63CA-FA69-7E634E1D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0FEE-B10E-4D5A-8717-9A145D2B3D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73448-F7E1-F306-F222-76C39906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2D1D3-D0E1-E901-43F9-FB1E79FC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AE3E-BB38-46AA-BB3B-85B7CD26A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ED243-0AA5-6B90-B2E6-CA8F74C1F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17D26-50F8-2111-9306-2EFA04F28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B2FE1-8C50-379B-E768-9DE961BB7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D0FEE-B10E-4D5A-8717-9A145D2B3DE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0E72B-4A15-0170-DC6E-23EA55146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9C0E-37CC-8A4D-AC57-9C78C974D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7AE3E-BB38-46AA-BB3B-85B7CD26A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43F411-E0DF-B8BC-AEC7-C6307C55110E}"/>
              </a:ext>
            </a:extLst>
          </p:cNvPr>
          <p:cNvSpPr/>
          <p:nvPr/>
        </p:nvSpPr>
        <p:spPr>
          <a:xfrm>
            <a:off x="0" y="1"/>
            <a:ext cx="12192000" cy="497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Campaign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FD62B7-22B9-9186-0AD6-384CCF902DC1}"/>
              </a:ext>
            </a:extLst>
          </p:cNvPr>
          <p:cNvSpPr/>
          <p:nvPr/>
        </p:nvSpPr>
        <p:spPr>
          <a:xfrm>
            <a:off x="6560598" y="497149"/>
            <a:ext cx="251238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 Tiamat the Queen of Dragons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849DF-571C-CC7B-3EF3-2A49B31D2364}"/>
              </a:ext>
            </a:extLst>
          </p:cNvPr>
          <p:cNvSpPr/>
          <p:nvPr/>
        </p:nvSpPr>
        <p:spPr>
          <a:xfrm>
            <a:off x="6560598" y="3138259"/>
            <a:ext cx="212176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Belbirith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Black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F58400-965F-A7C8-B574-FEDEF920FE07}"/>
              </a:ext>
            </a:extLst>
          </p:cNvPr>
          <p:cNvSpPr/>
          <p:nvPr/>
        </p:nvSpPr>
        <p:spPr>
          <a:xfrm>
            <a:off x="3509639" y="3138259"/>
            <a:ext cx="212176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08.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Belnorae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the Blue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AAE8D6-4745-FB46-25D8-D3D477DA6351}"/>
              </a:ext>
            </a:extLst>
          </p:cNvPr>
          <p:cNvSpPr/>
          <p:nvPr/>
        </p:nvSpPr>
        <p:spPr>
          <a:xfrm>
            <a:off x="3509639" y="1817704"/>
            <a:ext cx="212176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Grisira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Green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3C9F22-83F1-A93A-B272-25E8853A5D59}"/>
              </a:ext>
            </a:extLst>
          </p:cNvPr>
          <p:cNvSpPr/>
          <p:nvPr/>
        </p:nvSpPr>
        <p:spPr>
          <a:xfrm>
            <a:off x="6560598" y="1817704"/>
            <a:ext cx="212176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Rifirith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Red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6BE9F8-6776-6E5D-932B-FD264E5A2A1D}"/>
              </a:ext>
            </a:extLst>
          </p:cNvPr>
          <p:cNvSpPr/>
          <p:nvPr/>
        </p:nvSpPr>
        <p:spPr>
          <a:xfrm>
            <a:off x="3509640" y="4523173"/>
            <a:ext cx="212176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05. Ace Backstory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6268D7-D0B7-BBAD-50C9-B1C9E12B2A21}"/>
              </a:ext>
            </a:extLst>
          </p:cNvPr>
          <p:cNvSpPr/>
          <p:nvPr/>
        </p:nvSpPr>
        <p:spPr>
          <a:xfrm>
            <a:off x="6560599" y="4523173"/>
            <a:ext cx="212176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 Consequence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F39BF8-CF47-D0B7-5EB9-57272266109D}"/>
              </a:ext>
            </a:extLst>
          </p:cNvPr>
          <p:cNvSpPr/>
          <p:nvPr/>
        </p:nvSpPr>
        <p:spPr>
          <a:xfrm>
            <a:off x="9611558" y="4523173"/>
            <a:ext cx="212176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07.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Shanjan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Backstory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CDCC85-17FE-9F28-B69D-7EACA0570B3D}"/>
              </a:ext>
            </a:extLst>
          </p:cNvPr>
          <p:cNvSpPr/>
          <p:nvPr/>
        </p:nvSpPr>
        <p:spPr>
          <a:xfrm>
            <a:off x="5024760" y="5908087"/>
            <a:ext cx="212176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 Ace Backstory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AF7AC4-69AB-488D-9582-9140FA93C0D4}"/>
              </a:ext>
            </a:extLst>
          </p:cNvPr>
          <p:cNvSpPr/>
          <p:nvPr/>
        </p:nvSpPr>
        <p:spPr>
          <a:xfrm>
            <a:off x="1973801" y="5908087"/>
            <a:ext cx="212176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01.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Shanjan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Backstory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FABEF0-51E7-CC82-9CDD-4391C729573F}"/>
              </a:ext>
            </a:extLst>
          </p:cNvPr>
          <p:cNvSpPr/>
          <p:nvPr/>
        </p:nvSpPr>
        <p:spPr>
          <a:xfrm>
            <a:off x="8075719" y="5908087"/>
            <a:ext cx="212176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03. Consequence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BFEE55-D182-B76F-1611-A0FD0C10D5A4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4095565" y="6365287"/>
            <a:ext cx="929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52F41D-95C7-BB8C-DA10-29F22D431D41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7146524" y="6365287"/>
            <a:ext cx="929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59D204-736C-3D99-24A4-B2AE1C330AA5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5631404" y="4980373"/>
            <a:ext cx="929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CC30B6-3425-B642-944C-0423A1988FFD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8682363" y="4980373"/>
            <a:ext cx="929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849CB4-BFEA-0012-5B11-032B3C059665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5631403" y="3595459"/>
            <a:ext cx="929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A4BE85-5697-F89F-54D0-9FEFDB3690DD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631403" y="2274904"/>
            <a:ext cx="929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723C904-EBDA-CA97-3763-6C4D82D57DD5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rot="16200000" flipV="1">
            <a:off x="5092824" y="1864309"/>
            <a:ext cx="470514" cy="761704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87C5E7B-5CA7-6BE0-76A6-77793150A959}"/>
              </a:ext>
            </a:extLst>
          </p:cNvPr>
          <p:cNvCxnSpPr>
            <a:stCxn id="15" idx="0"/>
            <a:endCxn id="9" idx="2"/>
          </p:cNvCxnSpPr>
          <p:nvPr/>
        </p:nvCxnSpPr>
        <p:spPr>
          <a:xfrm rot="16200000" flipV="1">
            <a:off x="7386224" y="1236956"/>
            <a:ext cx="470514" cy="610191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6B6FA5F-6B2A-4003-CB0E-2D7EC9FDEF16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rot="16200000" flipV="1">
            <a:off x="5892924" y="1409702"/>
            <a:ext cx="406155" cy="30509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1589E79-FC04-60B3-CC1A-BD36704CD61F}"/>
              </a:ext>
            </a:extLst>
          </p:cNvPr>
          <p:cNvCxnSpPr>
            <a:cxnSpLocks/>
            <a:stCxn id="11" idx="0"/>
            <a:endCxn id="45" idx="2"/>
          </p:cNvCxnSpPr>
          <p:nvPr/>
        </p:nvCxnSpPr>
        <p:spPr>
          <a:xfrm rot="16200000" flipV="1">
            <a:off x="5892924" y="89147"/>
            <a:ext cx="406155" cy="305095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0F6A0D7-27B9-5E4B-D3DC-D8B8E9A7B343}"/>
              </a:ext>
            </a:extLst>
          </p:cNvPr>
          <p:cNvSpPr/>
          <p:nvPr/>
        </p:nvSpPr>
        <p:spPr>
          <a:xfrm>
            <a:off x="3509639" y="497149"/>
            <a:ext cx="212176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 Transport ritual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C7EBAD4-4E83-52A5-477F-76A42DEDC838}"/>
              </a:ext>
            </a:extLst>
          </p:cNvPr>
          <p:cNvCxnSpPr>
            <a:stCxn id="45" idx="3"/>
            <a:endCxn id="6" idx="1"/>
          </p:cNvCxnSpPr>
          <p:nvPr/>
        </p:nvCxnSpPr>
        <p:spPr>
          <a:xfrm>
            <a:off x="5631403" y="954349"/>
            <a:ext cx="929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710523F-3D55-94BE-5E8A-C952DB4989BE}"/>
              </a:ext>
            </a:extLst>
          </p:cNvPr>
          <p:cNvSpPr/>
          <p:nvPr/>
        </p:nvSpPr>
        <p:spPr>
          <a:xfrm>
            <a:off x="458678" y="4523173"/>
            <a:ext cx="212176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 Oliver the Orphan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B049E8-6C92-2652-B3A3-A74EEBD00BC2}"/>
              </a:ext>
            </a:extLst>
          </p:cNvPr>
          <p:cNvCxnSpPr>
            <a:stCxn id="20" idx="3"/>
            <a:endCxn id="12" idx="1"/>
          </p:cNvCxnSpPr>
          <p:nvPr/>
        </p:nvCxnSpPr>
        <p:spPr>
          <a:xfrm>
            <a:off x="2580442" y="4980373"/>
            <a:ext cx="9291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00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t"/>
      <a:lstStyle>
        <a:defPPr algn="l">
          <a:defRPr sz="1400" u="sng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US Army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Kotan, Robert N MIL</dc:creator>
  <cp:lastModifiedBy>Kotan, Robert N MIL</cp:lastModifiedBy>
  <cp:revision>10</cp:revision>
  <dcterms:created xsi:type="dcterms:W3CDTF">2023-01-10T19:00:55Z</dcterms:created>
  <dcterms:modified xsi:type="dcterms:W3CDTF">2023-01-10T21:49:25Z</dcterms:modified>
</cp:coreProperties>
</file>