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1F5800"/>
    <a:srgbClr val="581900"/>
    <a:srgbClr val="FFCF21"/>
    <a:srgbClr val="000066"/>
    <a:srgbClr val="660066"/>
    <a:srgbClr val="FBE613"/>
    <a:srgbClr val="F1920D"/>
    <a:srgbClr val="FFD56D"/>
    <a:srgbClr val="FFB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30115" y="1550346"/>
            <a:ext cx="359168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547" y="3946095"/>
            <a:ext cx="763525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1CC9-B2F6-4B94-90A2-86BA659DDCFD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64F9-30B6-42F9-AC0E-B00BBD4AB95D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6B84-E7C8-455F-B013-25CA5CD4007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4781-3FBA-4EEF-81D8-EB85276461B7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4"/>
            <a:ext cx="8229600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5520"/>
            <a:ext cx="8229600" cy="3111742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7B2F-6502-43E8-AFB6-56425E8CEF35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19BB-82A8-4F6E-A183-8A8A80A300BD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1C4C-A852-46C7-911F-C3C0DCC2E05E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8C3-94A1-400E-BD0B-5F505B4D6874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4"/>
            <a:ext cx="8229600" cy="111201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E092-7026-4871-8ADE-BBF05B8ADDFF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B775-2ADF-4D0C-9197-552B272F100E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1342-2B8B-4AE3-961E-B5FC2F2C56D2}" type="datetime1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1E82-D734-4432-8643-B2BBD9DBEB4F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3BC4-93F5-4371-ABA6-91C5CCB75B96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391" y="1655520"/>
            <a:ext cx="3591682" cy="1679755"/>
          </a:xfrm>
        </p:spPr>
        <p:txBody>
          <a:bodyPr>
            <a:normAutofit/>
          </a:bodyPr>
          <a:lstStyle/>
          <a:p>
            <a:r>
              <a:rPr lang="en-US" dirty="0"/>
              <a:t>FARMER’S HELP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23" y="4251505"/>
            <a:ext cx="7635250" cy="763525"/>
          </a:xfrm>
        </p:spPr>
        <p:txBody>
          <a:bodyPr/>
          <a:lstStyle/>
          <a:p>
            <a:r>
              <a:rPr lang="en-US" dirty="0"/>
              <a:t>SOUVIK MANDAL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3DE9C-FD38-2007-C702-D27564CC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3" y="433880"/>
            <a:ext cx="6099050" cy="33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3A5BF-3575-880E-0DFB-60F7E55E4F53}"/>
              </a:ext>
            </a:extLst>
          </p:cNvPr>
          <p:cNvSpPr txBox="1"/>
          <p:nvPr/>
        </p:nvSpPr>
        <p:spPr>
          <a:xfrm>
            <a:off x="2168083" y="3946095"/>
            <a:ext cx="609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Imported Sequential, Dense, Activation, Flatten, Dropout, Conv2d , Maxpooling2d, </a:t>
            </a:r>
            <a:r>
              <a:rPr lang="en-IN" dirty="0" err="1"/>
              <a:t>Modelcheckpoint</a:t>
            </a:r>
            <a:r>
              <a:rPr lang="en-IN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84153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ADFA3-DFED-5586-761D-5157BB415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586585"/>
            <a:ext cx="4995340" cy="3271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6F67A-C837-5AF0-0518-C0BE768404CB}"/>
              </a:ext>
            </a:extLst>
          </p:cNvPr>
          <p:cNvSpPr txBox="1"/>
          <p:nvPr/>
        </p:nvSpPr>
        <p:spPr>
          <a:xfrm>
            <a:off x="2611330" y="3946095"/>
            <a:ext cx="442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go for the model summery</a:t>
            </a:r>
          </a:p>
        </p:txBody>
      </p:sp>
    </p:spTree>
    <p:extLst>
      <p:ext uri="{BB962C8B-B14F-4D97-AF65-F5344CB8AC3E}">
        <p14:creationId xmlns:p14="http://schemas.microsoft.com/office/powerpoint/2010/main" val="327143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3A272-D46F-AA07-962F-7F5013A6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28470"/>
            <a:ext cx="7015280" cy="120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4E47B-DC8D-E4E6-DEF1-89CB2F3AB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987434"/>
            <a:ext cx="7015280" cy="1954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B4CB5-D563-B377-37BD-CDBA8E18FB73}"/>
              </a:ext>
            </a:extLst>
          </p:cNvPr>
          <p:cNvSpPr txBox="1"/>
          <p:nvPr/>
        </p:nvSpPr>
        <p:spPr>
          <a:xfrm>
            <a:off x="1670605" y="1655520"/>
            <a:ext cx="687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imported </a:t>
            </a:r>
            <a:r>
              <a:rPr lang="en-IN" dirty="0" err="1"/>
              <a:t>sklearn</a:t>
            </a:r>
            <a:r>
              <a:rPr lang="en-IN" dirty="0"/>
              <a:t> library which is generally used for statistical modelling like </a:t>
            </a:r>
            <a:r>
              <a:rPr lang="en-IN" dirty="0" err="1"/>
              <a:t>regration</a:t>
            </a:r>
            <a:r>
              <a:rPr lang="en-IN" dirty="0"/>
              <a:t>, classification, clustering, etc but in my project we used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22181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11F25-25FB-32C9-1E87-01EF8929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28470"/>
            <a:ext cx="6109095" cy="381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22C10-EA26-2B97-30DF-8A26AF6E2E76}"/>
              </a:ext>
            </a:extLst>
          </p:cNvPr>
          <p:cNvSpPr txBox="1"/>
          <p:nvPr/>
        </p:nvSpPr>
        <p:spPr>
          <a:xfrm>
            <a:off x="2128720" y="4098800"/>
            <a:ext cx="62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Finally we start training with epochs 2  and  validation_split 0.2</a:t>
            </a:r>
          </a:p>
        </p:txBody>
      </p:sp>
    </p:spTree>
    <p:extLst>
      <p:ext uri="{BB962C8B-B14F-4D97-AF65-F5344CB8AC3E}">
        <p14:creationId xmlns:p14="http://schemas.microsoft.com/office/powerpoint/2010/main" val="91567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3EBB7-E573-75AA-D348-99531AA3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281175"/>
            <a:ext cx="6756282" cy="1095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80B75-2495-ABEF-5BE6-B9D3A47091A0}"/>
              </a:ext>
            </a:extLst>
          </p:cNvPr>
          <p:cNvSpPr txBox="1"/>
          <p:nvPr/>
        </p:nvSpPr>
        <p:spPr>
          <a:xfrm>
            <a:off x="1786048" y="1653835"/>
            <a:ext cx="67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completion of training we save the model in .h5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E5CB50-BB2B-E52A-5BA1-DCA5FA051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488564"/>
            <a:ext cx="7180602" cy="1263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71ABFB-08C6-492F-C30A-E00E0A200583}"/>
              </a:ext>
            </a:extLst>
          </p:cNvPr>
          <p:cNvSpPr txBox="1"/>
          <p:nvPr/>
        </p:nvSpPr>
        <p:spPr>
          <a:xfrm>
            <a:off x="1823310" y="3946095"/>
            <a:ext cx="66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Imported matplotlib library to implement visualization report like line plot, histogram, bar chart, pi chart, box chart, etc.</a:t>
            </a:r>
          </a:p>
        </p:txBody>
      </p:sp>
    </p:spTree>
    <p:extLst>
      <p:ext uri="{BB962C8B-B14F-4D97-AF65-F5344CB8AC3E}">
        <p14:creationId xmlns:p14="http://schemas.microsoft.com/office/powerpoint/2010/main" val="80761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01B09-7074-CCE5-3B0A-47FEF2B1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586585"/>
            <a:ext cx="7096618" cy="2443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2236E-EA15-E54C-CC4B-8A89DFE48685}"/>
              </a:ext>
            </a:extLst>
          </p:cNvPr>
          <p:cNvSpPr txBox="1"/>
          <p:nvPr/>
        </p:nvSpPr>
        <p:spPr>
          <a:xfrm>
            <a:off x="1517900" y="3029865"/>
            <a:ext cx="709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Now we use 200 data elements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Plot the graph that shows the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determines the data loss also</a:t>
            </a:r>
          </a:p>
        </p:txBody>
      </p:sp>
    </p:spTree>
    <p:extLst>
      <p:ext uri="{BB962C8B-B14F-4D97-AF65-F5344CB8AC3E}">
        <p14:creationId xmlns:p14="http://schemas.microsoft.com/office/powerpoint/2010/main" val="124087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23911-DB47-845D-B11C-C1C0BC0D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81175"/>
            <a:ext cx="4192059" cy="3359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AD5B3-0D84-043A-37A6-082E0D58FCA7}"/>
              </a:ext>
            </a:extLst>
          </p:cNvPr>
          <p:cNvSpPr txBox="1"/>
          <p:nvPr/>
        </p:nvSpPr>
        <p:spPr>
          <a:xfrm>
            <a:off x="2434130" y="3793390"/>
            <a:ext cx="48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describes about data loss and accuracy.</a:t>
            </a:r>
          </a:p>
        </p:txBody>
      </p:sp>
    </p:spTree>
    <p:extLst>
      <p:ext uri="{BB962C8B-B14F-4D97-AF65-F5344CB8AC3E}">
        <p14:creationId xmlns:p14="http://schemas.microsoft.com/office/powerpoint/2010/main" val="133610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1B6-C79B-5849-2F39-2D4692A8F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928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1068935"/>
          </a:xfrm>
        </p:spPr>
        <p:txBody>
          <a:bodyPr>
            <a:no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655520"/>
            <a:ext cx="7168899" cy="3111742"/>
          </a:xfrm>
        </p:spPr>
        <p:txBody>
          <a:bodyPr/>
          <a:lstStyle/>
          <a:p>
            <a:r>
              <a:rPr lang="en-US" dirty="0"/>
              <a:t>HTML &amp; CSS (Frontend)</a:t>
            </a:r>
          </a:p>
          <a:p>
            <a:r>
              <a:rPr lang="en-US" dirty="0"/>
              <a:t>Python (Backend)</a:t>
            </a:r>
          </a:p>
          <a:p>
            <a:r>
              <a:rPr lang="en-US" dirty="0"/>
              <a:t>ML(Deep Learning)</a:t>
            </a:r>
          </a:p>
          <a:p>
            <a:r>
              <a:rPr lang="en-US" dirty="0"/>
              <a:t>Image Processing (TensorFlow)</a:t>
            </a:r>
          </a:p>
          <a:p>
            <a:r>
              <a:rPr lang="en-IN" b="0" i="0" dirty="0">
                <a:effectLst/>
                <a:latin typeface="Google Sans"/>
              </a:rPr>
              <a:t>Hierarchical Data Format HDF (.h5)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281175"/>
            <a:ext cx="7168900" cy="90358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CC0066"/>
                </a:solidFill>
                <a:effectLst/>
                <a:latin typeface="Google Sans"/>
              </a:rPr>
              <a:t>Hierarchical Data Format HDF (.h5)</a:t>
            </a:r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1315961"/>
            <a:ext cx="7321605" cy="3436007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  <a:latin typeface="Google Sans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tore large amount of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Google Sans"/>
              </a:rPr>
              <a:t>     I</a:t>
            </a: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n the form of multidimensional arrays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latin typeface="Google Sans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tore two primary types of objects: 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Google Sans"/>
              </a:rPr>
              <a:t>    </a:t>
            </a:r>
            <a:r>
              <a:rPr lang="en-GB" b="1" dirty="0">
                <a:solidFill>
                  <a:schemeClr val="tx1"/>
                </a:solidFill>
                <a:latin typeface="Google Sans"/>
              </a:rPr>
              <a:t>D</a:t>
            </a:r>
            <a:r>
              <a:rPr lang="en-GB" b="1" i="0" dirty="0">
                <a:solidFill>
                  <a:schemeClr val="tx1"/>
                </a:solidFill>
                <a:effectLst/>
                <a:latin typeface="Google Sans"/>
              </a:rPr>
              <a:t>atasets</a:t>
            </a: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 and </a:t>
            </a:r>
            <a:r>
              <a:rPr lang="en-GB" b="1" i="0" dirty="0">
                <a:solidFill>
                  <a:schemeClr val="tx1"/>
                </a:solidFill>
                <a:effectLst/>
                <a:latin typeface="Google Sans"/>
              </a:rPr>
              <a:t>Groups</a:t>
            </a:r>
            <a:endParaRPr lang="en-US" b="1" dirty="0">
              <a:solidFill>
                <a:schemeClr val="tx1"/>
              </a:solidFill>
              <a:latin typeface="Google Sans"/>
            </a:endParaRPr>
          </a:p>
          <a:p>
            <a:r>
              <a:rPr lang="en-IN" b="1" dirty="0">
                <a:solidFill>
                  <a:schemeClr val="tx1"/>
                </a:solidFill>
                <a:latin typeface="Google Sans"/>
              </a:rPr>
              <a:t>D</a:t>
            </a:r>
            <a:r>
              <a:rPr lang="en-IN" b="1" i="0" dirty="0">
                <a:solidFill>
                  <a:schemeClr val="tx1"/>
                </a:solidFill>
                <a:effectLst/>
                <a:latin typeface="Google Sans"/>
              </a:rPr>
              <a:t>ataset</a:t>
            </a: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 is essentially a multidimensional array</a:t>
            </a:r>
          </a:p>
          <a:p>
            <a:r>
              <a:rPr lang="en-GB" b="1" dirty="0">
                <a:solidFill>
                  <a:schemeClr val="tx1"/>
                </a:solidFill>
                <a:latin typeface="Google Sans"/>
              </a:rPr>
              <a:t>G</a:t>
            </a:r>
            <a:r>
              <a:rPr lang="en-GB" b="1" i="0" dirty="0">
                <a:solidFill>
                  <a:schemeClr val="tx1"/>
                </a:solidFill>
                <a:effectLst/>
                <a:latin typeface="Google Sans"/>
              </a:rPr>
              <a:t>roup</a:t>
            </a: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 is a structure for organizing objects in an HDF5 file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F025EBC-4501-AEFF-C0E7-53D8BEBC3FA4}"/>
              </a:ext>
            </a:extLst>
          </p:cNvPr>
          <p:cNvSpPr txBox="1"/>
          <p:nvPr/>
        </p:nvSpPr>
        <p:spPr>
          <a:xfrm>
            <a:off x="1670606" y="3182570"/>
            <a:ext cx="717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We import google drive first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Then mount the my google drive in google colab notebook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D5F09E-5C2B-7F43-2614-225DA7C38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6" y="1350110"/>
            <a:ext cx="7320690" cy="14388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CF4A05-B981-C596-C9A7-412603F8534A}"/>
              </a:ext>
            </a:extLst>
          </p:cNvPr>
          <p:cNvSpPr txBox="1"/>
          <p:nvPr/>
        </p:nvSpPr>
        <p:spPr>
          <a:xfrm>
            <a:off x="3655770" y="739290"/>
            <a:ext cx="412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Google Colab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694-46A0-548A-7096-58BBA847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81175"/>
            <a:ext cx="7155895" cy="1374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D1A2B-3375-8B72-02C0-5E3F757F1FA3}"/>
              </a:ext>
            </a:extLst>
          </p:cNvPr>
          <p:cNvSpPr txBox="1"/>
          <p:nvPr/>
        </p:nvSpPr>
        <p:spPr>
          <a:xfrm>
            <a:off x="1682061" y="1789448"/>
            <a:ext cx="65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 mounted the google drive folder where I store the data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12CD6-2751-B338-1A51-94A7816A1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45" y="2445552"/>
            <a:ext cx="6251755" cy="1298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8A8420-92DC-9D87-C6A7-974ABFC410F1}"/>
              </a:ext>
            </a:extLst>
          </p:cNvPr>
          <p:cNvSpPr txBox="1"/>
          <p:nvPr/>
        </p:nvSpPr>
        <p:spPr>
          <a:xfrm>
            <a:off x="4113885" y="3846332"/>
            <a:ext cx="519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used the TensorFlow version 2.x</a:t>
            </a:r>
          </a:p>
        </p:txBody>
      </p:sp>
    </p:spTree>
    <p:extLst>
      <p:ext uri="{BB962C8B-B14F-4D97-AF65-F5344CB8AC3E}">
        <p14:creationId xmlns:p14="http://schemas.microsoft.com/office/powerpoint/2010/main" val="268868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284E1-28E3-81CE-E12F-6C85967B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197405"/>
            <a:ext cx="7329840" cy="1573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9846F-A56C-D41F-090D-1E22BF9AB47F}"/>
              </a:ext>
            </a:extLst>
          </p:cNvPr>
          <p:cNvSpPr txBox="1"/>
          <p:nvPr/>
        </p:nvSpPr>
        <p:spPr>
          <a:xfrm>
            <a:off x="1670605" y="3029865"/>
            <a:ext cx="64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we import TensorFlow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Showing TensorFlow version also</a:t>
            </a:r>
          </a:p>
        </p:txBody>
      </p:sp>
    </p:spTree>
    <p:extLst>
      <p:ext uri="{BB962C8B-B14F-4D97-AF65-F5344CB8AC3E}">
        <p14:creationId xmlns:p14="http://schemas.microsoft.com/office/powerpoint/2010/main" val="119050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14BC1-909C-1079-56CC-CD2E62FE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403097"/>
            <a:ext cx="7253173" cy="2626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0125D0-23D3-1484-7A24-EE39628746F3}"/>
              </a:ext>
            </a:extLst>
          </p:cNvPr>
          <p:cNvSpPr txBox="1"/>
          <p:nvPr/>
        </p:nvSpPr>
        <p:spPr>
          <a:xfrm>
            <a:off x="1823310" y="3175470"/>
            <a:ext cx="6413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Imported OpenCv as CV2 to process image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Imported OS to access the google drive directory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create a dictionary to make a data set. </a:t>
            </a:r>
          </a:p>
        </p:txBody>
      </p:sp>
    </p:spTree>
    <p:extLst>
      <p:ext uri="{BB962C8B-B14F-4D97-AF65-F5344CB8AC3E}">
        <p14:creationId xmlns:p14="http://schemas.microsoft.com/office/powerpoint/2010/main" val="165399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9163B-F6FF-871C-3939-8940716A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81175"/>
            <a:ext cx="6566315" cy="3150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552630-79E2-92AF-7B78-D06F3378158A}"/>
              </a:ext>
            </a:extLst>
          </p:cNvPr>
          <p:cNvSpPr/>
          <p:nvPr/>
        </p:nvSpPr>
        <p:spPr>
          <a:xfrm>
            <a:off x="1730326" y="3444883"/>
            <a:ext cx="6108200" cy="122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we resize every image in data set to 100*100 pixel</a:t>
            </a:r>
          </a:p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add to the new list “data” .</a:t>
            </a:r>
          </a:p>
        </p:txBody>
      </p:sp>
    </p:spTree>
    <p:extLst>
      <p:ext uri="{BB962C8B-B14F-4D97-AF65-F5344CB8AC3E}">
        <p14:creationId xmlns:p14="http://schemas.microsoft.com/office/powerpoint/2010/main" val="161115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907AB-DACC-B5D2-2642-BF601CAD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28470"/>
            <a:ext cx="6413610" cy="1424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1557A-43B3-BD3D-CF64-56F0AF0D28FC}"/>
              </a:ext>
            </a:extLst>
          </p:cNvPr>
          <p:cNvSpPr txBox="1"/>
          <p:nvPr/>
        </p:nvSpPr>
        <p:spPr>
          <a:xfrm>
            <a:off x="1976015" y="180822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used </a:t>
            </a:r>
            <a:r>
              <a:rPr lang="en-IN" dirty="0" err="1"/>
              <a:t>numpy</a:t>
            </a:r>
            <a:r>
              <a:rPr lang="en-IN" dirty="0"/>
              <a:t> library for calculation</a:t>
            </a:r>
          </a:p>
          <a:p>
            <a:r>
              <a:rPr lang="en-IN" dirty="0"/>
              <a:t>Import </a:t>
            </a:r>
            <a:r>
              <a:rPr lang="en-IN" dirty="0" err="1"/>
              <a:t>keras</a:t>
            </a:r>
            <a:r>
              <a:rPr lang="en-IN" dirty="0"/>
              <a:t> for layers of models.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9CA93-2E6D-DB50-EB97-D13EDE934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2571750"/>
            <a:ext cx="5802790" cy="20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Google Sans</vt:lpstr>
      <vt:lpstr>Wingdings</vt:lpstr>
      <vt:lpstr>Office Theme</vt:lpstr>
      <vt:lpstr>FARMER’S HELP</vt:lpstr>
      <vt:lpstr>Technologies Used</vt:lpstr>
      <vt:lpstr>Hierarchical Data Format HDF (.h5)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2023-09-14T19:24:47Z</dcterms:modified>
</cp:coreProperties>
</file>