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130" autoAdjust="0"/>
  </p:normalViewPr>
  <p:slideViewPr>
    <p:cSldViewPr snapToGrid="0" snapToObjects="1">
      <p:cViewPr varScale="1">
        <p:scale>
          <a:sx n="59" d="100"/>
          <a:sy n="59" d="100"/>
        </p:scale>
        <p:origin x="-25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2015/06/26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2015/06/26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2015/06/26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2015/06/26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2015/06/26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2015/06/26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2015/06/26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2015/06/26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2015/06/26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2015/06/26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2015/06/26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2015/06/26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5" name="図 4" descr="大根表紙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37" y="0"/>
            <a:ext cx="8875322" cy="665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370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5" name="図 4" descr="大根表紙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37" y="0"/>
            <a:ext cx="8875322" cy="665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754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997331" y="28186"/>
            <a:ext cx="5627742" cy="1143000"/>
          </a:xfrm>
        </p:spPr>
        <p:txBody>
          <a:bodyPr>
            <a:normAutofit/>
          </a:bodyPr>
          <a:lstStyle/>
          <a:p>
            <a:r>
              <a:rPr kumimoji="1" lang="en-US" altLang="ja-JP" sz="2000" dirty="0" smtClean="0"/>
              <a:t>SAMPLE3000©</a:t>
            </a:r>
            <a:r>
              <a:rPr kumimoji="1" lang="ja-JP" altLang="en-US" sz="2000" dirty="0" smtClean="0"/>
              <a:t>シリーズ　</a:t>
            </a:r>
            <a:r>
              <a:rPr kumimoji="1" lang="en-US" altLang="ja-JP" sz="2000" dirty="0" smtClean="0"/>
              <a:t>Vol.064</a:t>
            </a:r>
            <a:endParaRPr kumimoji="1" lang="ja-JP" altLang="en-US" sz="2000" dirty="0"/>
          </a:p>
        </p:txBody>
      </p:sp>
      <p:pic>
        <p:nvPicPr>
          <p:cNvPr id="4" name="コンテンツ プレースホルダー 3" descr="Arduino_Uno_logo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39" r="-3439"/>
          <a:stretch>
            <a:fillRect/>
          </a:stretch>
        </p:blipFill>
        <p:spPr>
          <a:xfrm>
            <a:off x="248682" y="274638"/>
            <a:ext cx="2082932" cy="1329828"/>
          </a:xfrm>
        </p:spPr>
      </p:pic>
      <p:sp>
        <p:nvSpPr>
          <p:cNvPr id="5" name="テキスト ボックス 4"/>
          <p:cNvSpPr txBox="1"/>
          <p:nvPr/>
        </p:nvSpPr>
        <p:spPr>
          <a:xfrm>
            <a:off x="2824476" y="991411"/>
            <a:ext cx="6994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 smtClean="0"/>
              <a:t>[ </a:t>
            </a:r>
            <a:r>
              <a:rPr kumimoji="1" lang="ja-JP" altLang="en-US" sz="4400" dirty="0" smtClean="0"/>
              <a:t>禁断の　</a:t>
            </a:r>
            <a:r>
              <a:rPr kumimoji="1" lang="ja-JP" altLang="en-US" sz="5400" dirty="0" smtClean="0">
                <a:solidFill>
                  <a:srgbClr val="FF0000"/>
                </a:solidFill>
                <a:latin typeface="ＤＦＰ祥南行書体W5"/>
                <a:ea typeface="ＤＦＰ祥南行書体W5"/>
                <a:cs typeface="ＤＦＰ祥南行書体W5"/>
              </a:rPr>
              <a:t>おろし地獄</a:t>
            </a:r>
            <a:r>
              <a:rPr kumimoji="1" lang="en-US" altLang="ja-JP" sz="5400" dirty="0" smtClean="0">
                <a:solidFill>
                  <a:srgbClr val="FF0000"/>
                </a:solidFill>
                <a:latin typeface="ＤＦＰ祥南行書体W5"/>
                <a:ea typeface="ＤＦＰ祥南行書体W5"/>
                <a:cs typeface="ＤＦＰ祥南行書体W5"/>
              </a:rPr>
              <a:t> </a:t>
            </a:r>
            <a:r>
              <a:rPr kumimoji="1" lang="en-US" altLang="ja-JP" sz="4400" dirty="0" smtClean="0"/>
              <a:t>]</a:t>
            </a:r>
            <a:endParaRPr kumimoji="1" lang="ja-JP" altLang="en-US" sz="4400" dirty="0"/>
          </a:p>
        </p:txBody>
      </p:sp>
      <p:pic>
        <p:nvPicPr>
          <p:cNvPr id="6" name="図 5" descr="回路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80107" y="2451861"/>
            <a:ext cx="2907850" cy="2180888"/>
          </a:xfrm>
          <a:prstGeom prst="rect">
            <a:avLst/>
          </a:prstGeom>
        </p:spPr>
      </p:pic>
      <p:pic>
        <p:nvPicPr>
          <p:cNvPr id="8" name="図 7" descr="大根おろし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880" y="2077647"/>
            <a:ext cx="2194560" cy="2918583"/>
          </a:xfrm>
          <a:prstGeom prst="rect">
            <a:avLst/>
          </a:prstGeom>
        </p:spPr>
      </p:pic>
      <p:sp>
        <p:nvSpPr>
          <p:cNvPr id="9" name="角丸四角形 8"/>
          <p:cNvSpPr/>
          <p:nvPr/>
        </p:nvSpPr>
        <p:spPr>
          <a:xfrm>
            <a:off x="417037" y="5327153"/>
            <a:ext cx="6539891" cy="1175386"/>
          </a:xfrm>
          <a:prstGeom prst="roundRect">
            <a:avLst/>
          </a:prstGeom>
          <a:solidFill>
            <a:srgbClr val="F6FF8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600" dirty="0" smtClean="0">
                <a:solidFill>
                  <a:srgbClr val="FF0000"/>
                </a:solidFill>
              </a:rPr>
              <a:t>⚠️　この作品に</a:t>
            </a:r>
            <a:r>
              <a:rPr kumimoji="1" lang="ja-JP" altLang="en-US" sz="2600" dirty="0" smtClean="0">
                <a:solidFill>
                  <a:srgbClr val="FF0000"/>
                </a:solidFill>
              </a:rPr>
              <a:t>は</a:t>
            </a:r>
            <a:r>
              <a:rPr kumimoji="1" lang="ja-JP" altLang="en-US" sz="2600" dirty="0" smtClean="0">
                <a:solidFill>
                  <a:srgbClr val="FF0000"/>
                </a:solidFill>
              </a:rPr>
              <a:t>強烈</a:t>
            </a:r>
            <a:r>
              <a:rPr kumimoji="1" lang="ja-JP" altLang="en-US" sz="2600" dirty="0" smtClean="0">
                <a:solidFill>
                  <a:srgbClr val="FF0000"/>
                </a:solidFill>
              </a:rPr>
              <a:t>な</a:t>
            </a:r>
            <a:r>
              <a:rPr kumimoji="1" lang="ja-JP" altLang="en-US" sz="2600" dirty="0" smtClean="0">
                <a:solidFill>
                  <a:srgbClr val="FF0000"/>
                </a:solidFill>
              </a:rPr>
              <a:t>中毒性があります。</a:t>
            </a:r>
            <a:endParaRPr kumimoji="1" lang="ja-JP" altLang="en-US" sz="2600" dirty="0">
              <a:solidFill>
                <a:srgbClr val="FF0000"/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7298139" y="5185808"/>
            <a:ext cx="1516497" cy="1468395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 10"/>
          <p:cNvSpPr/>
          <p:nvPr/>
        </p:nvSpPr>
        <p:spPr>
          <a:xfrm>
            <a:off x="7392922" y="5242681"/>
            <a:ext cx="1326934" cy="1346007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600" dirty="0" smtClean="0"/>
              <a:t>Z</a:t>
            </a:r>
            <a:endParaRPr kumimoji="1" lang="ja-JP" altLang="en-US" sz="96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514973" y="5340317"/>
            <a:ext cx="11101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18</a:t>
            </a:r>
            <a:r>
              <a:rPr kumimoji="1" lang="ja-JP" altLang="en-US" sz="1200" dirty="0" smtClean="0"/>
              <a:t>歳以上対象</a:t>
            </a:r>
            <a:endParaRPr kumimoji="1" lang="ja-JP" altLang="en-US" sz="1200" dirty="0"/>
          </a:p>
        </p:txBody>
      </p:sp>
      <p:pic>
        <p:nvPicPr>
          <p:cNvPr id="15" name="図 14" descr="お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687" y="2088380"/>
            <a:ext cx="2168440" cy="289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917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-2097409" y="274638"/>
            <a:ext cx="8229600" cy="114300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制作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-225224" y="2813509"/>
            <a:ext cx="8229600" cy="4525963"/>
          </a:xfrm>
        </p:spPr>
        <p:txBody>
          <a:bodyPr/>
          <a:lstStyle/>
          <a:p>
            <a:r>
              <a:rPr kumimoji="1" lang="ja-JP" altLang="en-US" sz="2400" dirty="0" smtClean="0"/>
              <a:t>イラスト・画像編集・選曲</a:t>
            </a:r>
            <a:r>
              <a:rPr kumimoji="1" lang="en-US" altLang="ja-JP" sz="2400" dirty="0" err="1" smtClean="0"/>
              <a:t>etc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1DS13209W </a:t>
            </a:r>
            <a:r>
              <a:rPr kumimoji="1" lang="ja-JP" altLang="en-US" dirty="0" smtClean="0"/>
              <a:t>山崎春樹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pic>
        <p:nvPicPr>
          <p:cNvPr id="4" name="図 3" descr="山崎回路反転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865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107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回路晃太郎.jpg"/>
          <p:cNvPicPr>
            <a:picLocks noChangeAspect="1"/>
          </p:cNvPicPr>
          <p:nvPr/>
        </p:nvPicPr>
        <p:blipFill>
          <a:blip r:embed="rId2">
            <a:alphaModFix amt="8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08537"/>
            <a:ext cx="4852790" cy="700966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892264" y="464217"/>
            <a:ext cx="8229600" cy="114300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制作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496176" y="12400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sz="2400" dirty="0" smtClean="0"/>
              <a:t>　　</a:t>
            </a:r>
            <a:r>
              <a:rPr lang="ja-JP" altLang="en-US" sz="2400" dirty="0" smtClean="0"/>
              <a:t>プロデュース</a:t>
            </a:r>
            <a:r>
              <a:rPr lang="ja-JP" altLang="en-US" sz="2400" dirty="0" smtClean="0"/>
              <a:t>・メインプログラム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dirty="0" smtClean="0"/>
              <a:t>　　　</a:t>
            </a:r>
            <a:r>
              <a:rPr lang="ja-JP" altLang="en-US" sz="2400" dirty="0" smtClean="0"/>
              <a:t>・</a:t>
            </a:r>
            <a:r>
              <a:rPr lang="en-US" altLang="ja-JP" sz="2400" dirty="0" smtClean="0"/>
              <a:t>SE</a:t>
            </a:r>
            <a:r>
              <a:rPr lang="ja-JP" altLang="en-US" sz="2400" dirty="0" smtClean="0"/>
              <a:t>設定</a:t>
            </a:r>
            <a:r>
              <a:rPr lang="en-US" altLang="ja-JP" sz="2400" dirty="0" err="1" smtClean="0"/>
              <a:t>etc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 </a:t>
            </a:r>
            <a:r>
              <a:rPr lang="ja-JP" altLang="en-US" dirty="0" smtClean="0"/>
              <a:t>　</a:t>
            </a:r>
            <a:r>
              <a:rPr lang="en-US" altLang="ja-JP" dirty="0" smtClean="0"/>
              <a:t>1DS13193T  </a:t>
            </a:r>
            <a:r>
              <a:rPr lang="ja-JP" altLang="en-US" dirty="0" smtClean="0"/>
              <a:t>西岡晃太郎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5164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ブラック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ブラック .thmx</Template>
  <TotalTime>66</TotalTime>
  <Words>22</Words>
  <Application>Microsoft Macintosh PowerPoint</Application>
  <PresentationFormat>画面に合わせる 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 ブラック </vt:lpstr>
      <vt:lpstr>PowerPoint プレゼンテーション</vt:lpstr>
      <vt:lpstr>PowerPoint プレゼンテーション</vt:lpstr>
      <vt:lpstr>SAMPLE3000©シリーズ　Vol.064</vt:lpstr>
      <vt:lpstr>制作</vt:lpstr>
      <vt:lpstr>制作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春樹 山崎</dc:creator>
  <cp:lastModifiedBy>春樹 山崎</cp:lastModifiedBy>
  <cp:revision>16</cp:revision>
  <dcterms:created xsi:type="dcterms:W3CDTF">2015-06-25T23:08:45Z</dcterms:created>
  <dcterms:modified xsi:type="dcterms:W3CDTF">2015-06-26T05:04:03Z</dcterms:modified>
</cp:coreProperties>
</file>