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22F2-1519-EB44-829C-BA7349662C8B}" type="datetimeFigureOut">
              <a:rPr kumimoji="1" lang="ja-JP" altLang="en-US" smtClean="0"/>
              <a:t>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641A-1BE7-194D-8E46-72FB335F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43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22F2-1519-EB44-829C-BA7349662C8B}" type="datetimeFigureOut">
              <a:rPr kumimoji="1" lang="ja-JP" altLang="en-US" smtClean="0"/>
              <a:t>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641A-1BE7-194D-8E46-72FB335F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03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22F2-1519-EB44-829C-BA7349662C8B}" type="datetimeFigureOut">
              <a:rPr kumimoji="1" lang="ja-JP" altLang="en-US" smtClean="0"/>
              <a:t>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641A-1BE7-194D-8E46-72FB335F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22F2-1519-EB44-829C-BA7349662C8B}" type="datetimeFigureOut">
              <a:rPr kumimoji="1" lang="ja-JP" altLang="en-US" smtClean="0"/>
              <a:t>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641A-1BE7-194D-8E46-72FB335F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80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22F2-1519-EB44-829C-BA7349662C8B}" type="datetimeFigureOut">
              <a:rPr kumimoji="1" lang="ja-JP" altLang="en-US" smtClean="0"/>
              <a:t>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641A-1BE7-194D-8E46-72FB335F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73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22F2-1519-EB44-829C-BA7349662C8B}" type="datetimeFigureOut">
              <a:rPr kumimoji="1" lang="ja-JP" altLang="en-US" smtClean="0"/>
              <a:t>15/11/30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641A-1BE7-194D-8E46-72FB335F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22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22F2-1519-EB44-829C-BA7349662C8B}" type="datetimeFigureOut">
              <a:rPr kumimoji="1" lang="ja-JP" altLang="en-US" smtClean="0"/>
              <a:t>15/11/30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641A-1BE7-194D-8E46-72FB335F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14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22F2-1519-EB44-829C-BA7349662C8B}" type="datetimeFigureOut">
              <a:rPr kumimoji="1" lang="ja-JP" altLang="en-US" smtClean="0"/>
              <a:t>15/11/30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641A-1BE7-194D-8E46-72FB335F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63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22F2-1519-EB44-829C-BA7349662C8B}" type="datetimeFigureOut">
              <a:rPr kumimoji="1" lang="ja-JP" altLang="en-US" smtClean="0"/>
              <a:t>15/11/30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641A-1BE7-194D-8E46-72FB335F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43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22F2-1519-EB44-829C-BA7349662C8B}" type="datetimeFigureOut">
              <a:rPr kumimoji="1" lang="ja-JP" altLang="en-US" smtClean="0"/>
              <a:t>15/11/30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641A-1BE7-194D-8E46-72FB335F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8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22F2-1519-EB44-829C-BA7349662C8B}" type="datetimeFigureOut">
              <a:rPr kumimoji="1" lang="ja-JP" altLang="en-US" smtClean="0"/>
              <a:t>15/11/30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641A-1BE7-194D-8E46-72FB335F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22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22F2-1519-EB44-829C-BA7349662C8B}" type="datetimeFigureOut">
              <a:rPr kumimoji="1" lang="ja-JP" altLang="en-US" smtClean="0"/>
              <a:t>15/11/30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641A-1BE7-194D-8E46-72FB335F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21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WCD</a:t>
            </a:r>
            <a:r>
              <a:rPr kumimoji="1" lang="ja-JP" altLang="en-US" dirty="0" smtClean="0"/>
              <a:t>最終課題発表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1DS13193T</a:t>
            </a:r>
          </a:p>
          <a:p>
            <a:r>
              <a:rPr lang="ja-JP" altLang="en-US" dirty="0" smtClean="0"/>
              <a:t>西岡　晃太郎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646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ja-JP" sz="7200" dirty="0" smtClean="0"/>
          </a:p>
          <a:p>
            <a:pPr marL="0" indent="0" algn="ctr">
              <a:buNone/>
            </a:pPr>
            <a:r>
              <a:rPr kumimoji="1" lang="ja-JP" altLang="en-US" sz="7200" dirty="0" smtClean="0">
                <a:latin typeface="ＤＦＰ祥南行書体W5"/>
                <a:ea typeface="ＤＦＰ祥南行書体W5"/>
                <a:cs typeface="ＤＦＰ祥南行書体W5"/>
              </a:rPr>
              <a:t>貴族の食卓</a:t>
            </a:r>
            <a:endParaRPr kumimoji="1" lang="ja-JP" altLang="en-US" sz="7200" dirty="0">
              <a:latin typeface="ＤＦＰ祥南行書体W5"/>
              <a:ea typeface="ＤＦＰ祥南行書体W5"/>
              <a:cs typeface="ＤＦＰ祥南行書体W5"/>
            </a:endParaRPr>
          </a:p>
        </p:txBody>
      </p:sp>
    </p:spTree>
    <p:extLst>
      <p:ext uri="{BB962C8B-B14F-4D97-AF65-F5344CB8AC3E}">
        <p14:creationId xmlns:p14="http://schemas.microsoft.com/office/powerpoint/2010/main" val="131760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昨今、結婚をしない独身貴族の数が増えているという現状がありながら、その食生活をサポートするようなコンテンツはあまり多く見られない。そこで、独り身に特化した食生活応援サイトを作れないだろうかと思い、企画制作を行っ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52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製作者の独断と偏見による一人暮らしに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r>
              <a:rPr lang="ja-JP" altLang="en-US" dirty="0" smtClean="0"/>
              <a:t>適した食材の情報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食材を選択するとレシピ検索ができる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さらにお金のない独り身に最適な飲食店の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 smtClean="0"/>
              <a:t>　</a:t>
            </a:r>
            <a:r>
              <a:rPr lang="ja-JP" altLang="en-US" dirty="0" smtClean="0"/>
              <a:t>情報を表示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ja-JP" dirty="0"/>
              <a:t>　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032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操作方法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03" y="1718963"/>
            <a:ext cx="6875333" cy="45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データベーススキーマ</a:t>
            </a:r>
            <a:endParaRPr kumimoji="1" lang="ja-JP" altLang="en-US" dirty="0"/>
          </a:p>
        </p:txBody>
      </p:sp>
      <p:pic>
        <p:nvPicPr>
          <p:cNvPr id="4" name="図 3" descr="スクリーンショット 2015-11-30 11.3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01" y="2873680"/>
            <a:ext cx="7236035" cy="17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7316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</Words>
  <Application>Microsoft Macintosh PowerPoint</Application>
  <PresentationFormat>画面に合わせる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WCD最終課題発表</vt:lpstr>
      <vt:lpstr>タイトル</vt:lpstr>
      <vt:lpstr>コンセプト</vt:lpstr>
      <vt:lpstr>概要</vt:lpstr>
      <vt:lpstr>操作方法</vt:lpstr>
      <vt:lpstr>データベーススキーマ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WCD最終課題発表</dc:title>
  <dc:creator>九州大学 大橋キャンパス</dc:creator>
  <cp:lastModifiedBy>九州大学 大橋キャンパス</cp:lastModifiedBy>
  <cp:revision>2</cp:revision>
  <dcterms:created xsi:type="dcterms:W3CDTF">2015-11-30T02:19:30Z</dcterms:created>
  <dcterms:modified xsi:type="dcterms:W3CDTF">2015-11-30T02:32:26Z</dcterms:modified>
</cp:coreProperties>
</file>