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>
        <p:scale>
          <a:sx n="100" d="100"/>
          <a:sy n="100" d="100"/>
        </p:scale>
        <p:origin x="-19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プラグイン開発</a:t>
            </a:r>
            <a:r>
              <a:rPr kumimoji="1" lang="ja-JP" altLang="en-US" dirty="0" smtClean="0"/>
              <a:t>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ja-JP" altLang="en-US" dirty="0" smtClean="0"/>
              <a:t>依頼</a:t>
            </a:r>
            <a:r>
              <a:rPr lang="ja-JP" altLang="en-US" dirty="0" smtClean="0"/>
              <a:t>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</a:t>
            </a:r>
            <a:r>
              <a:rPr lang="en-US" altLang="ja-JP" dirty="0" smtClean="0"/>
              <a:t>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status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block_id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id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=&gt; 'text'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=&gt; 'form-control'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から呼ばれた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ビュー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div id="nc-iframes-&lt;?php echo (int)$frameId; ?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571</Words>
  <Application>Microsoft Office PowerPoint</Application>
  <PresentationFormat>画面に合わせる (4:3)</PresentationFormat>
  <Paragraphs>186</Paragraphs>
  <Slides>18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NetCommons3プラグイン開発における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  <vt:lpstr>双方向データバンディング</vt:lpstr>
      <vt:lpstr>スライド 11</vt:lpstr>
      <vt:lpstr>スライド 12</vt:lpstr>
      <vt:lpstr>サブミットロック</vt:lpstr>
      <vt:lpstr>ＮＣ２のiframe画面構成</vt:lpstr>
      <vt:lpstr>ブラウザによるエラーダイアログ</vt:lpstr>
      <vt:lpstr>スライド 16</vt:lpstr>
      <vt:lpstr>スライド 17</vt:lpstr>
      <vt:lpstr>スライド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260</cp:revision>
  <dcterms:created xsi:type="dcterms:W3CDTF">2014-10-23T15:17:38Z</dcterms:created>
  <dcterms:modified xsi:type="dcterms:W3CDTF">2014-11-21T10:03:14Z</dcterms:modified>
</cp:coreProperties>
</file>