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5"/>
  </p:notesMasterIdLst>
  <p:sldIdLst>
    <p:sldId id="284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72" r:id="rId17"/>
    <p:sldId id="265" r:id="rId18"/>
    <p:sldId id="266" r:id="rId19"/>
    <p:sldId id="271" r:id="rId20"/>
    <p:sldId id="263" r:id="rId21"/>
    <p:sldId id="273" r:id="rId22"/>
    <p:sldId id="274" r:id="rId23"/>
    <p:sldId id="275" r:id="rId24"/>
    <p:sldId id="267" r:id="rId25"/>
    <p:sldId id="276" r:id="rId26"/>
    <p:sldId id="269" r:id="rId27"/>
    <p:sldId id="277" r:id="rId28"/>
    <p:sldId id="279" r:id="rId29"/>
    <p:sldId id="280" r:id="rId30"/>
    <p:sldId id="278" r:id="rId31"/>
    <p:sldId id="281" r:id="rId32"/>
    <p:sldId id="283" r:id="rId33"/>
    <p:sldId id="282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68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/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/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/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09BA78C-BE6C-4902-9DA0-D88F399F5150}" type="presOf" srcId="{4D6AD3D9-B7A4-42DD-BB4A-494A31DD6944}" destId="{EB3AB82D-43C2-46FE-9B2A-B54CA1EC3D61}" srcOrd="0" destOrd="0" presId="urn:microsoft.com/office/officeart/2005/8/layout/process1"/>
    <dgm:cxn modelId="{DCFEE657-222F-48BC-98A3-108955A9A694}" type="presOf" srcId="{98E8A6C0-8468-4880-938D-030E3C86FA73}" destId="{14BAC856-4C06-420E-A81D-7972CC3CD413}" srcOrd="1" destOrd="0" presId="urn:microsoft.com/office/officeart/2005/8/layout/process1"/>
    <dgm:cxn modelId="{C94C6558-8D17-41FA-B746-F12B76AF4E91}" type="presOf" srcId="{97E15202-CA34-4D6D-B0C3-70F1B5CAAB26}" destId="{531D84E7-9B71-435F-BE54-CFADECB9E75E}" srcOrd="0" destOrd="0" presId="urn:microsoft.com/office/officeart/2005/8/layout/process1"/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82A44C9B-9028-47EA-9372-0FD80C3A1032}" type="presOf" srcId="{C61B6CEF-4054-4C79-AB13-BE9F3031F27D}" destId="{C553D45E-3A57-46DA-99F3-FC35F923A2FD}" srcOrd="0" destOrd="0" presId="urn:microsoft.com/office/officeart/2005/8/layout/process1"/>
    <dgm:cxn modelId="{54E71D4A-10E3-44DE-9128-9A0EF1FE8E42}" type="presOf" srcId="{A1CEEF15-9E17-4C19-9563-E91D6C706C59}" destId="{A58202BF-ECC0-45D8-99DF-0C7C7FC21B7A}" srcOrd="0" destOrd="0" presId="urn:microsoft.com/office/officeart/2005/8/layout/process1"/>
    <dgm:cxn modelId="{72B1D62C-5C04-4915-85FD-D8FF23DAB904}" type="presOf" srcId="{F381618E-04CC-4C19-A3FB-C2878F04F6A8}" destId="{FD5DA0D2-525B-4ECE-9E29-9D4A6DD64AC6}" srcOrd="1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F5965F3F-198F-4F95-A246-2F79DFBDD3B4}" type="presOf" srcId="{A5960E79-64FC-4BAF-8647-1DD04B6BC831}" destId="{4AA8E7E3-E07C-4E1C-A1D4-27A0294BB792}" srcOrd="0" destOrd="0" presId="urn:microsoft.com/office/officeart/2005/8/layout/process1"/>
    <dgm:cxn modelId="{65FC7331-6753-47A3-B229-FDCDCD6361B0}" type="presOf" srcId="{A8BDB903-6822-43C3-AEFE-CAC19F8E90B9}" destId="{83C2CB3C-E786-40F7-94F2-D9ED7687EDF8}" srcOrd="0" destOrd="0" presId="urn:microsoft.com/office/officeart/2005/8/layout/process1"/>
    <dgm:cxn modelId="{1B47C022-08C6-4051-BC3E-893C4707E824}" type="presOf" srcId="{8CAD8ADC-E4D2-4591-B8A4-30F6C59CE807}" destId="{A0516550-D2CF-41E8-B31E-25E3BA73F6F4}" srcOrd="0" destOrd="0" presId="urn:microsoft.com/office/officeart/2005/8/layout/process1"/>
    <dgm:cxn modelId="{62571776-5FF6-42F5-A322-78D6B20FCA4D}" type="presOf" srcId="{F05A9DA3-EE2C-4EF4-9A10-6EE3BE6D5E26}" destId="{FEE3B07E-BD9D-4429-8B17-7A4ED69ECFCA}" srcOrd="0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75DFCBDA-5F04-4138-91A1-B3666B9E8AD9}" type="presOf" srcId="{61EE475D-2F32-4D14-9D72-512C2C143A14}" destId="{E5D8A911-688B-47A9-A5B9-C5B36B921DC6}" srcOrd="1" destOrd="0" presId="urn:microsoft.com/office/officeart/2005/8/layout/process1"/>
    <dgm:cxn modelId="{E0C70B38-A037-4A88-B15C-743885A313C5}" type="presOf" srcId="{A5960E79-64FC-4BAF-8647-1DD04B6BC831}" destId="{4BDB735A-68DA-4326-A72C-1DC0C340B504}" srcOrd="1" destOrd="0" presId="urn:microsoft.com/office/officeart/2005/8/layout/process1"/>
    <dgm:cxn modelId="{E2F3A6D0-4B49-4D2A-87B2-629035B1405E}" type="presOf" srcId="{7D31BF8E-8F12-4CEC-AEE8-CB1E9A9710EB}" destId="{2DB844AD-3469-427E-A8D1-350E0F72EF75}" srcOrd="0" destOrd="0" presId="urn:microsoft.com/office/officeart/2005/8/layout/process1"/>
    <dgm:cxn modelId="{54AEFE81-E10C-49E2-B611-94E18FE0BFCC}" type="presOf" srcId="{61EE475D-2F32-4D14-9D72-512C2C143A14}" destId="{8CEFEACF-BACB-43DD-8DE4-A7B5DC0A9DD0}" srcOrd="0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4D3381BE-F056-474D-BAEF-6F8FC7FA6E9D}" type="presOf" srcId="{97E15202-CA34-4D6D-B0C3-70F1B5CAAB26}" destId="{10596C7F-890D-41A7-9768-DF3EFDDE6245}" srcOrd="1" destOrd="0" presId="urn:microsoft.com/office/officeart/2005/8/layout/process1"/>
    <dgm:cxn modelId="{694723E8-C2A6-47BA-B208-7DFBAD81665B}" type="presOf" srcId="{98E8A6C0-8468-4880-938D-030E3C86FA73}" destId="{91BBF785-1D4C-4F9A-9610-891F00B21098}" srcOrd="0" destOrd="0" presId="urn:microsoft.com/office/officeart/2005/8/layout/process1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EF52F962-DA85-4A45-8FDD-C419DD5F5D8E}" type="presOf" srcId="{F381618E-04CC-4C19-A3FB-C2878F04F6A8}" destId="{5F50521F-0976-4419-B15F-6D492089FE82}" srcOrd="0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CE761E2E-AB21-4B75-95B3-4DD136E19015}" type="presParOf" srcId="{A58202BF-ECC0-45D8-99DF-0C7C7FC21B7A}" destId="{EB3AB82D-43C2-46FE-9B2A-B54CA1EC3D61}" srcOrd="0" destOrd="0" presId="urn:microsoft.com/office/officeart/2005/8/layout/process1"/>
    <dgm:cxn modelId="{2CBE5FAD-EB2E-46C2-8537-0D4C7579C34E}" type="presParOf" srcId="{A58202BF-ECC0-45D8-99DF-0C7C7FC21B7A}" destId="{5F50521F-0976-4419-B15F-6D492089FE82}" srcOrd="1" destOrd="0" presId="urn:microsoft.com/office/officeart/2005/8/layout/process1"/>
    <dgm:cxn modelId="{BA66DDD6-ECA3-473F-8485-142891689AF3}" type="presParOf" srcId="{5F50521F-0976-4419-B15F-6D492089FE82}" destId="{FD5DA0D2-525B-4ECE-9E29-9D4A6DD64AC6}" srcOrd="0" destOrd="0" presId="urn:microsoft.com/office/officeart/2005/8/layout/process1"/>
    <dgm:cxn modelId="{A2EB8837-C295-422C-B748-5C2CF2CBBF0E}" type="presParOf" srcId="{A58202BF-ECC0-45D8-99DF-0C7C7FC21B7A}" destId="{2DB844AD-3469-427E-A8D1-350E0F72EF75}" srcOrd="2" destOrd="0" presId="urn:microsoft.com/office/officeart/2005/8/layout/process1"/>
    <dgm:cxn modelId="{AE367E11-362C-4DDE-BEE2-0EF3F5791876}" type="presParOf" srcId="{A58202BF-ECC0-45D8-99DF-0C7C7FC21B7A}" destId="{531D84E7-9B71-435F-BE54-CFADECB9E75E}" srcOrd="3" destOrd="0" presId="urn:microsoft.com/office/officeart/2005/8/layout/process1"/>
    <dgm:cxn modelId="{DA37DF97-AA8F-43D8-8335-FBFC9F3DC3DE}" type="presParOf" srcId="{531D84E7-9B71-435F-BE54-CFADECB9E75E}" destId="{10596C7F-890D-41A7-9768-DF3EFDDE6245}" srcOrd="0" destOrd="0" presId="urn:microsoft.com/office/officeart/2005/8/layout/process1"/>
    <dgm:cxn modelId="{1BA5E81F-6A0E-4467-BD58-A04264E23608}" type="presParOf" srcId="{A58202BF-ECC0-45D8-99DF-0C7C7FC21B7A}" destId="{FEE3B07E-BD9D-4429-8B17-7A4ED69ECFCA}" srcOrd="4" destOrd="0" presId="urn:microsoft.com/office/officeart/2005/8/layout/process1"/>
    <dgm:cxn modelId="{2DB886F6-020C-4BEF-8EA4-3F8C31AD1077}" type="presParOf" srcId="{A58202BF-ECC0-45D8-99DF-0C7C7FC21B7A}" destId="{8CEFEACF-BACB-43DD-8DE4-A7B5DC0A9DD0}" srcOrd="5" destOrd="0" presId="urn:microsoft.com/office/officeart/2005/8/layout/process1"/>
    <dgm:cxn modelId="{1B519287-52B3-4DBF-B9AE-AEE8F54096AA}" type="presParOf" srcId="{8CEFEACF-BACB-43DD-8DE4-A7B5DC0A9DD0}" destId="{E5D8A911-688B-47A9-A5B9-C5B36B921DC6}" srcOrd="0" destOrd="0" presId="urn:microsoft.com/office/officeart/2005/8/layout/process1"/>
    <dgm:cxn modelId="{60F16CB9-9AE7-4462-A1BF-A7E0DFD1681E}" type="presParOf" srcId="{A58202BF-ECC0-45D8-99DF-0C7C7FC21B7A}" destId="{C553D45E-3A57-46DA-99F3-FC35F923A2FD}" srcOrd="6" destOrd="0" presId="urn:microsoft.com/office/officeart/2005/8/layout/process1"/>
    <dgm:cxn modelId="{80CE06C5-DCB4-4B89-8C3E-DDFCB8ACD3E9}" type="presParOf" srcId="{A58202BF-ECC0-45D8-99DF-0C7C7FC21B7A}" destId="{4AA8E7E3-E07C-4E1C-A1D4-27A0294BB792}" srcOrd="7" destOrd="0" presId="urn:microsoft.com/office/officeart/2005/8/layout/process1"/>
    <dgm:cxn modelId="{C8E51C47-9C6F-481B-A443-DFC568879111}" type="presParOf" srcId="{4AA8E7E3-E07C-4E1C-A1D4-27A0294BB792}" destId="{4BDB735A-68DA-4326-A72C-1DC0C340B504}" srcOrd="0" destOrd="0" presId="urn:microsoft.com/office/officeart/2005/8/layout/process1"/>
    <dgm:cxn modelId="{127EACF6-E448-4FEE-AF0C-EB0258866118}" type="presParOf" srcId="{A58202BF-ECC0-45D8-99DF-0C7C7FC21B7A}" destId="{83C2CB3C-E786-40F7-94F2-D9ED7687EDF8}" srcOrd="8" destOrd="0" presId="urn:microsoft.com/office/officeart/2005/8/layout/process1"/>
    <dgm:cxn modelId="{87C6A268-14E2-4977-95C5-7387CAF17D9D}" type="presParOf" srcId="{A58202BF-ECC0-45D8-99DF-0C7C7FC21B7A}" destId="{91BBF785-1D4C-4F9A-9610-891F00B21098}" srcOrd="9" destOrd="0" presId="urn:microsoft.com/office/officeart/2005/8/layout/process1"/>
    <dgm:cxn modelId="{47B85AE3-DF86-4ED8-AE46-B34FC35966B8}" type="presParOf" srcId="{91BBF785-1D4C-4F9A-9610-891F00B21098}" destId="{14BAC856-4C06-420E-A81D-7972CC3CD413}" srcOrd="0" destOrd="0" presId="urn:microsoft.com/office/officeart/2005/8/layout/process1"/>
    <dgm:cxn modelId="{FB78178F-4CFE-4E9B-8FBC-8BB7209897D5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/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/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/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37F06B28-A3A6-4FE1-96BB-D85BF62A707C}" type="presOf" srcId="{C61B6CEF-4054-4C79-AB13-BE9F3031F27D}" destId="{C553D45E-3A57-46DA-99F3-FC35F923A2FD}" srcOrd="0" destOrd="0" presId="urn:microsoft.com/office/officeart/2005/8/layout/process1"/>
    <dgm:cxn modelId="{DFA4EBB6-92B9-464C-8FEB-70BF0F3FF698}" type="presOf" srcId="{97E15202-CA34-4D6D-B0C3-70F1B5CAAB26}" destId="{531D84E7-9B71-435F-BE54-CFADECB9E75E}" srcOrd="0" destOrd="0" presId="urn:microsoft.com/office/officeart/2005/8/layout/process1"/>
    <dgm:cxn modelId="{1F1B86A0-3E1D-4AE1-82D1-B50B2532446A}" type="presOf" srcId="{61EE475D-2F32-4D14-9D72-512C2C143A14}" destId="{E5D8A911-688B-47A9-A5B9-C5B36B921DC6}" srcOrd="1" destOrd="0" presId="urn:microsoft.com/office/officeart/2005/8/layout/process1"/>
    <dgm:cxn modelId="{6BCCEA04-0239-4635-BD0B-2F65FFD8572A}" type="presOf" srcId="{7D31BF8E-8F12-4CEC-AEE8-CB1E9A9710EB}" destId="{2DB844AD-3469-427E-A8D1-350E0F72EF75}" srcOrd="0" destOrd="0" presId="urn:microsoft.com/office/officeart/2005/8/layout/process1"/>
    <dgm:cxn modelId="{640E4C5D-D870-4D58-80CD-3C755F4A45F1}" type="presOf" srcId="{98E8A6C0-8468-4880-938D-030E3C86FA73}" destId="{14BAC856-4C06-420E-A81D-7972CC3CD413}" srcOrd="1" destOrd="0" presId="urn:microsoft.com/office/officeart/2005/8/layout/process1"/>
    <dgm:cxn modelId="{1BF36411-B071-4A9D-B086-B06C2D897253}" type="presOf" srcId="{A5960E79-64FC-4BAF-8647-1DD04B6BC831}" destId="{4AA8E7E3-E07C-4E1C-A1D4-27A0294BB792}" srcOrd="0" destOrd="0" presId="urn:microsoft.com/office/officeart/2005/8/layout/process1"/>
    <dgm:cxn modelId="{B47023AE-1E3B-4C0B-8440-23E10024C276}" type="presOf" srcId="{F381618E-04CC-4C19-A3FB-C2878F04F6A8}" destId="{5F50521F-0976-4419-B15F-6D492089FE82}" srcOrd="0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0A79BE52-E0D7-4339-B5F0-5ECCAF9C7479}" type="presOf" srcId="{A5960E79-64FC-4BAF-8647-1DD04B6BC831}" destId="{4BDB735A-68DA-4326-A72C-1DC0C340B504}" srcOrd="1" destOrd="0" presId="urn:microsoft.com/office/officeart/2005/8/layout/process1"/>
    <dgm:cxn modelId="{51D07092-853C-46C7-97F8-AD3DEF4610F4}" type="presOf" srcId="{98E8A6C0-8468-4880-938D-030E3C86FA73}" destId="{91BBF785-1D4C-4F9A-9610-891F00B21098}" srcOrd="0" destOrd="0" presId="urn:microsoft.com/office/officeart/2005/8/layout/process1"/>
    <dgm:cxn modelId="{0A329345-91FF-45F8-9E41-7EB38108FF6D}" type="presOf" srcId="{A8BDB903-6822-43C3-AEFE-CAC19F8E90B9}" destId="{83C2CB3C-E786-40F7-94F2-D9ED7687EDF8}" srcOrd="0" destOrd="0" presId="urn:microsoft.com/office/officeart/2005/8/layout/process1"/>
    <dgm:cxn modelId="{83EF414A-FA84-462C-A347-51506F5FF760}" type="presOf" srcId="{F05A9DA3-EE2C-4EF4-9A10-6EE3BE6D5E26}" destId="{FEE3B07E-BD9D-4429-8B17-7A4ED69ECFCA}" srcOrd="0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A1A5D70A-DFE8-4EA4-A0E6-C1D07453B3E9}" type="presOf" srcId="{8CAD8ADC-E4D2-4591-B8A4-30F6C59CE807}" destId="{A0516550-D2CF-41E8-B31E-25E3BA73F6F4}" srcOrd="0" destOrd="0" presId="urn:microsoft.com/office/officeart/2005/8/layout/process1"/>
    <dgm:cxn modelId="{0E238054-A45A-4FEC-A137-746841800B5C}" type="presOf" srcId="{A1CEEF15-9E17-4C19-9563-E91D6C706C59}" destId="{A58202BF-ECC0-45D8-99DF-0C7C7FC21B7A}" srcOrd="0" destOrd="0" presId="urn:microsoft.com/office/officeart/2005/8/layout/process1"/>
    <dgm:cxn modelId="{34AD7F89-AB2A-4DAD-A9C6-4C1C7B067866}" type="presOf" srcId="{F381618E-04CC-4C19-A3FB-C2878F04F6A8}" destId="{FD5DA0D2-525B-4ECE-9E29-9D4A6DD64AC6}" srcOrd="1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B6C7359F-CF16-4540-8E5E-15EC56623B54}" type="presOf" srcId="{97E15202-CA34-4D6D-B0C3-70F1B5CAAB26}" destId="{10596C7F-890D-41A7-9768-DF3EFDDE6245}" srcOrd="1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C07A2502-716F-4530-9341-A5EDBCFD6545}" type="presOf" srcId="{61EE475D-2F32-4D14-9D72-512C2C143A14}" destId="{8CEFEACF-BACB-43DD-8DE4-A7B5DC0A9DD0}" srcOrd="0" destOrd="0" presId="urn:microsoft.com/office/officeart/2005/8/layout/process1"/>
    <dgm:cxn modelId="{A856FCD5-AA2D-4E70-8DE3-FDFA2214D44E}" type="presOf" srcId="{4D6AD3D9-B7A4-42DD-BB4A-494A31DD6944}" destId="{EB3AB82D-43C2-46FE-9B2A-B54CA1EC3D61}" srcOrd="0" destOrd="0" presId="urn:microsoft.com/office/officeart/2005/8/layout/process1"/>
    <dgm:cxn modelId="{10BF1658-63E6-4212-827A-5BECE795B6FC}" type="presParOf" srcId="{A58202BF-ECC0-45D8-99DF-0C7C7FC21B7A}" destId="{EB3AB82D-43C2-46FE-9B2A-B54CA1EC3D61}" srcOrd="0" destOrd="0" presId="urn:microsoft.com/office/officeart/2005/8/layout/process1"/>
    <dgm:cxn modelId="{248B2CEC-E4DB-4444-A19D-B2C71754345F}" type="presParOf" srcId="{A58202BF-ECC0-45D8-99DF-0C7C7FC21B7A}" destId="{5F50521F-0976-4419-B15F-6D492089FE82}" srcOrd="1" destOrd="0" presId="urn:microsoft.com/office/officeart/2005/8/layout/process1"/>
    <dgm:cxn modelId="{F3B372C5-DF0B-4BC1-BB35-B3A4564BE419}" type="presParOf" srcId="{5F50521F-0976-4419-B15F-6D492089FE82}" destId="{FD5DA0D2-525B-4ECE-9E29-9D4A6DD64AC6}" srcOrd="0" destOrd="0" presId="urn:microsoft.com/office/officeart/2005/8/layout/process1"/>
    <dgm:cxn modelId="{4FCAD28D-E66C-4B9F-9A07-F9EFFB58D94A}" type="presParOf" srcId="{A58202BF-ECC0-45D8-99DF-0C7C7FC21B7A}" destId="{2DB844AD-3469-427E-A8D1-350E0F72EF75}" srcOrd="2" destOrd="0" presId="urn:microsoft.com/office/officeart/2005/8/layout/process1"/>
    <dgm:cxn modelId="{391BD39E-9B8C-4B06-8393-AF38F0A00749}" type="presParOf" srcId="{A58202BF-ECC0-45D8-99DF-0C7C7FC21B7A}" destId="{531D84E7-9B71-435F-BE54-CFADECB9E75E}" srcOrd="3" destOrd="0" presId="urn:microsoft.com/office/officeart/2005/8/layout/process1"/>
    <dgm:cxn modelId="{DDB4D8A7-D1D9-409A-BC00-07F18E79DF92}" type="presParOf" srcId="{531D84E7-9B71-435F-BE54-CFADECB9E75E}" destId="{10596C7F-890D-41A7-9768-DF3EFDDE6245}" srcOrd="0" destOrd="0" presId="urn:microsoft.com/office/officeart/2005/8/layout/process1"/>
    <dgm:cxn modelId="{FC4E5161-2C62-46C5-AF93-4F26DC40AFB4}" type="presParOf" srcId="{A58202BF-ECC0-45D8-99DF-0C7C7FC21B7A}" destId="{FEE3B07E-BD9D-4429-8B17-7A4ED69ECFCA}" srcOrd="4" destOrd="0" presId="urn:microsoft.com/office/officeart/2005/8/layout/process1"/>
    <dgm:cxn modelId="{E4E9C990-D32B-4607-B096-CCBEDEAF2019}" type="presParOf" srcId="{A58202BF-ECC0-45D8-99DF-0C7C7FC21B7A}" destId="{8CEFEACF-BACB-43DD-8DE4-A7B5DC0A9DD0}" srcOrd="5" destOrd="0" presId="urn:microsoft.com/office/officeart/2005/8/layout/process1"/>
    <dgm:cxn modelId="{E8B2DAA8-D646-432B-A518-6A9854EF6857}" type="presParOf" srcId="{8CEFEACF-BACB-43DD-8DE4-A7B5DC0A9DD0}" destId="{E5D8A911-688B-47A9-A5B9-C5B36B921DC6}" srcOrd="0" destOrd="0" presId="urn:microsoft.com/office/officeart/2005/8/layout/process1"/>
    <dgm:cxn modelId="{1864D901-A244-4437-9AE6-918508180292}" type="presParOf" srcId="{A58202BF-ECC0-45D8-99DF-0C7C7FC21B7A}" destId="{C553D45E-3A57-46DA-99F3-FC35F923A2FD}" srcOrd="6" destOrd="0" presId="urn:microsoft.com/office/officeart/2005/8/layout/process1"/>
    <dgm:cxn modelId="{FD650AAF-3723-4D5E-B4BB-2324B2D18499}" type="presParOf" srcId="{A58202BF-ECC0-45D8-99DF-0C7C7FC21B7A}" destId="{4AA8E7E3-E07C-4E1C-A1D4-27A0294BB792}" srcOrd="7" destOrd="0" presId="urn:microsoft.com/office/officeart/2005/8/layout/process1"/>
    <dgm:cxn modelId="{8E9728A8-F378-447D-A7AF-9D74E91D6F9F}" type="presParOf" srcId="{4AA8E7E3-E07C-4E1C-A1D4-27A0294BB792}" destId="{4BDB735A-68DA-4326-A72C-1DC0C340B504}" srcOrd="0" destOrd="0" presId="urn:microsoft.com/office/officeart/2005/8/layout/process1"/>
    <dgm:cxn modelId="{8D1CA58C-3B92-4F54-89DA-36130B686E13}" type="presParOf" srcId="{A58202BF-ECC0-45D8-99DF-0C7C7FC21B7A}" destId="{83C2CB3C-E786-40F7-94F2-D9ED7687EDF8}" srcOrd="8" destOrd="0" presId="urn:microsoft.com/office/officeart/2005/8/layout/process1"/>
    <dgm:cxn modelId="{54F268A9-7BC2-4626-8F0D-28FB5271DF42}" type="presParOf" srcId="{A58202BF-ECC0-45D8-99DF-0C7C7FC21B7A}" destId="{91BBF785-1D4C-4F9A-9610-891F00B21098}" srcOrd="9" destOrd="0" presId="urn:microsoft.com/office/officeart/2005/8/layout/process1"/>
    <dgm:cxn modelId="{AD6C3F2E-34F0-4353-973F-0877F16F3C7E}" type="presParOf" srcId="{91BBF785-1D4C-4F9A-9610-891F00B21098}" destId="{14BAC856-4C06-420E-A81D-7972CC3CD413}" srcOrd="0" destOrd="0" presId="urn:microsoft.com/office/officeart/2005/8/layout/process1"/>
    <dgm:cxn modelId="{A410FD62-5EC1-4EC7-BABC-23A5C23BCF2F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/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/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/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82E0C51C-5B00-44D9-9DBB-CE317C9C9EF1}" type="presOf" srcId="{61EE475D-2F32-4D14-9D72-512C2C143A14}" destId="{E5D8A911-688B-47A9-A5B9-C5B36B921DC6}" srcOrd="1" destOrd="0" presId="urn:microsoft.com/office/officeart/2005/8/layout/process1"/>
    <dgm:cxn modelId="{0B070E38-C6D9-4148-9509-EAE7B17D18FC}" type="presOf" srcId="{F381618E-04CC-4C19-A3FB-C2878F04F6A8}" destId="{FD5DA0D2-525B-4ECE-9E29-9D4A6DD64AC6}" srcOrd="1" destOrd="0" presId="urn:microsoft.com/office/officeart/2005/8/layout/process1"/>
    <dgm:cxn modelId="{D118A7A0-C2E1-4063-BF16-CFC4D21EFB97}" type="presOf" srcId="{97E15202-CA34-4D6D-B0C3-70F1B5CAAB26}" destId="{531D84E7-9B71-435F-BE54-CFADECB9E75E}" srcOrd="0" destOrd="0" presId="urn:microsoft.com/office/officeart/2005/8/layout/process1"/>
    <dgm:cxn modelId="{FDF8F016-F039-4650-A6D0-C8A53962877A}" type="presOf" srcId="{F381618E-04CC-4C19-A3FB-C2878F04F6A8}" destId="{5F50521F-0976-4419-B15F-6D492089FE82}" srcOrd="0" destOrd="0" presId="urn:microsoft.com/office/officeart/2005/8/layout/process1"/>
    <dgm:cxn modelId="{1A8F557A-2FFD-4585-AAE1-C66C7726A1B4}" type="presOf" srcId="{7D31BF8E-8F12-4CEC-AEE8-CB1E9A9710EB}" destId="{2DB844AD-3469-427E-A8D1-350E0F72EF75}" srcOrd="0" destOrd="0" presId="urn:microsoft.com/office/officeart/2005/8/layout/process1"/>
    <dgm:cxn modelId="{0C190036-C16B-4805-A39C-0D0D3698B1B9}" type="presOf" srcId="{4D6AD3D9-B7A4-42DD-BB4A-494A31DD6944}" destId="{EB3AB82D-43C2-46FE-9B2A-B54CA1EC3D61}" srcOrd="0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4A2E4E15-4CCB-4FB1-A2C0-91509EDDC280}" type="presOf" srcId="{A1CEEF15-9E17-4C19-9563-E91D6C706C59}" destId="{A58202BF-ECC0-45D8-99DF-0C7C7FC21B7A}" srcOrd="0" destOrd="0" presId="urn:microsoft.com/office/officeart/2005/8/layout/process1"/>
    <dgm:cxn modelId="{1060B1CA-BCF1-40EC-8DE0-21635B83F2AF}" type="presOf" srcId="{98E8A6C0-8468-4880-938D-030E3C86FA73}" destId="{14BAC856-4C06-420E-A81D-7972CC3CD413}" srcOrd="1" destOrd="0" presId="urn:microsoft.com/office/officeart/2005/8/layout/process1"/>
    <dgm:cxn modelId="{276ADE34-4E76-478D-BB29-027D4C37B762}" type="presOf" srcId="{F05A9DA3-EE2C-4EF4-9A10-6EE3BE6D5E26}" destId="{FEE3B07E-BD9D-4429-8B17-7A4ED69ECFCA}" srcOrd="0" destOrd="0" presId="urn:microsoft.com/office/officeart/2005/8/layout/process1"/>
    <dgm:cxn modelId="{84A963AB-6D1E-4F43-964D-114510D5B53A}" type="presOf" srcId="{C61B6CEF-4054-4C79-AB13-BE9F3031F27D}" destId="{C553D45E-3A57-46DA-99F3-FC35F923A2FD}" srcOrd="0" destOrd="0" presId="urn:microsoft.com/office/officeart/2005/8/layout/process1"/>
    <dgm:cxn modelId="{9FB61FF2-A36F-48D1-9319-2638DE394B0E}" type="presOf" srcId="{98E8A6C0-8468-4880-938D-030E3C86FA73}" destId="{91BBF785-1D4C-4F9A-9610-891F00B21098}" srcOrd="0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9F646240-4965-4B97-9C91-855B3BF07028}" type="presOf" srcId="{A5960E79-64FC-4BAF-8647-1DD04B6BC831}" destId="{4BDB735A-68DA-4326-A72C-1DC0C340B504}" srcOrd="1" destOrd="0" presId="urn:microsoft.com/office/officeart/2005/8/layout/process1"/>
    <dgm:cxn modelId="{4777C0F8-392A-4850-80E9-7E78E8648B89}" type="presOf" srcId="{61EE475D-2F32-4D14-9D72-512C2C143A14}" destId="{8CEFEACF-BACB-43DD-8DE4-A7B5DC0A9DD0}" srcOrd="0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38ABAB0E-20B6-472F-A972-3A8EC7491E5E}" type="presOf" srcId="{A8BDB903-6822-43C3-AEFE-CAC19F8E90B9}" destId="{83C2CB3C-E786-40F7-94F2-D9ED7687EDF8}" srcOrd="0" destOrd="0" presId="urn:microsoft.com/office/officeart/2005/8/layout/process1"/>
    <dgm:cxn modelId="{C768DA3A-D4DF-4E43-B559-BEE5FBF81A39}" type="presOf" srcId="{A5960E79-64FC-4BAF-8647-1DD04B6BC831}" destId="{4AA8E7E3-E07C-4E1C-A1D4-27A0294BB792}" srcOrd="0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376B5303-A1D4-4201-9AC4-5EC3FFFA8D37}" type="presOf" srcId="{8CAD8ADC-E4D2-4591-B8A4-30F6C59CE807}" destId="{A0516550-D2CF-41E8-B31E-25E3BA73F6F4}" srcOrd="0" destOrd="0" presId="urn:microsoft.com/office/officeart/2005/8/layout/process1"/>
    <dgm:cxn modelId="{A394A588-92AF-4911-B943-6205909108C6}" type="presOf" srcId="{97E15202-CA34-4D6D-B0C3-70F1B5CAAB26}" destId="{10596C7F-890D-41A7-9768-DF3EFDDE6245}" srcOrd="1" destOrd="0" presId="urn:microsoft.com/office/officeart/2005/8/layout/process1"/>
    <dgm:cxn modelId="{781CF77F-F0C3-4B45-8DCA-73BD9E751EFB}" type="presParOf" srcId="{A58202BF-ECC0-45D8-99DF-0C7C7FC21B7A}" destId="{EB3AB82D-43C2-46FE-9B2A-B54CA1EC3D61}" srcOrd="0" destOrd="0" presId="urn:microsoft.com/office/officeart/2005/8/layout/process1"/>
    <dgm:cxn modelId="{FF08A55C-BA8D-42D6-9753-12F2CB0E300E}" type="presParOf" srcId="{A58202BF-ECC0-45D8-99DF-0C7C7FC21B7A}" destId="{5F50521F-0976-4419-B15F-6D492089FE82}" srcOrd="1" destOrd="0" presId="urn:microsoft.com/office/officeart/2005/8/layout/process1"/>
    <dgm:cxn modelId="{754F5265-47F9-44AC-8B0A-46A423F64C45}" type="presParOf" srcId="{5F50521F-0976-4419-B15F-6D492089FE82}" destId="{FD5DA0D2-525B-4ECE-9E29-9D4A6DD64AC6}" srcOrd="0" destOrd="0" presId="urn:microsoft.com/office/officeart/2005/8/layout/process1"/>
    <dgm:cxn modelId="{5A79B68A-CBDB-4D2B-A9A6-FA6AD6C57A88}" type="presParOf" srcId="{A58202BF-ECC0-45D8-99DF-0C7C7FC21B7A}" destId="{2DB844AD-3469-427E-A8D1-350E0F72EF75}" srcOrd="2" destOrd="0" presId="urn:microsoft.com/office/officeart/2005/8/layout/process1"/>
    <dgm:cxn modelId="{564A7943-9768-4E3D-89FD-9799FC5D97C1}" type="presParOf" srcId="{A58202BF-ECC0-45D8-99DF-0C7C7FC21B7A}" destId="{531D84E7-9B71-435F-BE54-CFADECB9E75E}" srcOrd="3" destOrd="0" presId="urn:microsoft.com/office/officeart/2005/8/layout/process1"/>
    <dgm:cxn modelId="{ADBF0DC9-5D03-4CEE-A46F-4EBB67027770}" type="presParOf" srcId="{531D84E7-9B71-435F-BE54-CFADECB9E75E}" destId="{10596C7F-890D-41A7-9768-DF3EFDDE6245}" srcOrd="0" destOrd="0" presId="urn:microsoft.com/office/officeart/2005/8/layout/process1"/>
    <dgm:cxn modelId="{645A6D43-5234-419E-8D3D-367C0564BE23}" type="presParOf" srcId="{A58202BF-ECC0-45D8-99DF-0C7C7FC21B7A}" destId="{FEE3B07E-BD9D-4429-8B17-7A4ED69ECFCA}" srcOrd="4" destOrd="0" presId="urn:microsoft.com/office/officeart/2005/8/layout/process1"/>
    <dgm:cxn modelId="{9D156809-B20F-414D-9BFF-204EAC7889E4}" type="presParOf" srcId="{A58202BF-ECC0-45D8-99DF-0C7C7FC21B7A}" destId="{8CEFEACF-BACB-43DD-8DE4-A7B5DC0A9DD0}" srcOrd="5" destOrd="0" presId="urn:microsoft.com/office/officeart/2005/8/layout/process1"/>
    <dgm:cxn modelId="{EA8C6CC7-2070-4074-A155-AE0EC37224EA}" type="presParOf" srcId="{8CEFEACF-BACB-43DD-8DE4-A7B5DC0A9DD0}" destId="{E5D8A911-688B-47A9-A5B9-C5B36B921DC6}" srcOrd="0" destOrd="0" presId="urn:microsoft.com/office/officeart/2005/8/layout/process1"/>
    <dgm:cxn modelId="{A17182C8-E097-4D29-A8A1-E255ADC491EF}" type="presParOf" srcId="{A58202BF-ECC0-45D8-99DF-0C7C7FC21B7A}" destId="{C553D45E-3A57-46DA-99F3-FC35F923A2FD}" srcOrd="6" destOrd="0" presId="urn:microsoft.com/office/officeart/2005/8/layout/process1"/>
    <dgm:cxn modelId="{9E0DD047-5D42-48BB-9D79-7D33C0AF8C26}" type="presParOf" srcId="{A58202BF-ECC0-45D8-99DF-0C7C7FC21B7A}" destId="{4AA8E7E3-E07C-4E1C-A1D4-27A0294BB792}" srcOrd="7" destOrd="0" presId="urn:microsoft.com/office/officeart/2005/8/layout/process1"/>
    <dgm:cxn modelId="{85FBEF54-2C69-497E-B388-35A7355CF850}" type="presParOf" srcId="{4AA8E7E3-E07C-4E1C-A1D4-27A0294BB792}" destId="{4BDB735A-68DA-4326-A72C-1DC0C340B504}" srcOrd="0" destOrd="0" presId="urn:microsoft.com/office/officeart/2005/8/layout/process1"/>
    <dgm:cxn modelId="{0E632AAD-DF03-4A4A-BEC2-95E221B2DEE1}" type="presParOf" srcId="{A58202BF-ECC0-45D8-99DF-0C7C7FC21B7A}" destId="{83C2CB3C-E786-40F7-94F2-D9ED7687EDF8}" srcOrd="8" destOrd="0" presId="urn:microsoft.com/office/officeart/2005/8/layout/process1"/>
    <dgm:cxn modelId="{4B820D8C-9099-40CC-9971-2D5372303994}" type="presParOf" srcId="{A58202BF-ECC0-45D8-99DF-0C7C7FC21B7A}" destId="{91BBF785-1D4C-4F9A-9610-891F00B21098}" srcOrd="9" destOrd="0" presId="urn:microsoft.com/office/officeart/2005/8/layout/process1"/>
    <dgm:cxn modelId="{31E2B355-7329-4DFB-BBA3-13D69D9F8EEF}" type="presParOf" srcId="{91BBF785-1D4C-4F9A-9610-891F00B21098}" destId="{14BAC856-4C06-420E-A81D-7972CC3CD413}" srcOrd="0" destOrd="0" presId="urn:microsoft.com/office/officeart/2005/8/layout/process1"/>
    <dgm:cxn modelId="{381CDBD2-BF04-4152-A9DB-440AD05D452E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/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/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A60AEC7F-3246-4292-A1B0-9BD2091CA951}" type="presOf" srcId="{8CAD8ADC-E4D2-4591-B8A4-30F6C59CE807}" destId="{A0516550-D2CF-41E8-B31E-25E3BA73F6F4}" srcOrd="0" destOrd="0" presId="urn:microsoft.com/office/officeart/2005/8/layout/process1"/>
    <dgm:cxn modelId="{D39CD8D2-CA69-4C30-B534-172798A7AE3B}" type="presOf" srcId="{98E8A6C0-8468-4880-938D-030E3C86FA73}" destId="{91BBF785-1D4C-4F9A-9610-891F00B21098}" srcOrd="0" destOrd="0" presId="urn:microsoft.com/office/officeart/2005/8/layout/process1"/>
    <dgm:cxn modelId="{802B67CB-B733-44C3-92E6-8993405EAD82}" type="presOf" srcId="{F381618E-04CC-4C19-A3FB-C2878F04F6A8}" destId="{FD5DA0D2-525B-4ECE-9E29-9D4A6DD64AC6}" srcOrd="1" destOrd="0" presId="urn:microsoft.com/office/officeart/2005/8/layout/process1"/>
    <dgm:cxn modelId="{D22D7DA4-D9B7-4659-9F05-01C438E174A7}" type="presOf" srcId="{97E15202-CA34-4D6D-B0C3-70F1B5CAAB26}" destId="{531D84E7-9B71-435F-BE54-CFADECB9E75E}" srcOrd="0" destOrd="0" presId="urn:microsoft.com/office/officeart/2005/8/layout/process1"/>
    <dgm:cxn modelId="{FA8F3754-668D-412F-B32D-C9EDAD740EB2}" type="presOf" srcId="{61EE475D-2F32-4D14-9D72-512C2C143A14}" destId="{8CEFEACF-BACB-43DD-8DE4-A7B5DC0A9DD0}" srcOrd="0" destOrd="0" presId="urn:microsoft.com/office/officeart/2005/8/layout/process1"/>
    <dgm:cxn modelId="{6A274CA4-2834-4975-87E1-BE929F2C1CA5}" type="presOf" srcId="{A1CEEF15-9E17-4C19-9563-E91D6C706C59}" destId="{A58202BF-ECC0-45D8-99DF-0C7C7FC21B7A}" srcOrd="0" destOrd="0" presId="urn:microsoft.com/office/officeart/2005/8/layout/process1"/>
    <dgm:cxn modelId="{55734C25-0436-4E52-B7C0-559280FB8FCD}" type="presOf" srcId="{F381618E-04CC-4C19-A3FB-C2878F04F6A8}" destId="{5F50521F-0976-4419-B15F-6D492089FE82}" srcOrd="0" destOrd="0" presId="urn:microsoft.com/office/officeart/2005/8/layout/process1"/>
    <dgm:cxn modelId="{9ABEF193-4B9D-49D9-9C87-8752C947DFD0}" type="presOf" srcId="{A8BDB903-6822-43C3-AEFE-CAC19F8E90B9}" destId="{83C2CB3C-E786-40F7-94F2-D9ED7687EDF8}" srcOrd="0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838D126D-E6C4-4E73-90C0-987FF93DD82E}" type="presOf" srcId="{7D31BF8E-8F12-4CEC-AEE8-CB1E9A9710EB}" destId="{2DB844AD-3469-427E-A8D1-350E0F72EF75}" srcOrd="0" destOrd="0" presId="urn:microsoft.com/office/officeart/2005/8/layout/process1"/>
    <dgm:cxn modelId="{49602D60-520A-4BFC-9FFD-2DE5119354D6}" type="presOf" srcId="{61EE475D-2F32-4D14-9D72-512C2C143A14}" destId="{E5D8A911-688B-47A9-A5B9-C5B36B921DC6}" srcOrd="1" destOrd="0" presId="urn:microsoft.com/office/officeart/2005/8/layout/process1"/>
    <dgm:cxn modelId="{EC809870-C17A-474B-9158-DAC3BF43C96F}" type="presOf" srcId="{4D6AD3D9-B7A4-42DD-BB4A-494A31DD6944}" destId="{EB3AB82D-43C2-46FE-9B2A-B54CA1EC3D61}" srcOrd="0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071C4093-740C-4F7F-B552-67CC130D397A}" type="presOf" srcId="{A5960E79-64FC-4BAF-8647-1DD04B6BC831}" destId="{4BDB735A-68DA-4326-A72C-1DC0C340B504}" srcOrd="1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DDABA6A1-B01A-40F0-9216-BB6D5831DB72}" type="presOf" srcId="{A5960E79-64FC-4BAF-8647-1DD04B6BC831}" destId="{4AA8E7E3-E07C-4E1C-A1D4-27A0294BB792}" srcOrd="0" destOrd="0" presId="urn:microsoft.com/office/officeart/2005/8/layout/process1"/>
    <dgm:cxn modelId="{6CC51C52-61D4-44FF-A575-0A494BB5C76C}" type="presOf" srcId="{F05A9DA3-EE2C-4EF4-9A10-6EE3BE6D5E26}" destId="{FEE3B07E-BD9D-4429-8B17-7A4ED69ECFCA}" srcOrd="0" destOrd="0" presId="urn:microsoft.com/office/officeart/2005/8/layout/process1"/>
    <dgm:cxn modelId="{CDE912DD-8CC3-4BA0-AD43-2EA6CA33AD8F}" type="presOf" srcId="{98E8A6C0-8468-4880-938D-030E3C86FA73}" destId="{14BAC856-4C06-420E-A81D-7972CC3CD413}" srcOrd="1" destOrd="0" presId="urn:microsoft.com/office/officeart/2005/8/layout/process1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86493BF8-DD2B-4724-8E37-FC03ABA5FE7C}" type="presOf" srcId="{97E15202-CA34-4D6D-B0C3-70F1B5CAAB26}" destId="{10596C7F-890D-41A7-9768-DF3EFDDE6245}" srcOrd="1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E72F533D-2B37-42E2-943E-C47CAA6A0A8C}" type="presOf" srcId="{C61B6CEF-4054-4C79-AB13-BE9F3031F27D}" destId="{C553D45E-3A57-46DA-99F3-FC35F923A2FD}" srcOrd="0" destOrd="0" presId="urn:microsoft.com/office/officeart/2005/8/layout/process1"/>
    <dgm:cxn modelId="{27B5F67C-5355-4F9E-8B24-802000773D46}" type="presParOf" srcId="{A58202BF-ECC0-45D8-99DF-0C7C7FC21B7A}" destId="{EB3AB82D-43C2-46FE-9B2A-B54CA1EC3D61}" srcOrd="0" destOrd="0" presId="urn:microsoft.com/office/officeart/2005/8/layout/process1"/>
    <dgm:cxn modelId="{68C65233-A701-4A95-8269-D0EA7DEE6DFD}" type="presParOf" srcId="{A58202BF-ECC0-45D8-99DF-0C7C7FC21B7A}" destId="{5F50521F-0976-4419-B15F-6D492089FE82}" srcOrd="1" destOrd="0" presId="urn:microsoft.com/office/officeart/2005/8/layout/process1"/>
    <dgm:cxn modelId="{9EB5AB5C-326B-47BD-AB6C-1316888A36BB}" type="presParOf" srcId="{5F50521F-0976-4419-B15F-6D492089FE82}" destId="{FD5DA0D2-525B-4ECE-9E29-9D4A6DD64AC6}" srcOrd="0" destOrd="0" presId="urn:microsoft.com/office/officeart/2005/8/layout/process1"/>
    <dgm:cxn modelId="{E9DA9B46-8CE0-4FD7-B086-751B8254421A}" type="presParOf" srcId="{A58202BF-ECC0-45D8-99DF-0C7C7FC21B7A}" destId="{2DB844AD-3469-427E-A8D1-350E0F72EF75}" srcOrd="2" destOrd="0" presId="urn:microsoft.com/office/officeart/2005/8/layout/process1"/>
    <dgm:cxn modelId="{AA8DCB89-41EF-4264-9E2D-C77514DA28FF}" type="presParOf" srcId="{A58202BF-ECC0-45D8-99DF-0C7C7FC21B7A}" destId="{531D84E7-9B71-435F-BE54-CFADECB9E75E}" srcOrd="3" destOrd="0" presId="urn:microsoft.com/office/officeart/2005/8/layout/process1"/>
    <dgm:cxn modelId="{D07839A1-A5BB-4A67-9282-CD1C774BFB53}" type="presParOf" srcId="{531D84E7-9B71-435F-BE54-CFADECB9E75E}" destId="{10596C7F-890D-41A7-9768-DF3EFDDE6245}" srcOrd="0" destOrd="0" presId="urn:microsoft.com/office/officeart/2005/8/layout/process1"/>
    <dgm:cxn modelId="{CCD7864F-AA83-406D-A822-D8F163A1EBAE}" type="presParOf" srcId="{A58202BF-ECC0-45D8-99DF-0C7C7FC21B7A}" destId="{FEE3B07E-BD9D-4429-8B17-7A4ED69ECFCA}" srcOrd="4" destOrd="0" presId="urn:microsoft.com/office/officeart/2005/8/layout/process1"/>
    <dgm:cxn modelId="{AA07B57E-3412-4C11-9C05-6D954CBB8D9A}" type="presParOf" srcId="{A58202BF-ECC0-45D8-99DF-0C7C7FC21B7A}" destId="{8CEFEACF-BACB-43DD-8DE4-A7B5DC0A9DD0}" srcOrd="5" destOrd="0" presId="urn:microsoft.com/office/officeart/2005/8/layout/process1"/>
    <dgm:cxn modelId="{37807F4C-B023-4675-8529-73C139D09612}" type="presParOf" srcId="{8CEFEACF-BACB-43DD-8DE4-A7B5DC0A9DD0}" destId="{E5D8A911-688B-47A9-A5B9-C5B36B921DC6}" srcOrd="0" destOrd="0" presId="urn:microsoft.com/office/officeart/2005/8/layout/process1"/>
    <dgm:cxn modelId="{983751D7-3884-4CD7-9052-1434BCC9609E}" type="presParOf" srcId="{A58202BF-ECC0-45D8-99DF-0C7C7FC21B7A}" destId="{C553D45E-3A57-46DA-99F3-FC35F923A2FD}" srcOrd="6" destOrd="0" presId="urn:microsoft.com/office/officeart/2005/8/layout/process1"/>
    <dgm:cxn modelId="{38244592-1EB7-4104-A743-8C991695E446}" type="presParOf" srcId="{A58202BF-ECC0-45D8-99DF-0C7C7FC21B7A}" destId="{4AA8E7E3-E07C-4E1C-A1D4-27A0294BB792}" srcOrd="7" destOrd="0" presId="urn:microsoft.com/office/officeart/2005/8/layout/process1"/>
    <dgm:cxn modelId="{946D4FDE-9E39-45C4-801E-EEBDE32EBEFA}" type="presParOf" srcId="{4AA8E7E3-E07C-4E1C-A1D4-27A0294BB792}" destId="{4BDB735A-68DA-4326-A72C-1DC0C340B504}" srcOrd="0" destOrd="0" presId="urn:microsoft.com/office/officeart/2005/8/layout/process1"/>
    <dgm:cxn modelId="{27917B42-EDD5-4AD3-8284-096DE7D1A8BE}" type="presParOf" srcId="{A58202BF-ECC0-45D8-99DF-0C7C7FC21B7A}" destId="{83C2CB3C-E786-40F7-94F2-D9ED7687EDF8}" srcOrd="8" destOrd="0" presId="urn:microsoft.com/office/officeart/2005/8/layout/process1"/>
    <dgm:cxn modelId="{29D0D3BA-113F-4E2A-AFC0-841F150BCDA6}" type="presParOf" srcId="{A58202BF-ECC0-45D8-99DF-0C7C7FC21B7A}" destId="{91BBF785-1D4C-4F9A-9610-891F00B21098}" srcOrd="9" destOrd="0" presId="urn:microsoft.com/office/officeart/2005/8/layout/process1"/>
    <dgm:cxn modelId="{916A8110-BE26-4911-A622-45AD902F7A13}" type="presParOf" srcId="{91BBF785-1D4C-4F9A-9610-891F00B21098}" destId="{14BAC856-4C06-420E-A81D-7972CC3CD413}" srcOrd="0" destOrd="0" presId="urn:microsoft.com/office/officeart/2005/8/layout/process1"/>
    <dgm:cxn modelId="{57B52496-9633-4128-A321-86B4D71D6D1D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/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D82B9D3-F544-45BD-8BA0-314A9635161B}" type="presOf" srcId="{F381618E-04CC-4C19-A3FB-C2878F04F6A8}" destId="{FD5DA0D2-525B-4ECE-9E29-9D4A6DD64AC6}" srcOrd="1" destOrd="0" presId="urn:microsoft.com/office/officeart/2005/8/layout/process1"/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406F6467-0BBE-4228-8DE7-E37AED4EF398}" type="presOf" srcId="{98E8A6C0-8468-4880-938D-030E3C86FA73}" destId="{91BBF785-1D4C-4F9A-9610-891F00B21098}" srcOrd="0" destOrd="0" presId="urn:microsoft.com/office/officeart/2005/8/layout/process1"/>
    <dgm:cxn modelId="{092B7DF8-9837-4041-89E4-4EC9FF3B8014}" type="presOf" srcId="{61EE475D-2F32-4D14-9D72-512C2C143A14}" destId="{E5D8A911-688B-47A9-A5B9-C5B36B921DC6}" srcOrd="1" destOrd="0" presId="urn:microsoft.com/office/officeart/2005/8/layout/process1"/>
    <dgm:cxn modelId="{A5F51635-DD78-4F2E-B385-38C633ABF4F1}" type="presOf" srcId="{A5960E79-64FC-4BAF-8647-1DD04B6BC831}" destId="{4BDB735A-68DA-4326-A72C-1DC0C340B504}" srcOrd="1" destOrd="0" presId="urn:microsoft.com/office/officeart/2005/8/layout/process1"/>
    <dgm:cxn modelId="{6531A284-BB50-4444-B4A2-2BDF81C82CF9}" type="presOf" srcId="{98E8A6C0-8468-4880-938D-030E3C86FA73}" destId="{14BAC856-4C06-420E-A81D-7972CC3CD413}" srcOrd="1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8510EA98-7E8C-4EC4-9ED8-ACB31F9BFD5E}" type="presOf" srcId="{A5960E79-64FC-4BAF-8647-1DD04B6BC831}" destId="{4AA8E7E3-E07C-4E1C-A1D4-27A0294BB792}" srcOrd="0" destOrd="0" presId="urn:microsoft.com/office/officeart/2005/8/layout/process1"/>
    <dgm:cxn modelId="{2F9BB80D-1ECD-4BC5-AE90-AD88BADED0D7}" type="presOf" srcId="{7D31BF8E-8F12-4CEC-AEE8-CB1E9A9710EB}" destId="{2DB844AD-3469-427E-A8D1-350E0F72EF75}" srcOrd="0" destOrd="0" presId="urn:microsoft.com/office/officeart/2005/8/layout/process1"/>
    <dgm:cxn modelId="{252692C5-958D-4873-975D-601CB7E1839A}" type="presOf" srcId="{8CAD8ADC-E4D2-4591-B8A4-30F6C59CE807}" destId="{A0516550-D2CF-41E8-B31E-25E3BA73F6F4}" srcOrd="0" destOrd="0" presId="urn:microsoft.com/office/officeart/2005/8/layout/process1"/>
    <dgm:cxn modelId="{9444E5E7-9595-4F27-80DC-5A8105B168F6}" type="presOf" srcId="{97E15202-CA34-4D6D-B0C3-70F1B5CAAB26}" destId="{531D84E7-9B71-435F-BE54-CFADECB9E75E}" srcOrd="0" destOrd="0" presId="urn:microsoft.com/office/officeart/2005/8/layout/process1"/>
    <dgm:cxn modelId="{B7CD189D-EF5A-4AA1-9B48-AE6644C5452B}" type="presOf" srcId="{97E15202-CA34-4D6D-B0C3-70F1B5CAAB26}" destId="{10596C7F-890D-41A7-9768-DF3EFDDE6245}" srcOrd="1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755B05B1-126C-4C6B-9640-98599C5A0862}" type="presOf" srcId="{F381618E-04CC-4C19-A3FB-C2878F04F6A8}" destId="{5F50521F-0976-4419-B15F-6D492089FE82}" srcOrd="0" destOrd="0" presId="urn:microsoft.com/office/officeart/2005/8/layout/process1"/>
    <dgm:cxn modelId="{DA10E997-3088-4159-AC83-AC48DF7B18B3}" type="presOf" srcId="{61EE475D-2F32-4D14-9D72-512C2C143A14}" destId="{8CEFEACF-BACB-43DD-8DE4-A7B5DC0A9DD0}" srcOrd="0" destOrd="0" presId="urn:microsoft.com/office/officeart/2005/8/layout/process1"/>
    <dgm:cxn modelId="{6BC4AA35-6F72-4F54-9DB6-3F85B1F6C644}" type="presOf" srcId="{A1CEEF15-9E17-4C19-9563-E91D6C706C59}" destId="{A58202BF-ECC0-45D8-99DF-0C7C7FC21B7A}" srcOrd="0" destOrd="0" presId="urn:microsoft.com/office/officeart/2005/8/layout/process1"/>
    <dgm:cxn modelId="{BD7F5252-2D47-4CA0-92B4-78457557C68F}" type="presOf" srcId="{A8BDB903-6822-43C3-AEFE-CAC19F8E90B9}" destId="{83C2CB3C-E786-40F7-94F2-D9ED7687EDF8}" srcOrd="0" destOrd="0" presId="urn:microsoft.com/office/officeart/2005/8/layout/process1"/>
    <dgm:cxn modelId="{14087F72-4FBA-4D77-B157-DED45D8B26C3}" type="presOf" srcId="{4D6AD3D9-B7A4-42DD-BB4A-494A31DD6944}" destId="{EB3AB82D-43C2-46FE-9B2A-B54CA1EC3D61}" srcOrd="0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4E2024AD-B43A-4DA9-A65C-F598EA90463D}" type="presOf" srcId="{F05A9DA3-EE2C-4EF4-9A10-6EE3BE6D5E26}" destId="{FEE3B07E-BD9D-4429-8B17-7A4ED69ECFCA}" srcOrd="0" destOrd="0" presId="urn:microsoft.com/office/officeart/2005/8/layout/process1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66629CAC-DBE7-4FBF-BF6B-C2B82AAA9E42}" type="presOf" srcId="{C61B6CEF-4054-4C79-AB13-BE9F3031F27D}" destId="{C553D45E-3A57-46DA-99F3-FC35F923A2FD}" srcOrd="0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F3A1AFF9-70A5-412C-A133-47433686540B}" type="presParOf" srcId="{A58202BF-ECC0-45D8-99DF-0C7C7FC21B7A}" destId="{EB3AB82D-43C2-46FE-9B2A-B54CA1EC3D61}" srcOrd="0" destOrd="0" presId="urn:microsoft.com/office/officeart/2005/8/layout/process1"/>
    <dgm:cxn modelId="{6A5C08D2-D8DB-4795-AA7E-BD8F96DEB4CD}" type="presParOf" srcId="{A58202BF-ECC0-45D8-99DF-0C7C7FC21B7A}" destId="{5F50521F-0976-4419-B15F-6D492089FE82}" srcOrd="1" destOrd="0" presId="urn:microsoft.com/office/officeart/2005/8/layout/process1"/>
    <dgm:cxn modelId="{56B0A485-2B0D-4DAF-B888-C692FFC7E25A}" type="presParOf" srcId="{5F50521F-0976-4419-B15F-6D492089FE82}" destId="{FD5DA0D2-525B-4ECE-9E29-9D4A6DD64AC6}" srcOrd="0" destOrd="0" presId="urn:microsoft.com/office/officeart/2005/8/layout/process1"/>
    <dgm:cxn modelId="{1FC96AA4-3513-4A93-86AD-9112FD4B8A5E}" type="presParOf" srcId="{A58202BF-ECC0-45D8-99DF-0C7C7FC21B7A}" destId="{2DB844AD-3469-427E-A8D1-350E0F72EF75}" srcOrd="2" destOrd="0" presId="urn:microsoft.com/office/officeart/2005/8/layout/process1"/>
    <dgm:cxn modelId="{727CD10F-271A-4BC1-A18E-1D4194081ED6}" type="presParOf" srcId="{A58202BF-ECC0-45D8-99DF-0C7C7FC21B7A}" destId="{531D84E7-9B71-435F-BE54-CFADECB9E75E}" srcOrd="3" destOrd="0" presId="urn:microsoft.com/office/officeart/2005/8/layout/process1"/>
    <dgm:cxn modelId="{DAD98A82-66FD-4795-B51B-9DD0044BAF67}" type="presParOf" srcId="{531D84E7-9B71-435F-BE54-CFADECB9E75E}" destId="{10596C7F-890D-41A7-9768-DF3EFDDE6245}" srcOrd="0" destOrd="0" presId="urn:microsoft.com/office/officeart/2005/8/layout/process1"/>
    <dgm:cxn modelId="{BCBC2E52-7803-4E00-B69E-60586C3BC1BD}" type="presParOf" srcId="{A58202BF-ECC0-45D8-99DF-0C7C7FC21B7A}" destId="{FEE3B07E-BD9D-4429-8B17-7A4ED69ECFCA}" srcOrd="4" destOrd="0" presId="urn:microsoft.com/office/officeart/2005/8/layout/process1"/>
    <dgm:cxn modelId="{6A0320A6-F362-4B20-9147-A29511190668}" type="presParOf" srcId="{A58202BF-ECC0-45D8-99DF-0C7C7FC21B7A}" destId="{8CEFEACF-BACB-43DD-8DE4-A7B5DC0A9DD0}" srcOrd="5" destOrd="0" presId="urn:microsoft.com/office/officeart/2005/8/layout/process1"/>
    <dgm:cxn modelId="{377F6BDB-EADD-43E6-A370-B56B3FE621B3}" type="presParOf" srcId="{8CEFEACF-BACB-43DD-8DE4-A7B5DC0A9DD0}" destId="{E5D8A911-688B-47A9-A5B9-C5B36B921DC6}" srcOrd="0" destOrd="0" presId="urn:microsoft.com/office/officeart/2005/8/layout/process1"/>
    <dgm:cxn modelId="{DA94973E-C71D-405F-8BBA-E62CA1CDABFA}" type="presParOf" srcId="{A58202BF-ECC0-45D8-99DF-0C7C7FC21B7A}" destId="{C553D45E-3A57-46DA-99F3-FC35F923A2FD}" srcOrd="6" destOrd="0" presId="urn:microsoft.com/office/officeart/2005/8/layout/process1"/>
    <dgm:cxn modelId="{9B7641A9-2F24-496B-BD75-356A10DFB18C}" type="presParOf" srcId="{A58202BF-ECC0-45D8-99DF-0C7C7FC21B7A}" destId="{4AA8E7E3-E07C-4E1C-A1D4-27A0294BB792}" srcOrd="7" destOrd="0" presId="urn:microsoft.com/office/officeart/2005/8/layout/process1"/>
    <dgm:cxn modelId="{D3AA2E1C-EEBC-49BA-8F44-7478B57482D2}" type="presParOf" srcId="{4AA8E7E3-E07C-4E1C-A1D4-27A0294BB792}" destId="{4BDB735A-68DA-4326-A72C-1DC0C340B504}" srcOrd="0" destOrd="0" presId="urn:microsoft.com/office/officeart/2005/8/layout/process1"/>
    <dgm:cxn modelId="{7F0AF0AB-CAD4-4F12-9AF6-80D94A2DBDFD}" type="presParOf" srcId="{A58202BF-ECC0-45D8-99DF-0C7C7FC21B7A}" destId="{83C2CB3C-E786-40F7-94F2-D9ED7687EDF8}" srcOrd="8" destOrd="0" presId="urn:microsoft.com/office/officeart/2005/8/layout/process1"/>
    <dgm:cxn modelId="{CB5759A1-A97C-4474-A7BE-359E700642E1}" type="presParOf" srcId="{A58202BF-ECC0-45D8-99DF-0C7C7FC21B7A}" destId="{91BBF785-1D4C-4F9A-9610-891F00B21098}" srcOrd="9" destOrd="0" presId="urn:microsoft.com/office/officeart/2005/8/layout/process1"/>
    <dgm:cxn modelId="{5D4E1913-7F5C-4327-90E5-EAC20718FDC0}" type="presParOf" srcId="{91BBF785-1D4C-4F9A-9610-891F00B21098}" destId="{14BAC856-4C06-420E-A81D-7972CC3CD413}" srcOrd="0" destOrd="0" presId="urn:microsoft.com/office/officeart/2005/8/layout/process1"/>
    <dgm:cxn modelId="{916E706B-A1EC-4676-98B0-9EB5FED339D1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CEEF15-9E17-4C19-9563-E91D6C706C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5A9DA3-EE2C-4EF4-9A10-6EE3BE6D5E26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Step3</a:t>
          </a:r>
          <a:br>
            <a:rPr lang="en-US" altLang="ja-JP" dirty="0" smtClean="0"/>
          </a:br>
          <a:r>
            <a:rPr lang="en-US" altLang="ja-JP" dirty="0" smtClean="0"/>
            <a:t>TOP</a:t>
          </a:r>
          <a:r>
            <a:rPr lang="ja-JP" altLang="en-US" dirty="0" smtClean="0"/>
            <a:t>ページ設定</a:t>
          </a:r>
          <a:endParaRPr kumimoji="1" lang="ja-JP" altLang="en-US" dirty="0"/>
        </a:p>
      </dgm:t>
    </dgm:pt>
    <dgm:pt modelId="{0C30D5DC-A4E3-4435-A9EE-9C1D1DD51B8C}" type="par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61EE475D-2F32-4D14-9D72-512C2C143A14}" type="sibTrans" cxnId="{42861B51-B54D-4409-8736-99356B2685BC}">
      <dgm:prSet/>
      <dgm:spPr/>
      <dgm:t>
        <a:bodyPr/>
        <a:lstStyle/>
        <a:p>
          <a:endParaRPr kumimoji="1" lang="ja-JP" altLang="en-US"/>
        </a:p>
      </dgm:t>
    </dgm:pt>
    <dgm:pt modelId="{C61B6CEF-4054-4C79-AB13-BE9F3031F27D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Step4</a:t>
          </a:r>
          <a:br>
            <a:rPr lang="en-US" altLang="ja-JP" dirty="0" smtClean="0"/>
          </a:br>
          <a:r>
            <a:rPr lang="ja-JP" altLang="en-US" dirty="0" smtClean="0"/>
            <a:t>会員専用ルーム作成</a:t>
          </a:r>
          <a:endParaRPr kumimoji="1" lang="ja-JP" altLang="en-US" dirty="0"/>
        </a:p>
      </dgm:t>
    </dgm:pt>
    <dgm:pt modelId="{32280B0B-C5F5-494A-A37E-884B8DFCF7C5}" type="par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5960E79-64FC-4BAF-8647-1DD04B6BC831}" type="sibTrans" cxnId="{7A1E9F8F-0735-4F1E-B93B-A99EC302300F}">
      <dgm:prSet/>
      <dgm:spPr/>
      <dgm:t>
        <a:bodyPr/>
        <a:lstStyle/>
        <a:p>
          <a:endParaRPr kumimoji="1" lang="ja-JP" altLang="en-US"/>
        </a:p>
      </dgm:t>
    </dgm:pt>
    <dgm:pt modelId="{A8BDB903-6822-43C3-AEFE-CAC19F8E90B9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Step5</a:t>
          </a:r>
          <a:br>
            <a:rPr lang="en-US" altLang="ja-JP" dirty="0" smtClean="0"/>
          </a:br>
          <a:r>
            <a:rPr lang="ja-JP" altLang="en-US" dirty="0" smtClean="0"/>
            <a:t>会員専用ルームでページ設定</a:t>
          </a:r>
          <a:endParaRPr kumimoji="1" lang="ja-JP" altLang="en-US" dirty="0"/>
        </a:p>
      </dgm:t>
    </dgm:pt>
    <dgm:pt modelId="{0453EEFB-3DB7-4E47-886C-719193FB069D}" type="par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98E8A6C0-8468-4880-938D-030E3C86FA73}" type="sibTrans" cxnId="{55ADEB6C-9FC0-47E9-8BAA-DD7C25D09D42}">
      <dgm:prSet/>
      <dgm:spPr/>
      <dgm:t>
        <a:bodyPr/>
        <a:lstStyle/>
        <a:p>
          <a:endParaRPr kumimoji="1" lang="ja-JP" altLang="en-US"/>
        </a:p>
      </dgm:t>
    </dgm:pt>
    <dgm:pt modelId="{8CAD8ADC-E4D2-4591-B8A4-30F6C59CE807}">
      <dgm:prSet phldrT="[テキスト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ja-JP" dirty="0" smtClean="0"/>
            <a:t>Step6</a:t>
          </a:r>
          <a:br>
            <a:rPr lang="en-US" altLang="ja-JP" dirty="0" smtClean="0"/>
          </a:br>
          <a:r>
            <a:rPr lang="ja-JP" altLang="en-US" dirty="0" smtClean="0"/>
            <a:t>会員登録</a:t>
          </a:r>
          <a:endParaRPr kumimoji="1" lang="ja-JP" altLang="en-US" dirty="0"/>
        </a:p>
      </dgm:t>
    </dgm:pt>
    <dgm:pt modelId="{54219367-8AFC-451F-A820-59CAC28FB480}" type="par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DA8DF96B-454F-4013-B9AB-DB05A604598A}" type="sibTrans" cxnId="{CDA6E083-CFFC-4FE1-ABC7-2FC73AA638F6}">
      <dgm:prSet/>
      <dgm:spPr/>
      <dgm:t>
        <a:bodyPr/>
        <a:lstStyle/>
        <a:p>
          <a:endParaRPr kumimoji="1" lang="ja-JP" altLang="en-US"/>
        </a:p>
      </dgm:t>
    </dgm:pt>
    <dgm:pt modelId="{4D6AD3D9-B7A4-42DD-BB4A-494A31DD6944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Step1</a:t>
          </a:r>
          <a:br>
            <a:rPr lang="en-US" altLang="ja-JP" dirty="0" smtClean="0"/>
          </a:br>
          <a:r>
            <a:rPr lang="ja-JP" altLang="en-US" dirty="0" smtClean="0"/>
            <a:t>ソフトのダウンロード</a:t>
          </a:r>
          <a:endParaRPr kumimoji="1" lang="ja-JP" altLang="en-US" dirty="0"/>
        </a:p>
      </dgm:t>
    </dgm:pt>
    <dgm:pt modelId="{AF361126-1DC1-4945-B907-7485E601D9AA}" type="par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F381618E-04CC-4C19-A3FB-C2878F04F6A8}" type="sibTrans" cxnId="{EC6B1C46-D1BC-4F77-BBF6-FA669D5463AA}">
      <dgm:prSet/>
      <dgm:spPr/>
      <dgm:t>
        <a:bodyPr/>
        <a:lstStyle/>
        <a:p>
          <a:endParaRPr kumimoji="1" lang="ja-JP" altLang="en-US"/>
        </a:p>
      </dgm:t>
    </dgm:pt>
    <dgm:pt modelId="{7D31BF8E-8F12-4CEC-AEE8-CB1E9A9710EB}">
      <dgm:prSet phldrT="[テキスト]"/>
      <dgm:spPr>
        <a:solidFill>
          <a:schemeClr val="accent1"/>
        </a:solidFill>
      </dgm:spPr>
      <dgm:t>
        <a:bodyPr/>
        <a:lstStyle/>
        <a:p>
          <a:r>
            <a:rPr lang="en-US" altLang="ja-JP" dirty="0" smtClean="0"/>
            <a:t>Step2</a:t>
          </a:r>
          <a:br>
            <a:rPr lang="en-US" altLang="ja-JP" dirty="0" smtClean="0"/>
          </a:br>
          <a:r>
            <a:rPr lang="en-US" altLang="ja-JP" dirty="0" err="1" smtClean="0"/>
            <a:t>NetCommons</a:t>
          </a:r>
          <a:r>
            <a:rPr lang="ja-JP" altLang="en-US" dirty="0" smtClean="0"/>
            <a:t>インストール</a:t>
          </a:r>
          <a:endParaRPr kumimoji="1" lang="ja-JP" altLang="en-US" dirty="0"/>
        </a:p>
      </dgm:t>
    </dgm:pt>
    <dgm:pt modelId="{F03FF7FC-F161-4908-8EE0-E49CEE1D8D99}" type="par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97E15202-CA34-4D6D-B0C3-70F1B5CAAB26}" type="sibTrans" cxnId="{C521D151-B29D-4BDF-A269-F6EF5EBB6C12}">
      <dgm:prSet/>
      <dgm:spPr/>
      <dgm:t>
        <a:bodyPr/>
        <a:lstStyle/>
        <a:p>
          <a:endParaRPr kumimoji="1" lang="ja-JP" altLang="en-US"/>
        </a:p>
      </dgm:t>
    </dgm:pt>
    <dgm:pt modelId="{A58202BF-ECC0-45D8-99DF-0C7C7FC21B7A}" type="pres">
      <dgm:prSet presAssocID="{A1CEEF15-9E17-4C19-9563-E91D6C706C59}" presName="Name0" presStyleCnt="0">
        <dgm:presLayoutVars>
          <dgm:dir/>
          <dgm:resizeHandles val="exact"/>
        </dgm:presLayoutVars>
      </dgm:prSet>
      <dgm:spPr/>
    </dgm:pt>
    <dgm:pt modelId="{EB3AB82D-43C2-46FE-9B2A-B54CA1EC3D61}" type="pres">
      <dgm:prSet presAssocID="{4D6AD3D9-B7A4-42DD-BB4A-494A31DD69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50521F-0976-4419-B15F-6D492089FE82}" type="pres">
      <dgm:prSet presAssocID="{F381618E-04CC-4C19-A3FB-C2878F04F6A8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FD5DA0D2-525B-4ECE-9E29-9D4A6DD64AC6}" type="pres">
      <dgm:prSet presAssocID="{F381618E-04CC-4C19-A3FB-C2878F04F6A8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2DB844AD-3469-427E-A8D1-350E0F72EF75}" type="pres">
      <dgm:prSet presAssocID="{7D31BF8E-8F12-4CEC-AEE8-CB1E9A9710E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1D84E7-9B71-435F-BE54-CFADECB9E75E}" type="pres">
      <dgm:prSet presAssocID="{97E15202-CA34-4D6D-B0C3-70F1B5CAAB26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0596C7F-890D-41A7-9768-DF3EFDDE6245}" type="pres">
      <dgm:prSet presAssocID="{97E15202-CA34-4D6D-B0C3-70F1B5CAAB26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FEE3B07E-BD9D-4429-8B17-7A4ED69ECFCA}" type="pres">
      <dgm:prSet presAssocID="{F05A9DA3-EE2C-4EF4-9A10-6EE3BE6D5E2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FEACF-BACB-43DD-8DE4-A7B5DC0A9DD0}" type="pres">
      <dgm:prSet presAssocID="{61EE475D-2F32-4D14-9D72-512C2C143A14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E5D8A911-688B-47A9-A5B9-C5B36B921DC6}" type="pres">
      <dgm:prSet presAssocID="{61EE475D-2F32-4D14-9D72-512C2C143A14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C553D45E-3A57-46DA-99F3-FC35F923A2FD}" type="pres">
      <dgm:prSet presAssocID="{C61B6CEF-4054-4C79-AB13-BE9F3031F2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A8E7E3-E07C-4E1C-A1D4-27A0294BB792}" type="pres">
      <dgm:prSet presAssocID="{A5960E79-64FC-4BAF-8647-1DD04B6BC831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4BDB735A-68DA-4326-A72C-1DC0C340B504}" type="pres">
      <dgm:prSet presAssocID="{A5960E79-64FC-4BAF-8647-1DD04B6BC831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83C2CB3C-E786-40F7-94F2-D9ED7687EDF8}" type="pres">
      <dgm:prSet presAssocID="{A8BDB903-6822-43C3-AEFE-CAC19F8E90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BBF785-1D4C-4F9A-9610-891F00B21098}" type="pres">
      <dgm:prSet presAssocID="{98E8A6C0-8468-4880-938D-030E3C86FA73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14BAC856-4C06-420E-A81D-7972CC3CD413}" type="pres">
      <dgm:prSet presAssocID="{98E8A6C0-8468-4880-938D-030E3C86FA73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A0516550-D2CF-41E8-B31E-25E3BA73F6F4}" type="pres">
      <dgm:prSet presAssocID="{8CAD8ADC-E4D2-4591-B8A4-30F6C59CE80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4B1631-2B8A-4E14-8444-80BD1D7BF8E6}" type="presOf" srcId="{98E8A6C0-8468-4880-938D-030E3C86FA73}" destId="{14BAC856-4C06-420E-A81D-7972CC3CD413}" srcOrd="1" destOrd="0" presId="urn:microsoft.com/office/officeart/2005/8/layout/process1"/>
    <dgm:cxn modelId="{310D5B94-0E4B-4B5A-A7AE-2F7B7333A3E9}" type="presOf" srcId="{C61B6CEF-4054-4C79-AB13-BE9F3031F27D}" destId="{C553D45E-3A57-46DA-99F3-FC35F923A2FD}" srcOrd="0" destOrd="0" presId="urn:microsoft.com/office/officeart/2005/8/layout/process1"/>
    <dgm:cxn modelId="{4C615FF3-BB86-4D4E-9756-BE396E030FEA}" type="presOf" srcId="{4D6AD3D9-B7A4-42DD-BB4A-494A31DD6944}" destId="{EB3AB82D-43C2-46FE-9B2A-B54CA1EC3D61}" srcOrd="0" destOrd="0" presId="urn:microsoft.com/office/officeart/2005/8/layout/process1"/>
    <dgm:cxn modelId="{AF699D20-D658-4349-A472-8F138C7D084E}" type="presOf" srcId="{A8BDB903-6822-43C3-AEFE-CAC19F8E90B9}" destId="{83C2CB3C-E786-40F7-94F2-D9ED7687EDF8}" srcOrd="0" destOrd="0" presId="urn:microsoft.com/office/officeart/2005/8/layout/process1"/>
    <dgm:cxn modelId="{C4BC82D5-AC49-466B-80EE-A1A62C958856}" type="presOf" srcId="{F05A9DA3-EE2C-4EF4-9A10-6EE3BE6D5E26}" destId="{FEE3B07E-BD9D-4429-8B17-7A4ED69ECFCA}" srcOrd="0" destOrd="0" presId="urn:microsoft.com/office/officeart/2005/8/layout/process1"/>
    <dgm:cxn modelId="{55ADEB6C-9FC0-47E9-8BAA-DD7C25D09D42}" srcId="{A1CEEF15-9E17-4C19-9563-E91D6C706C59}" destId="{A8BDB903-6822-43C3-AEFE-CAC19F8E90B9}" srcOrd="4" destOrd="0" parTransId="{0453EEFB-3DB7-4E47-886C-719193FB069D}" sibTransId="{98E8A6C0-8468-4880-938D-030E3C86FA73}"/>
    <dgm:cxn modelId="{D524F739-F480-4D93-B610-8D5491D639C8}" type="presOf" srcId="{61EE475D-2F32-4D14-9D72-512C2C143A14}" destId="{E5D8A911-688B-47A9-A5B9-C5B36B921DC6}" srcOrd="1" destOrd="0" presId="urn:microsoft.com/office/officeart/2005/8/layout/process1"/>
    <dgm:cxn modelId="{27BF172D-FD2A-479A-AB08-4997FC610395}" type="presOf" srcId="{F381618E-04CC-4C19-A3FB-C2878F04F6A8}" destId="{5F50521F-0976-4419-B15F-6D492089FE82}" srcOrd="0" destOrd="0" presId="urn:microsoft.com/office/officeart/2005/8/layout/process1"/>
    <dgm:cxn modelId="{CDA6E083-CFFC-4FE1-ABC7-2FC73AA638F6}" srcId="{A1CEEF15-9E17-4C19-9563-E91D6C706C59}" destId="{8CAD8ADC-E4D2-4591-B8A4-30F6C59CE807}" srcOrd="5" destOrd="0" parTransId="{54219367-8AFC-451F-A820-59CAC28FB480}" sibTransId="{DA8DF96B-454F-4013-B9AB-DB05A604598A}"/>
    <dgm:cxn modelId="{7A1E9F8F-0735-4F1E-B93B-A99EC302300F}" srcId="{A1CEEF15-9E17-4C19-9563-E91D6C706C59}" destId="{C61B6CEF-4054-4C79-AB13-BE9F3031F27D}" srcOrd="3" destOrd="0" parTransId="{32280B0B-C5F5-494A-A37E-884B8DFCF7C5}" sibTransId="{A5960E79-64FC-4BAF-8647-1DD04B6BC831}"/>
    <dgm:cxn modelId="{482F7D41-9386-4532-825A-6EC4FCC5EE44}" type="presOf" srcId="{A5960E79-64FC-4BAF-8647-1DD04B6BC831}" destId="{4AA8E7E3-E07C-4E1C-A1D4-27A0294BB792}" srcOrd="0" destOrd="0" presId="urn:microsoft.com/office/officeart/2005/8/layout/process1"/>
    <dgm:cxn modelId="{B139469A-B617-4E5E-AFB2-644216060455}" type="presOf" srcId="{61EE475D-2F32-4D14-9D72-512C2C143A14}" destId="{8CEFEACF-BACB-43DD-8DE4-A7B5DC0A9DD0}" srcOrd="0" destOrd="0" presId="urn:microsoft.com/office/officeart/2005/8/layout/process1"/>
    <dgm:cxn modelId="{6F8E4EF3-ACA4-4582-8EC2-740BC0B93A86}" type="presOf" srcId="{97E15202-CA34-4D6D-B0C3-70F1B5CAAB26}" destId="{10596C7F-890D-41A7-9768-DF3EFDDE6245}" srcOrd="1" destOrd="0" presId="urn:microsoft.com/office/officeart/2005/8/layout/process1"/>
    <dgm:cxn modelId="{701FC754-CEB0-4B6A-B191-C5FFE5F66727}" type="presOf" srcId="{98E8A6C0-8468-4880-938D-030E3C86FA73}" destId="{91BBF785-1D4C-4F9A-9610-891F00B21098}" srcOrd="0" destOrd="0" presId="urn:microsoft.com/office/officeart/2005/8/layout/process1"/>
    <dgm:cxn modelId="{30B7D908-9B4E-4ACB-AA26-5FA7FFBBC7ED}" type="presOf" srcId="{97E15202-CA34-4D6D-B0C3-70F1B5CAAB26}" destId="{531D84E7-9B71-435F-BE54-CFADECB9E75E}" srcOrd="0" destOrd="0" presId="urn:microsoft.com/office/officeart/2005/8/layout/process1"/>
    <dgm:cxn modelId="{C521D151-B29D-4BDF-A269-F6EF5EBB6C12}" srcId="{A1CEEF15-9E17-4C19-9563-E91D6C706C59}" destId="{7D31BF8E-8F12-4CEC-AEE8-CB1E9A9710EB}" srcOrd="1" destOrd="0" parTransId="{F03FF7FC-F161-4908-8EE0-E49CEE1D8D99}" sibTransId="{97E15202-CA34-4D6D-B0C3-70F1B5CAAB26}"/>
    <dgm:cxn modelId="{A77E01B6-F74E-42E2-9F16-E1D9CE90FC66}" type="presOf" srcId="{F381618E-04CC-4C19-A3FB-C2878F04F6A8}" destId="{FD5DA0D2-525B-4ECE-9E29-9D4A6DD64AC6}" srcOrd="1" destOrd="0" presId="urn:microsoft.com/office/officeart/2005/8/layout/process1"/>
    <dgm:cxn modelId="{F5DCC8ED-866F-48DB-A834-55862E7CDFEE}" type="presOf" srcId="{A1CEEF15-9E17-4C19-9563-E91D6C706C59}" destId="{A58202BF-ECC0-45D8-99DF-0C7C7FC21B7A}" srcOrd="0" destOrd="0" presId="urn:microsoft.com/office/officeart/2005/8/layout/process1"/>
    <dgm:cxn modelId="{31336EBE-81AB-4C94-9136-67FCCF464FD4}" type="presOf" srcId="{A5960E79-64FC-4BAF-8647-1DD04B6BC831}" destId="{4BDB735A-68DA-4326-A72C-1DC0C340B504}" srcOrd="1" destOrd="0" presId="urn:microsoft.com/office/officeart/2005/8/layout/process1"/>
    <dgm:cxn modelId="{D043DEDC-CF27-444D-B043-18DE1BD1DCFF}" type="presOf" srcId="{7D31BF8E-8F12-4CEC-AEE8-CB1E9A9710EB}" destId="{2DB844AD-3469-427E-A8D1-350E0F72EF75}" srcOrd="0" destOrd="0" presId="urn:microsoft.com/office/officeart/2005/8/layout/process1"/>
    <dgm:cxn modelId="{42861B51-B54D-4409-8736-99356B2685BC}" srcId="{A1CEEF15-9E17-4C19-9563-E91D6C706C59}" destId="{F05A9DA3-EE2C-4EF4-9A10-6EE3BE6D5E26}" srcOrd="2" destOrd="0" parTransId="{0C30D5DC-A4E3-4435-A9EE-9C1D1DD51B8C}" sibTransId="{61EE475D-2F32-4D14-9D72-512C2C143A14}"/>
    <dgm:cxn modelId="{ABBE984C-D08A-4BAF-BB5D-97183CC47989}" type="presOf" srcId="{8CAD8ADC-E4D2-4591-B8A4-30F6C59CE807}" destId="{A0516550-D2CF-41E8-B31E-25E3BA73F6F4}" srcOrd="0" destOrd="0" presId="urn:microsoft.com/office/officeart/2005/8/layout/process1"/>
    <dgm:cxn modelId="{EC6B1C46-D1BC-4F77-BBF6-FA669D5463AA}" srcId="{A1CEEF15-9E17-4C19-9563-E91D6C706C59}" destId="{4D6AD3D9-B7A4-42DD-BB4A-494A31DD6944}" srcOrd="0" destOrd="0" parTransId="{AF361126-1DC1-4945-B907-7485E601D9AA}" sibTransId="{F381618E-04CC-4C19-A3FB-C2878F04F6A8}"/>
    <dgm:cxn modelId="{F23249F4-A462-4C78-9F7A-01EEE335F78C}" type="presParOf" srcId="{A58202BF-ECC0-45D8-99DF-0C7C7FC21B7A}" destId="{EB3AB82D-43C2-46FE-9B2A-B54CA1EC3D61}" srcOrd="0" destOrd="0" presId="urn:microsoft.com/office/officeart/2005/8/layout/process1"/>
    <dgm:cxn modelId="{57E25AA5-0D4E-4D63-8FC3-28C55DC1529B}" type="presParOf" srcId="{A58202BF-ECC0-45D8-99DF-0C7C7FC21B7A}" destId="{5F50521F-0976-4419-B15F-6D492089FE82}" srcOrd="1" destOrd="0" presId="urn:microsoft.com/office/officeart/2005/8/layout/process1"/>
    <dgm:cxn modelId="{CF34B5CA-786B-4CD0-A3A5-A26926D3B086}" type="presParOf" srcId="{5F50521F-0976-4419-B15F-6D492089FE82}" destId="{FD5DA0D2-525B-4ECE-9E29-9D4A6DD64AC6}" srcOrd="0" destOrd="0" presId="urn:microsoft.com/office/officeart/2005/8/layout/process1"/>
    <dgm:cxn modelId="{14CB6E67-B73C-4174-9779-CAFF0EF472C0}" type="presParOf" srcId="{A58202BF-ECC0-45D8-99DF-0C7C7FC21B7A}" destId="{2DB844AD-3469-427E-A8D1-350E0F72EF75}" srcOrd="2" destOrd="0" presId="urn:microsoft.com/office/officeart/2005/8/layout/process1"/>
    <dgm:cxn modelId="{44739F6D-71A1-43A6-BA57-87DA1E62CACD}" type="presParOf" srcId="{A58202BF-ECC0-45D8-99DF-0C7C7FC21B7A}" destId="{531D84E7-9B71-435F-BE54-CFADECB9E75E}" srcOrd="3" destOrd="0" presId="urn:microsoft.com/office/officeart/2005/8/layout/process1"/>
    <dgm:cxn modelId="{18979CCC-3330-4840-9CF2-1173743028BF}" type="presParOf" srcId="{531D84E7-9B71-435F-BE54-CFADECB9E75E}" destId="{10596C7F-890D-41A7-9768-DF3EFDDE6245}" srcOrd="0" destOrd="0" presId="urn:microsoft.com/office/officeart/2005/8/layout/process1"/>
    <dgm:cxn modelId="{A0784335-C3A2-4950-9102-4B0123D900BD}" type="presParOf" srcId="{A58202BF-ECC0-45D8-99DF-0C7C7FC21B7A}" destId="{FEE3B07E-BD9D-4429-8B17-7A4ED69ECFCA}" srcOrd="4" destOrd="0" presId="urn:microsoft.com/office/officeart/2005/8/layout/process1"/>
    <dgm:cxn modelId="{ECFF2020-3012-41BD-8EE4-AB76B56FE73A}" type="presParOf" srcId="{A58202BF-ECC0-45D8-99DF-0C7C7FC21B7A}" destId="{8CEFEACF-BACB-43DD-8DE4-A7B5DC0A9DD0}" srcOrd="5" destOrd="0" presId="urn:microsoft.com/office/officeart/2005/8/layout/process1"/>
    <dgm:cxn modelId="{35D69277-7231-4E20-BD8D-F4E7BD5683FE}" type="presParOf" srcId="{8CEFEACF-BACB-43DD-8DE4-A7B5DC0A9DD0}" destId="{E5D8A911-688B-47A9-A5B9-C5B36B921DC6}" srcOrd="0" destOrd="0" presId="urn:microsoft.com/office/officeart/2005/8/layout/process1"/>
    <dgm:cxn modelId="{05953667-4B78-4051-A864-B9451566A8CD}" type="presParOf" srcId="{A58202BF-ECC0-45D8-99DF-0C7C7FC21B7A}" destId="{C553D45E-3A57-46DA-99F3-FC35F923A2FD}" srcOrd="6" destOrd="0" presId="urn:microsoft.com/office/officeart/2005/8/layout/process1"/>
    <dgm:cxn modelId="{70BA0039-FC91-40EC-853A-C1244DFAFDF7}" type="presParOf" srcId="{A58202BF-ECC0-45D8-99DF-0C7C7FC21B7A}" destId="{4AA8E7E3-E07C-4E1C-A1D4-27A0294BB792}" srcOrd="7" destOrd="0" presId="urn:microsoft.com/office/officeart/2005/8/layout/process1"/>
    <dgm:cxn modelId="{99076354-29B2-4C84-BB1D-9E34CBC14A36}" type="presParOf" srcId="{4AA8E7E3-E07C-4E1C-A1D4-27A0294BB792}" destId="{4BDB735A-68DA-4326-A72C-1DC0C340B504}" srcOrd="0" destOrd="0" presId="urn:microsoft.com/office/officeart/2005/8/layout/process1"/>
    <dgm:cxn modelId="{2E95F0D1-2684-4157-9BAB-DB1480309208}" type="presParOf" srcId="{A58202BF-ECC0-45D8-99DF-0C7C7FC21B7A}" destId="{83C2CB3C-E786-40F7-94F2-D9ED7687EDF8}" srcOrd="8" destOrd="0" presId="urn:microsoft.com/office/officeart/2005/8/layout/process1"/>
    <dgm:cxn modelId="{AD6710C1-F41A-415C-9A0E-F40726D73A94}" type="presParOf" srcId="{A58202BF-ECC0-45D8-99DF-0C7C7FC21B7A}" destId="{91BBF785-1D4C-4F9A-9610-891F00B21098}" srcOrd="9" destOrd="0" presId="urn:microsoft.com/office/officeart/2005/8/layout/process1"/>
    <dgm:cxn modelId="{C195B4B5-8369-4D84-8ADF-EC50F5BDF231}" type="presParOf" srcId="{91BBF785-1D4C-4F9A-9610-891F00B21098}" destId="{14BAC856-4C06-420E-A81D-7972CC3CD413}" srcOrd="0" destOrd="0" presId="urn:microsoft.com/office/officeart/2005/8/layout/process1"/>
    <dgm:cxn modelId="{8F953A28-DBF2-45FC-9109-5E47CA5307CF}" type="presParOf" srcId="{A58202BF-ECC0-45D8-99DF-0C7C7FC21B7A}" destId="{A0516550-D2CF-41E8-B31E-25E3BA73F6F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A1EBF-EDB2-4D98-BC4D-5F7D9EF069F4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7F2A7-324C-443C-907F-3C661D15A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25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94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68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07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10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1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409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75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F2A7-324C-443C-907F-3C661D15AD6D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27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1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4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68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57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200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28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595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09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0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6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16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84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92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9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3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14C1-8DAD-41DA-B6C7-591C92BD8C7C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0E99B2-C068-419A-B071-C923C7E1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602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enter.spec.ed.j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commons/NetCommons2/archive/develop.zip" TargetMode="External"/><Relationship Id="rId2" Type="http://schemas.openxmlformats.org/officeDocument/2006/relationships/hyperlink" Target="http://sourceforge.net/projects/xampp/files/XAMPP%20Windows/1.8.3/xampp-win32-1.8.3-3-VC11.zip/downloa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52381" y="1323833"/>
            <a:ext cx="7356144" cy="350492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分で出来ちゃう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/>
            </a:r>
            <a:b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簡単グループウェア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/>
            </a:r>
            <a:b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サイト 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by </a:t>
            </a:r>
            <a:r>
              <a:rPr lang="en-US" altLang="ja-JP" dirty="0" err="1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NetCommons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41589" y="4828759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コモンズネット 牟田口 </a:t>
            </a:r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満</a:t>
            </a:r>
            <a:endParaRPr kumimoji="1"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後藤 雅樹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7" name="Picture 2" descr="C:\Users\goto\Desktop\hina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27848">
            <a:off x="884861" y="487113"/>
            <a:ext cx="3290943" cy="5963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5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のバージョン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461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ja-JP" altLang="en-US" sz="2000" dirty="0"/>
              <a:t>現在のバージョンは</a:t>
            </a:r>
            <a:r>
              <a:rPr lang="en-US" altLang="ja-JP" sz="2000" dirty="0"/>
              <a:t>NetCommons 2</a:t>
            </a:r>
            <a:r>
              <a:rPr lang="ja-JP" altLang="en-US" sz="2000" dirty="0"/>
              <a:t>系（最新</a:t>
            </a:r>
            <a:r>
              <a:rPr lang="en-US" altLang="ja-JP" sz="2000" dirty="0" err="1"/>
              <a:t>Ver</a:t>
            </a:r>
            <a:r>
              <a:rPr lang="ja-JP" altLang="en-US" sz="2000" dirty="0"/>
              <a:t>：</a:t>
            </a:r>
            <a:r>
              <a:rPr lang="en-US" altLang="ja-JP" sz="2000" dirty="0"/>
              <a:t>2.4.2.0</a:t>
            </a:r>
            <a:r>
              <a:rPr lang="ja-JP" altLang="en-US" sz="2000" dirty="0"/>
              <a:t>）</a:t>
            </a:r>
          </a:p>
          <a:p>
            <a:pPr>
              <a:spcAft>
                <a:spcPts val="1200"/>
              </a:spcAft>
            </a:pPr>
            <a:r>
              <a:rPr lang="ja-JP" altLang="en-US" sz="2000" dirty="0"/>
              <a:t>次期バージョンとして、</a:t>
            </a:r>
            <a:r>
              <a:rPr lang="en-US" altLang="ja-JP" sz="2000" dirty="0"/>
              <a:t>NetCommons 3</a:t>
            </a:r>
            <a:r>
              <a:rPr lang="ja-JP" altLang="en-US" sz="2000" dirty="0"/>
              <a:t>を開発中</a:t>
            </a:r>
          </a:p>
          <a:p>
            <a:pPr>
              <a:spcAft>
                <a:spcPts val="1200"/>
              </a:spcAft>
            </a:pPr>
            <a:r>
              <a:rPr lang="en-US" altLang="ja-JP" sz="2000" dirty="0"/>
              <a:t>NetCommons 3</a:t>
            </a:r>
            <a:r>
              <a:rPr lang="ja-JP" altLang="en-US" sz="2000" dirty="0"/>
              <a:t>では、フレームワークの見直しを行い、</a:t>
            </a:r>
            <a:br>
              <a:rPr lang="ja-JP" altLang="en-US" sz="2000" dirty="0"/>
            </a:br>
            <a:r>
              <a:rPr lang="ja-JP" altLang="en-US" sz="2000" dirty="0"/>
              <a:t>作りが大幅に変更予定</a:t>
            </a:r>
          </a:p>
          <a:p>
            <a:pPr>
              <a:spcAft>
                <a:spcPts val="1200"/>
              </a:spcAft>
            </a:pPr>
            <a:r>
              <a:rPr lang="ja-JP" altLang="en-US" sz="2000" dirty="0"/>
              <a:t>開発状況は、</a:t>
            </a:r>
            <a:r>
              <a:rPr lang="en-US" altLang="ja-JP" sz="2000" dirty="0" err="1"/>
              <a:t>Github</a:t>
            </a:r>
            <a:r>
              <a:rPr lang="ja-JP" altLang="en-US" sz="2000" dirty="0"/>
              <a:t>で確認可能</a:t>
            </a:r>
          </a:p>
          <a:p>
            <a:pPr>
              <a:spcAft>
                <a:spcPts val="1200"/>
              </a:spcAft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90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</a:t>
            </a:r>
            <a:endParaRPr kumimoji="1" lang="ja-JP" altLang="en-US" dirty="0"/>
          </a:p>
        </p:txBody>
      </p:sp>
      <p:pic>
        <p:nvPicPr>
          <p:cNvPr id="5" name="Picture 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1280"/>
          <a:stretch>
            <a:fillRect/>
          </a:stretch>
        </p:blipFill>
        <p:spPr bwMode="auto">
          <a:xfrm>
            <a:off x="2195048" y="1743329"/>
            <a:ext cx="7801905" cy="48137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304" y="1688080"/>
            <a:ext cx="6569393" cy="49160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6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48" y="1684932"/>
            <a:ext cx="6547104" cy="49194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0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55" y="1820205"/>
            <a:ext cx="8035290" cy="46619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68600"/>
            <a:ext cx="12192000" cy="1928528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ja-JP" altLang="en-US" sz="6000" dirty="0" smtClean="0"/>
              <a:t>実際に動かしてみよう！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dirty="0" smtClean="0"/>
              <a:t>～</a:t>
            </a:r>
            <a:r>
              <a:rPr lang="ja-JP" altLang="en-US" dirty="0" smtClean="0"/>
              <a:t>百聞は一見にしかず～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2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5958078" y="1939574"/>
            <a:ext cx="557121" cy="3872327"/>
          </a:xfrm>
          <a:prstGeom prst="ellipse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512338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何が出来る？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kumimoji="1" lang="ja-JP" altLang="en-US" sz="1800" dirty="0"/>
          </a:p>
        </p:txBody>
      </p:sp>
      <p:sp>
        <p:nvSpPr>
          <p:cNvPr id="5" name="直方体 4"/>
          <p:cNvSpPr/>
          <p:nvPr/>
        </p:nvSpPr>
        <p:spPr>
          <a:xfrm>
            <a:off x="3289378" y="2460136"/>
            <a:ext cx="2410691" cy="28303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グループウェアサイト</a:t>
            </a:r>
          </a:p>
        </p:txBody>
      </p:sp>
      <p:sp>
        <p:nvSpPr>
          <p:cNvPr id="6" name="スマイル 5"/>
          <p:cNvSpPr/>
          <p:nvPr/>
        </p:nvSpPr>
        <p:spPr>
          <a:xfrm>
            <a:off x="893861" y="3381727"/>
            <a:ext cx="968991" cy="8598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マイル 6"/>
          <p:cNvSpPr/>
          <p:nvPr/>
        </p:nvSpPr>
        <p:spPr>
          <a:xfrm>
            <a:off x="7286073" y="1730684"/>
            <a:ext cx="968991" cy="85981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34383" y="4377343"/>
            <a:ext cx="1287945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管理者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26595" y="2681653"/>
            <a:ext cx="1287945" cy="368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O:</a:t>
            </a:r>
            <a:r>
              <a:rPr kumimoji="1" lang="ja-JP" altLang="en-US" dirty="0" smtClean="0">
                <a:solidFill>
                  <a:schemeClr val="bg1"/>
                </a:solidFill>
              </a:rPr>
              <a:t>大分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スマイル 10"/>
          <p:cNvSpPr/>
          <p:nvPr/>
        </p:nvSpPr>
        <p:spPr>
          <a:xfrm>
            <a:off x="7286073" y="3426374"/>
            <a:ext cx="968991" cy="85981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126595" y="4377343"/>
            <a:ext cx="1287945" cy="368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S:</a:t>
            </a:r>
            <a:r>
              <a:rPr kumimoji="1" lang="ja-JP" altLang="en-US" dirty="0" smtClean="0">
                <a:solidFill>
                  <a:schemeClr val="bg1"/>
                </a:solidFill>
              </a:rPr>
              <a:t>佐藤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スマイル 12"/>
          <p:cNvSpPr/>
          <p:nvPr/>
        </p:nvSpPr>
        <p:spPr>
          <a:xfrm>
            <a:off x="7290371" y="4952092"/>
            <a:ext cx="968991" cy="85981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130893" y="5903061"/>
            <a:ext cx="1287945" cy="368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C:</a:t>
            </a:r>
            <a:r>
              <a:rPr kumimoji="1" lang="ja-JP" altLang="en-US" dirty="0" smtClean="0">
                <a:solidFill>
                  <a:schemeClr val="bg1"/>
                </a:solidFill>
              </a:rPr>
              <a:t>今野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フローチャート: 複数書類 15"/>
          <p:cNvSpPr/>
          <p:nvPr/>
        </p:nvSpPr>
        <p:spPr>
          <a:xfrm>
            <a:off x="1815620" y="2147701"/>
            <a:ext cx="1361513" cy="934113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ファイル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033291" y="781121"/>
            <a:ext cx="736979" cy="520722"/>
            <a:chOff x="2756848" y="1292293"/>
            <a:chExt cx="1050877" cy="638107"/>
          </a:xfrm>
        </p:grpSpPr>
        <p:sp>
          <p:nvSpPr>
            <p:cNvPr id="17" name="正方形/長方形 16"/>
            <p:cNvSpPr/>
            <p:nvPr/>
          </p:nvSpPr>
          <p:spPr>
            <a:xfrm>
              <a:off x="2756848" y="1302908"/>
              <a:ext cx="1050877" cy="627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2756848" y="1292293"/>
              <a:ext cx="581672" cy="3002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3338520" y="1311608"/>
              <a:ext cx="440741" cy="2808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下カーブ矢印 25"/>
          <p:cNvSpPr/>
          <p:nvPr/>
        </p:nvSpPr>
        <p:spPr>
          <a:xfrm>
            <a:off x="2925120" y="1516522"/>
            <a:ext cx="1296270" cy="521064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 rot="18625496">
            <a:off x="4776851" y="1708503"/>
            <a:ext cx="1269953" cy="24926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1941138" y="3774113"/>
            <a:ext cx="1269953" cy="249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10800000">
            <a:off x="5355334" y="3828542"/>
            <a:ext cx="1688338" cy="24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2995246">
            <a:off x="5319772" y="4567602"/>
            <a:ext cx="1688338" cy="24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7994301">
            <a:off x="5355333" y="2972141"/>
            <a:ext cx="1688338" cy="24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555529" y="5955107"/>
            <a:ext cx="1287945" cy="368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ログイン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完成イメージ</a:t>
            </a:r>
            <a:r>
              <a:rPr lang="ja-JP" altLang="en-US" dirty="0" smtClean="0"/>
              <a:t>（</a:t>
            </a:r>
            <a:r>
              <a:rPr lang="en-US" altLang="ja-JP" dirty="0" smtClean="0"/>
              <a:t>TOP</a:t>
            </a:r>
            <a:r>
              <a:rPr lang="ja-JP" altLang="en-US" dirty="0" smtClean="0"/>
              <a:t>ページ）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4" r="23810" b="40191"/>
          <a:stretch/>
        </p:blipFill>
        <p:spPr>
          <a:xfrm>
            <a:off x="677334" y="1163122"/>
            <a:ext cx="9327015" cy="4881418"/>
          </a:xfrm>
        </p:spPr>
      </p:pic>
    </p:spTree>
    <p:extLst>
      <p:ext uri="{BB962C8B-B14F-4D97-AF65-F5344CB8AC3E}">
        <p14:creationId xmlns:p14="http://schemas.microsoft.com/office/powerpoint/2010/main" val="33041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完成イメージ</a:t>
            </a:r>
            <a:r>
              <a:rPr lang="ja-JP" altLang="en-US" dirty="0" smtClean="0"/>
              <a:t>（会員専用ページ）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-435" r="9406" b="21649"/>
          <a:stretch/>
        </p:blipFill>
        <p:spPr>
          <a:xfrm>
            <a:off x="677334" y="1157184"/>
            <a:ext cx="9012931" cy="5700816"/>
          </a:xfrm>
        </p:spPr>
      </p:pic>
    </p:spTree>
    <p:extLst>
      <p:ext uri="{BB962C8B-B14F-4D97-AF65-F5344CB8AC3E}">
        <p14:creationId xmlns:p14="http://schemas.microsoft.com/office/powerpoint/2010/main" val="14730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23718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29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4"/>
          <a:stretch/>
        </p:blipFill>
        <p:spPr>
          <a:xfrm>
            <a:off x="14348" y="3029802"/>
            <a:ext cx="12177652" cy="48995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322997"/>
            <a:ext cx="8596668" cy="823415"/>
          </a:xfrm>
        </p:spPr>
        <p:txBody>
          <a:bodyPr/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自己紹介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146412"/>
            <a:ext cx="10391000" cy="4608347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牟田口 満（</a:t>
            </a:r>
            <a:r>
              <a:rPr kumimoji="1" lang="en-US" altLang="ja-JP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@akagane99</a:t>
            </a:r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endParaRPr kumimoji="1"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株式</a:t>
            </a: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会社オープンソース・ワークショップ所属</a:t>
            </a:r>
            <a:endParaRPr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コモンズネット会員企業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 smtClean="0"/>
              <a:t>Step1</a:t>
            </a:r>
            <a:br>
              <a:rPr lang="en-US" altLang="ja-JP" dirty="0" smtClean="0"/>
            </a:br>
            <a:r>
              <a:rPr lang="ja-JP" altLang="en-US" dirty="0" smtClean="0"/>
              <a:t>ソフト</a:t>
            </a:r>
            <a:r>
              <a:rPr lang="ja-JP" altLang="en-US" dirty="0"/>
              <a:t>のダウンロード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sz="3600" dirty="0" err="1" smtClean="0"/>
              <a:t>Xampp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（</a:t>
            </a:r>
            <a:r>
              <a:rPr lang="en-US" altLang="ja-JP" sz="3600" dirty="0"/>
              <a:t>xampp-win32-1.8.3-3-VC11.zip</a:t>
            </a:r>
            <a:r>
              <a:rPr lang="ja-JP" altLang="en-US" sz="3600" dirty="0" smtClean="0"/>
              <a:t>）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2200" dirty="0">
                <a:hlinkClick r:id="rId2"/>
              </a:rPr>
              <a:t>http://</a:t>
            </a:r>
            <a:r>
              <a:rPr lang="en-US" altLang="ja-JP" sz="2200" dirty="0" smtClean="0">
                <a:hlinkClick r:id="rId2"/>
              </a:rPr>
              <a:t>sourceforge.net/projects/xampp/files/XAMPP%20Windows/1.8.3/xampp-win32-1.8.3-3-VC11.zip/download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endParaRPr lang="en-US" altLang="ja-JP" sz="3600" dirty="0" smtClean="0"/>
          </a:p>
          <a:p>
            <a:r>
              <a:rPr kumimoji="1" lang="en-US" altLang="ja-JP" sz="3600" dirty="0" err="1" smtClean="0"/>
              <a:t>NetCommons</a:t>
            </a:r>
            <a:r>
              <a:rPr kumimoji="1" lang="en-US" altLang="ja-JP" sz="3600" dirty="0" smtClean="0"/>
              <a:t> </a:t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（</a:t>
            </a:r>
            <a:r>
              <a:rPr lang="en-US" altLang="ja-JP" sz="3600" dirty="0" smtClean="0"/>
              <a:t>NetCommons2-develop.zip</a:t>
            </a:r>
            <a:r>
              <a:rPr lang="ja-JP" altLang="en-US" sz="3600" dirty="0"/>
              <a:t> </a:t>
            </a:r>
            <a:r>
              <a:rPr lang="en-US" altLang="ja-JP" sz="3600" dirty="0" smtClean="0"/>
              <a:t>by GitHub to 2.4.2.0 upper</a:t>
            </a:r>
            <a:r>
              <a:rPr kumimoji="1" lang="ja-JP" altLang="en-US" sz="3600" dirty="0" smtClean="0"/>
              <a:t>）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2000" dirty="0">
                <a:hlinkClick r:id="rId3"/>
              </a:rPr>
              <a:t>https://</a:t>
            </a:r>
            <a:r>
              <a:rPr lang="en-US" altLang="ja-JP" sz="2000" dirty="0" smtClean="0">
                <a:hlinkClick r:id="rId3"/>
              </a:rPr>
              <a:t>github.com/netcommons/NetCommons2/archive/develop.zip</a:t>
            </a:r>
            <a:endParaRPr lang="en-US" altLang="ja-JP" sz="2000" dirty="0" smtClean="0"/>
          </a:p>
          <a:p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710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385402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33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Step2</a:t>
            </a:r>
            <a:br>
              <a:rPr lang="en-US" altLang="ja-JP" dirty="0"/>
            </a:br>
            <a:r>
              <a:rPr lang="en-US" altLang="ja-JP" dirty="0" err="1"/>
              <a:t>NetCommons</a:t>
            </a:r>
            <a:r>
              <a:rPr lang="ja-JP" altLang="en-US" dirty="0"/>
              <a:t>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err="1" smtClean="0"/>
              <a:t>Xampp</a:t>
            </a:r>
            <a:r>
              <a:rPr lang="ja-JP" altLang="en-US" sz="3600" dirty="0" smtClean="0"/>
              <a:t>設定</a:t>
            </a:r>
            <a:endParaRPr lang="en-US" altLang="ja-JP" sz="3600" dirty="0" smtClean="0"/>
          </a:p>
          <a:p>
            <a:r>
              <a:rPr kumimoji="1" lang="en-US" altLang="ja-JP" sz="3600" dirty="0" err="1" smtClean="0"/>
              <a:t>NetCommons</a:t>
            </a:r>
            <a:r>
              <a:rPr kumimoji="1" lang="ja-JP" altLang="en-US" sz="3600" dirty="0" smtClean="0"/>
              <a:t>インストール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800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728496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1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Step3</a:t>
            </a:r>
            <a:br>
              <a:rPr lang="en-US" altLang="ja-JP" dirty="0" smtClean="0"/>
            </a:br>
            <a:r>
              <a:rPr lang="en-US" altLang="ja-JP" dirty="0" smtClean="0"/>
              <a:t>TOP</a:t>
            </a:r>
            <a:r>
              <a:rPr lang="ja-JP" altLang="en-US" dirty="0"/>
              <a:t>ページ設定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5941830" cy="3880773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いらないモジュールを消す</a:t>
            </a:r>
            <a:endParaRPr lang="en-US" altLang="ja-JP" sz="3200" dirty="0" smtClean="0"/>
          </a:p>
          <a:p>
            <a:r>
              <a:rPr lang="ja-JP" altLang="en-US" sz="3200" dirty="0" smtClean="0"/>
              <a:t>上カラムに</a:t>
            </a:r>
            <a:r>
              <a:rPr kumimoji="1" lang="ja-JP" altLang="en-US" sz="3200" dirty="0" smtClean="0"/>
              <a:t>お知らせモジュールを配置する。</a:t>
            </a:r>
            <a:endParaRPr kumimoji="1" lang="en-US" altLang="ja-JP" sz="3200" dirty="0" smtClean="0"/>
          </a:p>
          <a:p>
            <a:pPr lvl="1"/>
            <a:r>
              <a:rPr kumimoji="1" lang="ja-JP" altLang="en-US" sz="2800" dirty="0" smtClean="0"/>
              <a:t>タイトルバナーをアップロードする</a:t>
            </a:r>
            <a:endParaRPr kumimoji="1" lang="en-US" altLang="ja-JP" sz="2800" dirty="0" smtClean="0"/>
          </a:p>
          <a:p>
            <a:r>
              <a:rPr kumimoji="1" lang="ja-JP" altLang="en-US" sz="3200" dirty="0" smtClean="0"/>
              <a:t>中央カラムにログインモジュールを配置する。</a:t>
            </a:r>
            <a:r>
              <a:rPr kumimoji="1" lang="en-US" altLang="ja-JP" sz="3200" dirty="0" smtClean="0"/>
              <a:t>	</a:t>
            </a:r>
          </a:p>
          <a:p>
            <a:pPr lvl="1"/>
            <a:endParaRPr kumimoji="1" lang="ja-JP" altLang="en-US" sz="2800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4" r="23810" b="40191"/>
          <a:stretch/>
        </p:blipFill>
        <p:spPr>
          <a:xfrm>
            <a:off x="6215580" y="3284921"/>
            <a:ext cx="5764859" cy="30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04797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80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24" y="2380203"/>
            <a:ext cx="6547258" cy="399330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Step4</a:t>
            </a:r>
            <a:br>
              <a:rPr lang="en-US" altLang="ja-JP" dirty="0" smtClean="0"/>
            </a:br>
            <a:r>
              <a:rPr lang="ja-JP" altLang="en-US" dirty="0" smtClean="0"/>
              <a:t>会員</a:t>
            </a:r>
            <a:r>
              <a:rPr lang="ja-JP" altLang="en-US" dirty="0"/>
              <a:t>専用ルーム</a:t>
            </a:r>
            <a:r>
              <a:rPr lang="ja-JP" altLang="en-US" dirty="0" smtClean="0"/>
              <a:t>作成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4713532" cy="388077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管理ページ＞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　ルーム管理＞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　　グループスペース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グループスペースで、「会員専用」ルームを作成する</a:t>
            </a:r>
            <a:r>
              <a:rPr lang="en-US" altLang="ja-JP" sz="3200" dirty="0" smtClean="0"/>
              <a:t>	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33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126737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16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Step5</a:t>
            </a:r>
            <a:br>
              <a:rPr lang="en-US" altLang="ja-JP" dirty="0"/>
            </a:br>
            <a:r>
              <a:rPr lang="ja-JP" altLang="en-US" dirty="0"/>
              <a:t>会員専用ルームでページ設定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-435" r="9406" b="21649"/>
          <a:stretch/>
        </p:blipFill>
        <p:spPr>
          <a:xfrm>
            <a:off x="5349923" y="2384466"/>
            <a:ext cx="6646814" cy="4204211"/>
          </a:xfr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77334" y="2160589"/>
            <a:ext cx="47135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セッティングモード＞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　モジュール配置</a:t>
            </a:r>
            <a:endParaRPr lang="en-US" altLang="ja-JP" sz="3200" dirty="0" smtClean="0"/>
          </a:p>
          <a:p>
            <a:pPr lvl="1"/>
            <a:r>
              <a:rPr lang="ja-JP" altLang="en-US" sz="3000" dirty="0" smtClean="0"/>
              <a:t>キャビネット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掲示板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お知らせ</a:t>
            </a:r>
            <a:endParaRPr lang="en-US" altLang="ja-JP" sz="3000" dirty="0" smtClean="0"/>
          </a:p>
          <a:p>
            <a:pPr lvl="1"/>
            <a:r>
              <a:rPr lang="ja-JP" altLang="en-US" sz="3000" dirty="0"/>
              <a:t>検索</a:t>
            </a:r>
            <a:endParaRPr lang="en-US" altLang="ja-JP" sz="3000" dirty="0" smtClean="0"/>
          </a:p>
          <a:p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80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718998"/>
              </p:ext>
            </p:extLst>
          </p:nvPr>
        </p:nvGraphicFramePr>
        <p:xfrm>
          <a:off x="166255" y="320634"/>
          <a:ext cx="11768446" cy="632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53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322997"/>
            <a:ext cx="8596668" cy="823415"/>
          </a:xfrm>
        </p:spPr>
        <p:txBody>
          <a:bodyPr/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自己紹介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146412"/>
            <a:ext cx="10391000" cy="4608347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後藤 雅樹（</a:t>
            </a:r>
            <a:r>
              <a:rPr kumimoji="1" lang="en-US" altLang="ja-JP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@</a:t>
            </a:r>
            <a:r>
              <a:rPr kumimoji="1" lang="en-US" altLang="ja-JP" sz="3200" dirty="0" err="1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goto_jpn</a:t>
            </a:r>
            <a:r>
              <a:rPr kumimoji="1"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endParaRPr kumimoji="1"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株式</a:t>
            </a: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会社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ウィズ・</a:t>
            </a: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ワン</a:t>
            </a: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所属</a:t>
            </a:r>
            <a:endParaRPr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コモンズネット会員企業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026" name="Picture 2" descr="g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67" y="103293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Step6</a:t>
            </a:r>
            <a:br>
              <a:rPr lang="en-US" altLang="ja-JP" dirty="0"/>
            </a:br>
            <a:r>
              <a:rPr lang="ja-JP" altLang="en-US" dirty="0"/>
              <a:t>会員登録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4713532" cy="3880773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 smtClean="0"/>
              <a:t>管理ページ＞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　会員管理＞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　　会員登録（タブ）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一般権限で登録する</a:t>
            </a:r>
            <a:endParaRPr lang="en-US" altLang="ja-JP" sz="3200" dirty="0" smtClean="0"/>
          </a:p>
          <a:p>
            <a:pPr lvl="1"/>
            <a:r>
              <a:rPr lang="en-US" altLang="ja-JP" sz="3000" dirty="0" smtClean="0"/>
              <a:t>O </a:t>
            </a:r>
            <a:r>
              <a:rPr lang="ja-JP" altLang="en-US" sz="3000" dirty="0" smtClean="0"/>
              <a:t>大分</a:t>
            </a:r>
            <a:endParaRPr lang="en-US" altLang="ja-JP" sz="3000" dirty="0" smtClean="0"/>
          </a:p>
          <a:p>
            <a:pPr lvl="1"/>
            <a:r>
              <a:rPr lang="en-US" altLang="ja-JP" sz="3000" dirty="0" smtClean="0"/>
              <a:t>S </a:t>
            </a:r>
            <a:r>
              <a:rPr lang="ja-JP" altLang="en-US" sz="3000" dirty="0" smtClean="0"/>
              <a:t>佐藤</a:t>
            </a:r>
            <a:r>
              <a:rPr lang="en-US" altLang="ja-JP" sz="3000" dirty="0" smtClean="0"/>
              <a:t>	</a:t>
            </a:r>
          </a:p>
          <a:p>
            <a:pPr lvl="1"/>
            <a:r>
              <a:rPr kumimoji="1" lang="en-US" altLang="ja-JP" sz="3000" dirty="0" smtClean="0"/>
              <a:t>C </a:t>
            </a:r>
            <a:r>
              <a:rPr kumimoji="1" lang="ja-JP" altLang="en-US" sz="3000" dirty="0" smtClean="0"/>
              <a:t>今野</a:t>
            </a:r>
            <a:endParaRPr kumimoji="1" lang="ja-JP" altLang="en-US" sz="3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84" y="0"/>
            <a:ext cx="652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2743" y="2397457"/>
            <a:ext cx="8957985" cy="1205552"/>
          </a:xfrm>
        </p:spPr>
        <p:txBody>
          <a:bodyPr>
            <a:noAutofit/>
          </a:bodyPr>
          <a:lstStyle/>
          <a:p>
            <a:pPr lvl="0"/>
            <a:r>
              <a:rPr lang="ja-JP" altLang="en-US" sz="13800" dirty="0" smtClean="0"/>
              <a:t>いま何分？</a:t>
            </a:r>
            <a:endParaRPr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3385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856" y="1660478"/>
            <a:ext cx="8957985" cy="1205552"/>
          </a:xfrm>
        </p:spPr>
        <p:txBody>
          <a:bodyPr>
            <a:noAutofit/>
          </a:bodyPr>
          <a:lstStyle/>
          <a:p>
            <a:pPr lvl="0"/>
            <a:r>
              <a:rPr lang="ja-JP" altLang="en-US" sz="13800" dirty="0" smtClean="0"/>
              <a:t>ロスタイムいっとく？</a:t>
            </a:r>
            <a:endParaRPr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5539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095" y="473123"/>
            <a:ext cx="8957985" cy="1205552"/>
          </a:xfrm>
        </p:spPr>
        <p:txBody>
          <a:bodyPr>
            <a:noAutofit/>
          </a:bodyPr>
          <a:lstStyle/>
          <a:p>
            <a:pPr lvl="0"/>
            <a:r>
              <a:rPr lang="ja-JP" altLang="en-US" sz="13800" dirty="0" smtClean="0"/>
              <a:t>ご清聴ありがとうございました。</a:t>
            </a:r>
            <a:endParaRPr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42500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68600"/>
            <a:ext cx="12192000" cy="1320800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6000" dirty="0" smtClean="0"/>
              <a:t>What is NetCommons ?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271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29225" y="2805007"/>
            <a:ext cx="4593647" cy="3880773"/>
          </a:xfrm>
        </p:spPr>
        <p:txBody>
          <a:bodyPr/>
          <a:lstStyle/>
          <a:p>
            <a:r>
              <a:rPr lang="ja-JP" altLang="en-US" dirty="0"/>
              <a:t>国立情報学研究所（</a:t>
            </a:r>
            <a:r>
              <a:rPr lang="en-US" altLang="ja-JP" dirty="0"/>
              <a:t>NII</a:t>
            </a:r>
            <a:r>
              <a:rPr lang="ja-JP" altLang="en-US" dirty="0"/>
              <a:t>）が開発</a:t>
            </a:r>
            <a:r>
              <a:rPr lang="ja-JP" altLang="en-US" dirty="0" smtClean="0"/>
              <a:t>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メンテナンス</a:t>
            </a:r>
            <a:r>
              <a:rPr lang="ja-JP" altLang="en-US" dirty="0"/>
              <a:t>を行っている国産</a:t>
            </a:r>
            <a:r>
              <a:rPr lang="en-US" altLang="ja-JP" dirty="0"/>
              <a:t>CMS</a:t>
            </a:r>
          </a:p>
          <a:p>
            <a:r>
              <a:rPr lang="ja-JP" altLang="en-US" dirty="0"/>
              <a:t>オープンソースとして公開</a:t>
            </a:r>
            <a:r>
              <a:rPr lang="ja-JP" altLang="en-US" dirty="0" smtClean="0"/>
              <a:t>されて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いる</a:t>
            </a:r>
            <a:r>
              <a:rPr lang="ja-JP" altLang="en-US" dirty="0"/>
              <a:t>ため、無料で利用可能</a:t>
            </a:r>
          </a:p>
          <a:p>
            <a:r>
              <a:rPr lang="ja-JP" altLang="en-US" dirty="0"/>
              <a:t>多くの機能（モジュール）</a:t>
            </a:r>
            <a:r>
              <a:rPr lang="ja-JP" altLang="en-US" dirty="0" smtClean="0"/>
              <a:t>が備わって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おり</a:t>
            </a:r>
            <a:r>
              <a:rPr lang="ja-JP" altLang="en-US" dirty="0"/>
              <a:t>、幅広い用途で利用可能</a:t>
            </a:r>
          </a:p>
          <a:p>
            <a:r>
              <a:rPr lang="ja-JP" altLang="en-US" dirty="0"/>
              <a:t>デジカメとワープロが使えれば</a:t>
            </a:r>
            <a:r>
              <a:rPr lang="ja-JP" altLang="en-US" dirty="0" smtClean="0"/>
              <a:t>簡単に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扱える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2136775" y="1710242"/>
            <a:ext cx="5975350" cy="6477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2800" b="1" dirty="0">
                <a:latin typeface="+mn-ea"/>
              </a:rPr>
              <a:t>次世代型情報共有基盤システム</a:t>
            </a:r>
          </a:p>
        </p:txBody>
      </p:sp>
      <p:pic>
        <p:nvPicPr>
          <p:cNvPr id="5" name="Picture 3" descr="C:\Users\goto\Desktop\hina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1747" y="1533313"/>
            <a:ext cx="560026" cy="936103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349" y="2805007"/>
            <a:ext cx="4013135" cy="376300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1495862"/>
            <a:ext cx="728308" cy="9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ja-JP" sz="2000" dirty="0"/>
              <a:t>1</a:t>
            </a:r>
            <a:r>
              <a:rPr lang="ja-JP" altLang="en-US" sz="2000" dirty="0" err="1"/>
              <a:t>つの</a:t>
            </a:r>
            <a:r>
              <a:rPr lang="ja-JP" altLang="en-US" sz="2000" dirty="0"/>
              <a:t>サイトで、</a:t>
            </a:r>
            <a:r>
              <a:rPr lang="en-US" altLang="ja-JP" sz="2000" dirty="0"/>
              <a:t>3</a:t>
            </a:r>
            <a:r>
              <a:rPr lang="ja-JP" altLang="en-US" sz="2000" dirty="0" err="1"/>
              <a:t>つの</a:t>
            </a:r>
            <a:r>
              <a:rPr lang="ja-JP" altLang="en-US" sz="2000" dirty="0"/>
              <a:t>使い方（ホームページ、グループウェア、</a:t>
            </a:r>
            <a:br>
              <a:rPr lang="ja-JP" altLang="en-US" sz="2000" dirty="0"/>
            </a:br>
            <a:r>
              <a:rPr lang="ja-JP" altLang="en-US" sz="2000" dirty="0"/>
              <a:t>個人専用領域）ができる</a:t>
            </a:r>
          </a:p>
          <a:p>
            <a:pPr>
              <a:spcAft>
                <a:spcPts val="1200"/>
              </a:spcAft>
            </a:pPr>
            <a:r>
              <a:rPr lang="en-US" altLang="ja-JP" sz="2000" dirty="0"/>
              <a:t>UI</a:t>
            </a:r>
            <a:r>
              <a:rPr lang="ja-JP" altLang="en-US" sz="2000" dirty="0"/>
              <a:t>が徹底されており、初めて使う人でもマニュアル不要で直感的に</a:t>
            </a:r>
            <a:br>
              <a:rPr lang="ja-JP" altLang="en-US" sz="2000" dirty="0"/>
            </a:br>
            <a:r>
              <a:rPr lang="ja-JP" altLang="en-US" sz="2000" dirty="0"/>
              <a:t>操作することができる</a:t>
            </a:r>
          </a:p>
          <a:p>
            <a:pPr>
              <a:spcAft>
                <a:spcPts val="1200"/>
              </a:spcAft>
            </a:pPr>
            <a:r>
              <a:rPr lang="ja-JP" altLang="en-US" sz="2000" dirty="0"/>
              <a:t>国立情報学研究所がメンテナンスを行っているという理由から、</a:t>
            </a:r>
            <a:br>
              <a:rPr lang="ja-JP" altLang="en-US" sz="2000" dirty="0"/>
            </a:br>
            <a:r>
              <a:rPr lang="ja-JP" altLang="en-US" sz="2000" dirty="0"/>
              <a:t>提案の際にお客さまの信頼を得やすい</a:t>
            </a:r>
          </a:p>
          <a:p>
            <a:pPr>
              <a:spcAft>
                <a:spcPts val="1200"/>
              </a:spcAft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1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日本全国で利用者が増加中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ja-JP" altLang="en-US" sz="2000" dirty="0"/>
              <a:t>学校や教育センター等の教育機関を中心に全国各地で利用されている</a:t>
            </a:r>
          </a:p>
          <a:p>
            <a:pPr>
              <a:spcAft>
                <a:spcPts val="1200"/>
              </a:spcAft>
            </a:pPr>
            <a:r>
              <a:rPr lang="ja-JP" altLang="en-US" sz="2000" dirty="0"/>
              <a:t>ホームページだけでなく、グループウェアとして利用できるため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利用</a:t>
            </a:r>
            <a:r>
              <a:rPr lang="ja-JP" altLang="en-US" sz="2000" dirty="0"/>
              <a:t>範囲が広い</a:t>
            </a:r>
          </a:p>
          <a:p>
            <a:pPr>
              <a:spcAft>
                <a:spcPts val="1200"/>
              </a:spcAft>
            </a:pPr>
            <a:r>
              <a:rPr lang="en-US" altLang="ja-JP" sz="2000" dirty="0"/>
              <a:t>NPO</a:t>
            </a:r>
            <a:r>
              <a:rPr lang="ja-JP" altLang="en-US" sz="2000" dirty="0"/>
              <a:t>法人コモンズネットが普及活動を</a:t>
            </a:r>
            <a:r>
              <a:rPr lang="ja-JP" altLang="en-US" sz="2000" dirty="0" smtClean="0"/>
              <a:t>実施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5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48"/>
          <p:cNvGrpSpPr/>
          <p:nvPr/>
        </p:nvGrpSpPr>
        <p:grpSpPr>
          <a:xfrm>
            <a:off x="80597" y="58739"/>
            <a:ext cx="12111403" cy="6683533"/>
            <a:chOff x="87313" y="58738"/>
            <a:chExt cx="9834562" cy="6683533"/>
          </a:xfrm>
        </p:grpSpPr>
        <p:sp>
          <p:nvSpPr>
            <p:cNvPr id="152" name="テキスト ボックス 186"/>
            <p:cNvSpPr txBox="1">
              <a:spLocks noChangeArrowheads="1"/>
            </p:cNvSpPr>
            <p:nvPr/>
          </p:nvSpPr>
          <p:spPr bwMode="auto">
            <a:xfrm>
              <a:off x="6897688" y="2319338"/>
              <a:ext cx="2808287" cy="2554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000" b="1" dirty="0"/>
                <a:t>学校ホームページ</a:t>
              </a:r>
              <a:r>
                <a:rPr lang="ja-JP" altLang="en-US" sz="800" b="1" dirty="0"/>
                <a:t>（小、中、高等学校、特別支援校）</a:t>
              </a:r>
              <a:endParaRPr lang="en-US" altLang="ja-JP" sz="1000" b="1" dirty="0"/>
            </a:p>
            <a:p>
              <a:r>
                <a:rPr lang="ja-JP" altLang="en-US" sz="1000" dirty="0"/>
                <a:t>・北海道　１３５ </a:t>
              </a:r>
              <a:r>
                <a:rPr lang="en-US" altLang="ja-JP" sz="1000" dirty="0"/>
                <a:t>/ </a:t>
              </a:r>
              <a:r>
                <a:rPr lang="ja-JP" altLang="en-US" sz="1000" dirty="0"/>
                <a:t>２７０校</a:t>
              </a:r>
              <a:endParaRPr lang="en-US" altLang="ja-JP" sz="1000" dirty="0"/>
            </a:p>
            <a:p>
              <a:r>
                <a:rPr lang="ja-JP" altLang="en-US" sz="1000" dirty="0"/>
                <a:t>・宮城県　３２校</a:t>
              </a:r>
              <a:r>
                <a:rPr lang="ja-JP" altLang="en-US" sz="800" dirty="0"/>
                <a:t>（登米市）</a:t>
              </a:r>
              <a:endParaRPr lang="en-US" altLang="ja-JP" sz="800" dirty="0"/>
            </a:p>
            <a:p>
              <a:r>
                <a:rPr lang="ja-JP" altLang="en-US" sz="1000" dirty="0"/>
                <a:t>・石川県　９４校</a:t>
              </a:r>
              <a:endParaRPr lang="en-US" altLang="ja-JP" sz="1000" dirty="0"/>
            </a:p>
            <a:p>
              <a:r>
                <a:rPr lang="ja-JP" altLang="en-US" sz="1000" dirty="0"/>
                <a:t>・群馬県　７７校</a:t>
              </a:r>
              <a:r>
                <a:rPr lang="ja-JP" altLang="en-US" sz="800" dirty="0"/>
                <a:t>（前橋市）</a:t>
              </a:r>
              <a:endParaRPr lang="en-US" altLang="ja-JP" sz="800" dirty="0"/>
            </a:p>
            <a:p>
              <a:r>
                <a:rPr lang="ja-JP" altLang="en-US" sz="1000" dirty="0"/>
                <a:t>・茨城県　１３校</a:t>
              </a:r>
              <a:r>
                <a:rPr lang="ja-JP" altLang="en-US" sz="800" dirty="0"/>
                <a:t>（大子町）</a:t>
              </a:r>
              <a:endParaRPr lang="en-US" altLang="ja-JP" sz="800" dirty="0"/>
            </a:p>
            <a:p>
              <a:r>
                <a:rPr lang="ja-JP" altLang="en-US" sz="1000" dirty="0"/>
                <a:t>・愛知県　１１校</a:t>
              </a:r>
              <a:r>
                <a:rPr lang="ja-JP" altLang="en-US" sz="800" dirty="0"/>
                <a:t>（日進市）</a:t>
              </a:r>
              <a:endParaRPr lang="en-US" altLang="ja-JP" sz="800" dirty="0"/>
            </a:p>
            <a:p>
              <a:r>
                <a:rPr lang="ja-JP" altLang="en-US" sz="1000" dirty="0"/>
                <a:t>・岐阜県　４校</a:t>
              </a:r>
              <a:r>
                <a:rPr lang="ja-JP" altLang="en-US" sz="800" dirty="0"/>
                <a:t>（川辺町）</a:t>
              </a:r>
              <a:endParaRPr lang="en-US" altLang="ja-JP" sz="800" dirty="0"/>
            </a:p>
            <a:p>
              <a:r>
                <a:rPr lang="ja-JP" altLang="en-US" sz="1000" dirty="0"/>
                <a:t>・鳥取県　２５０校</a:t>
              </a:r>
              <a:endParaRPr lang="en-US" altLang="ja-JP" sz="1000" dirty="0"/>
            </a:p>
            <a:p>
              <a:r>
                <a:rPr lang="ja-JP" altLang="en-US" sz="1000" dirty="0"/>
                <a:t>・兵庫県　３１２校</a:t>
              </a:r>
              <a:r>
                <a:rPr lang="ja-JP" altLang="en-US" sz="800" dirty="0"/>
                <a:t>（神戸市）</a:t>
              </a:r>
              <a:endParaRPr lang="en-US" altLang="ja-JP" sz="800" dirty="0"/>
            </a:p>
            <a:p>
              <a:r>
                <a:rPr lang="ja-JP" altLang="en-US" sz="1000" dirty="0"/>
                <a:t>・岡山県　２９校</a:t>
              </a:r>
              <a:r>
                <a:rPr lang="ja-JP" altLang="en-US" sz="800" dirty="0"/>
                <a:t>（新見市）</a:t>
              </a:r>
              <a:endParaRPr lang="en-US" altLang="ja-JP" sz="800" dirty="0"/>
            </a:p>
            <a:p>
              <a:r>
                <a:rPr lang="ja-JP" altLang="en-US" sz="1000" dirty="0"/>
                <a:t>・徳島県　８０校</a:t>
              </a:r>
              <a:endParaRPr lang="en-US" altLang="ja-JP" sz="1000" dirty="0"/>
            </a:p>
            <a:p>
              <a:r>
                <a:rPr lang="ja-JP" altLang="en-US" sz="1000" dirty="0"/>
                <a:t>・鹿児島県　７校</a:t>
              </a:r>
              <a:r>
                <a:rPr lang="ja-JP" altLang="en-US" sz="800" dirty="0"/>
                <a:t>（屋久島町）</a:t>
              </a:r>
              <a:endParaRPr lang="en-US" altLang="ja-JP" sz="800" dirty="0"/>
            </a:p>
            <a:p>
              <a:r>
                <a:rPr lang="ja-JP" altLang="en-US" sz="1000" dirty="0"/>
                <a:t>・沖縄県　１６校</a:t>
              </a:r>
              <a:r>
                <a:rPr lang="ja-JP" altLang="en-US" sz="800" dirty="0"/>
                <a:t>（浦添市）</a:t>
              </a:r>
              <a:endParaRPr lang="en-US" altLang="ja-JP" sz="800" dirty="0"/>
            </a:p>
            <a:p>
              <a:r>
                <a:rPr lang="ja-JP" altLang="en-US" sz="1000" dirty="0"/>
                <a:t>・東京都　３４校</a:t>
              </a:r>
              <a:r>
                <a:rPr lang="ja-JP" altLang="en-US" sz="800" dirty="0"/>
                <a:t>（荒川区）</a:t>
              </a:r>
              <a:endParaRPr lang="en-US" altLang="ja-JP" sz="800" dirty="0"/>
            </a:p>
            <a:p>
              <a:r>
                <a:rPr lang="ja-JP" altLang="en-US" sz="1000" dirty="0"/>
                <a:t>　　　　　　　　　　　　　　　　　</a:t>
              </a:r>
              <a:endParaRPr lang="en-US" altLang="ja-JP" sz="1000" dirty="0"/>
            </a:p>
          </p:txBody>
        </p:sp>
        <p:sp>
          <p:nvSpPr>
            <p:cNvPr id="153" name="Freeform 2986"/>
            <p:cNvSpPr>
              <a:spLocks/>
            </p:cNvSpPr>
            <p:nvPr/>
          </p:nvSpPr>
          <p:spPr bwMode="auto">
            <a:xfrm>
              <a:off x="5419725" y="3978275"/>
              <a:ext cx="790575" cy="608013"/>
            </a:xfrm>
            <a:custGeom>
              <a:avLst/>
              <a:gdLst>
                <a:gd name="T0" fmla="*/ 2147483647 w 1244"/>
                <a:gd name="T1" fmla="*/ 2147483647 h 956"/>
                <a:gd name="T2" fmla="*/ 2147483647 w 1244"/>
                <a:gd name="T3" fmla="*/ 2147483647 h 956"/>
                <a:gd name="T4" fmla="*/ 2147483647 w 1244"/>
                <a:gd name="T5" fmla="*/ 2147483647 h 956"/>
                <a:gd name="T6" fmla="*/ 2147483647 w 1244"/>
                <a:gd name="T7" fmla="*/ 2147483647 h 956"/>
                <a:gd name="T8" fmla="*/ 2147483647 w 1244"/>
                <a:gd name="T9" fmla="*/ 2147483647 h 956"/>
                <a:gd name="T10" fmla="*/ 2147483647 w 1244"/>
                <a:gd name="T11" fmla="*/ 2147483647 h 956"/>
                <a:gd name="T12" fmla="*/ 2147483647 w 1244"/>
                <a:gd name="T13" fmla="*/ 0 h 956"/>
                <a:gd name="T14" fmla="*/ 2147483647 w 1244"/>
                <a:gd name="T15" fmla="*/ 2147483647 h 956"/>
                <a:gd name="T16" fmla="*/ 2147483647 w 1244"/>
                <a:gd name="T17" fmla="*/ 2147483647 h 956"/>
                <a:gd name="T18" fmla="*/ 2147483647 w 1244"/>
                <a:gd name="T19" fmla="*/ 2147483647 h 956"/>
                <a:gd name="T20" fmla="*/ 2147483647 w 1244"/>
                <a:gd name="T21" fmla="*/ 2147483647 h 956"/>
                <a:gd name="T22" fmla="*/ 2147483647 w 1244"/>
                <a:gd name="T23" fmla="*/ 2147483647 h 956"/>
                <a:gd name="T24" fmla="*/ 2147483647 w 1244"/>
                <a:gd name="T25" fmla="*/ 2147483647 h 956"/>
                <a:gd name="T26" fmla="*/ 2147483647 w 1244"/>
                <a:gd name="T27" fmla="*/ 2147483647 h 956"/>
                <a:gd name="T28" fmla="*/ 2147483647 w 1244"/>
                <a:gd name="T29" fmla="*/ 2147483647 h 956"/>
                <a:gd name="T30" fmla="*/ 2147483647 w 1244"/>
                <a:gd name="T31" fmla="*/ 2147483647 h 956"/>
                <a:gd name="T32" fmla="*/ 2147483647 w 1244"/>
                <a:gd name="T33" fmla="*/ 2147483647 h 956"/>
                <a:gd name="T34" fmla="*/ 2147483647 w 1244"/>
                <a:gd name="T35" fmla="*/ 2147483647 h 956"/>
                <a:gd name="T36" fmla="*/ 2147483647 w 1244"/>
                <a:gd name="T37" fmla="*/ 2147483647 h 956"/>
                <a:gd name="T38" fmla="*/ 2147483647 w 1244"/>
                <a:gd name="T39" fmla="*/ 2147483647 h 956"/>
                <a:gd name="T40" fmla="*/ 2147483647 w 1244"/>
                <a:gd name="T41" fmla="*/ 2147483647 h 956"/>
                <a:gd name="T42" fmla="*/ 2147483647 w 1244"/>
                <a:gd name="T43" fmla="*/ 2147483647 h 956"/>
                <a:gd name="T44" fmla="*/ 2147483647 w 1244"/>
                <a:gd name="T45" fmla="*/ 2147483647 h 956"/>
                <a:gd name="T46" fmla="*/ 2147483647 w 1244"/>
                <a:gd name="T47" fmla="*/ 2147483647 h 956"/>
                <a:gd name="T48" fmla="*/ 0 w 1244"/>
                <a:gd name="T49" fmla="*/ 2147483647 h 956"/>
                <a:gd name="T50" fmla="*/ 2147483647 w 1244"/>
                <a:gd name="T51" fmla="*/ 2147483647 h 956"/>
                <a:gd name="T52" fmla="*/ 2147483647 w 1244"/>
                <a:gd name="T53" fmla="*/ 2147483647 h 956"/>
                <a:gd name="T54" fmla="*/ 2147483647 w 1244"/>
                <a:gd name="T55" fmla="*/ 2147483647 h 956"/>
                <a:gd name="T56" fmla="*/ 2147483647 w 1244"/>
                <a:gd name="T57" fmla="*/ 2147483647 h 956"/>
                <a:gd name="T58" fmla="*/ 2147483647 w 1244"/>
                <a:gd name="T59" fmla="*/ 2147483647 h 956"/>
                <a:gd name="T60" fmla="*/ 2147483647 w 1244"/>
                <a:gd name="T61" fmla="*/ 2147483647 h 956"/>
                <a:gd name="T62" fmla="*/ 2147483647 w 1244"/>
                <a:gd name="T63" fmla="*/ 2147483647 h 956"/>
                <a:gd name="T64" fmla="*/ 2147483647 w 1244"/>
                <a:gd name="T65" fmla="*/ 2147483647 h 956"/>
                <a:gd name="T66" fmla="*/ 2147483647 w 1244"/>
                <a:gd name="T67" fmla="*/ 2147483647 h 956"/>
                <a:gd name="T68" fmla="*/ 2147483647 w 1244"/>
                <a:gd name="T69" fmla="*/ 2147483647 h 956"/>
                <a:gd name="T70" fmla="*/ 2147483647 w 1244"/>
                <a:gd name="T71" fmla="*/ 2147483647 h 956"/>
                <a:gd name="T72" fmla="*/ 2147483647 w 1244"/>
                <a:gd name="T73" fmla="*/ 2147483647 h 956"/>
                <a:gd name="T74" fmla="*/ 2147483647 w 1244"/>
                <a:gd name="T75" fmla="*/ 2147483647 h 956"/>
                <a:gd name="T76" fmla="*/ 2147483647 w 1244"/>
                <a:gd name="T77" fmla="*/ 2147483647 h 956"/>
                <a:gd name="T78" fmla="*/ 2147483647 w 1244"/>
                <a:gd name="T79" fmla="*/ 2147483647 h 956"/>
                <a:gd name="T80" fmla="*/ 2147483647 w 1244"/>
                <a:gd name="T81" fmla="*/ 2147483647 h 956"/>
                <a:gd name="T82" fmla="*/ 2147483647 w 1244"/>
                <a:gd name="T83" fmla="*/ 2147483647 h 956"/>
                <a:gd name="T84" fmla="*/ 2147483647 w 1244"/>
                <a:gd name="T85" fmla="*/ 2147483647 h 9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44" h="956">
                  <a:moveTo>
                    <a:pt x="1244" y="180"/>
                  </a:moveTo>
                  <a:lnTo>
                    <a:pt x="1196" y="168"/>
                  </a:lnTo>
                  <a:lnTo>
                    <a:pt x="1184" y="180"/>
                  </a:lnTo>
                  <a:lnTo>
                    <a:pt x="1184" y="204"/>
                  </a:lnTo>
                  <a:lnTo>
                    <a:pt x="1172" y="228"/>
                  </a:lnTo>
                  <a:lnTo>
                    <a:pt x="1164" y="236"/>
                  </a:lnTo>
                  <a:lnTo>
                    <a:pt x="1104" y="228"/>
                  </a:lnTo>
                  <a:lnTo>
                    <a:pt x="1084" y="228"/>
                  </a:lnTo>
                  <a:lnTo>
                    <a:pt x="1072" y="204"/>
                  </a:lnTo>
                  <a:lnTo>
                    <a:pt x="1084" y="156"/>
                  </a:lnTo>
                  <a:lnTo>
                    <a:pt x="1084" y="148"/>
                  </a:lnTo>
                  <a:lnTo>
                    <a:pt x="1060" y="136"/>
                  </a:lnTo>
                  <a:lnTo>
                    <a:pt x="1004" y="112"/>
                  </a:lnTo>
                  <a:lnTo>
                    <a:pt x="968" y="88"/>
                  </a:lnTo>
                  <a:lnTo>
                    <a:pt x="956" y="76"/>
                  </a:lnTo>
                  <a:lnTo>
                    <a:pt x="956" y="56"/>
                  </a:lnTo>
                  <a:lnTo>
                    <a:pt x="944" y="44"/>
                  </a:lnTo>
                  <a:lnTo>
                    <a:pt x="936" y="32"/>
                  </a:lnTo>
                  <a:lnTo>
                    <a:pt x="912" y="32"/>
                  </a:lnTo>
                  <a:lnTo>
                    <a:pt x="876" y="20"/>
                  </a:lnTo>
                  <a:lnTo>
                    <a:pt x="844" y="0"/>
                  </a:lnTo>
                  <a:lnTo>
                    <a:pt x="832" y="32"/>
                  </a:lnTo>
                  <a:lnTo>
                    <a:pt x="832" y="56"/>
                  </a:lnTo>
                  <a:lnTo>
                    <a:pt x="820" y="68"/>
                  </a:lnTo>
                  <a:lnTo>
                    <a:pt x="808" y="88"/>
                  </a:lnTo>
                  <a:lnTo>
                    <a:pt x="808" y="148"/>
                  </a:lnTo>
                  <a:lnTo>
                    <a:pt x="796" y="156"/>
                  </a:lnTo>
                  <a:lnTo>
                    <a:pt x="776" y="168"/>
                  </a:lnTo>
                  <a:lnTo>
                    <a:pt x="716" y="168"/>
                  </a:lnTo>
                  <a:lnTo>
                    <a:pt x="696" y="168"/>
                  </a:lnTo>
                  <a:lnTo>
                    <a:pt x="672" y="148"/>
                  </a:lnTo>
                  <a:lnTo>
                    <a:pt x="660" y="136"/>
                  </a:lnTo>
                  <a:lnTo>
                    <a:pt x="636" y="124"/>
                  </a:lnTo>
                  <a:lnTo>
                    <a:pt x="628" y="124"/>
                  </a:lnTo>
                  <a:lnTo>
                    <a:pt x="616" y="112"/>
                  </a:lnTo>
                  <a:lnTo>
                    <a:pt x="604" y="76"/>
                  </a:lnTo>
                  <a:lnTo>
                    <a:pt x="568" y="68"/>
                  </a:lnTo>
                  <a:lnTo>
                    <a:pt x="548" y="68"/>
                  </a:lnTo>
                  <a:lnTo>
                    <a:pt x="536" y="56"/>
                  </a:lnTo>
                  <a:lnTo>
                    <a:pt x="488" y="44"/>
                  </a:lnTo>
                  <a:lnTo>
                    <a:pt x="476" y="44"/>
                  </a:lnTo>
                  <a:lnTo>
                    <a:pt x="468" y="32"/>
                  </a:lnTo>
                  <a:lnTo>
                    <a:pt x="388" y="100"/>
                  </a:lnTo>
                  <a:lnTo>
                    <a:pt x="352" y="136"/>
                  </a:lnTo>
                  <a:lnTo>
                    <a:pt x="340" y="148"/>
                  </a:lnTo>
                  <a:lnTo>
                    <a:pt x="328" y="156"/>
                  </a:lnTo>
                  <a:lnTo>
                    <a:pt x="328" y="204"/>
                  </a:lnTo>
                  <a:lnTo>
                    <a:pt x="320" y="236"/>
                  </a:lnTo>
                  <a:lnTo>
                    <a:pt x="320" y="260"/>
                  </a:lnTo>
                  <a:lnTo>
                    <a:pt x="260" y="236"/>
                  </a:lnTo>
                  <a:lnTo>
                    <a:pt x="228" y="228"/>
                  </a:lnTo>
                  <a:lnTo>
                    <a:pt x="216" y="228"/>
                  </a:lnTo>
                  <a:lnTo>
                    <a:pt x="216" y="236"/>
                  </a:lnTo>
                  <a:lnTo>
                    <a:pt x="204" y="248"/>
                  </a:lnTo>
                  <a:lnTo>
                    <a:pt x="204" y="260"/>
                  </a:lnTo>
                  <a:lnTo>
                    <a:pt x="180" y="272"/>
                  </a:lnTo>
                  <a:lnTo>
                    <a:pt x="160" y="260"/>
                  </a:lnTo>
                  <a:lnTo>
                    <a:pt x="124" y="260"/>
                  </a:lnTo>
                  <a:lnTo>
                    <a:pt x="88" y="260"/>
                  </a:lnTo>
                  <a:lnTo>
                    <a:pt x="68" y="260"/>
                  </a:lnTo>
                  <a:lnTo>
                    <a:pt x="68" y="284"/>
                  </a:lnTo>
                  <a:lnTo>
                    <a:pt x="68" y="296"/>
                  </a:lnTo>
                  <a:lnTo>
                    <a:pt x="68" y="316"/>
                  </a:lnTo>
                  <a:lnTo>
                    <a:pt x="56" y="340"/>
                  </a:lnTo>
                  <a:lnTo>
                    <a:pt x="44" y="352"/>
                  </a:lnTo>
                  <a:lnTo>
                    <a:pt x="20" y="376"/>
                  </a:lnTo>
                  <a:lnTo>
                    <a:pt x="0" y="388"/>
                  </a:lnTo>
                  <a:lnTo>
                    <a:pt x="0" y="408"/>
                  </a:lnTo>
                  <a:lnTo>
                    <a:pt x="32" y="456"/>
                  </a:lnTo>
                  <a:lnTo>
                    <a:pt x="44" y="476"/>
                  </a:lnTo>
                  <a:lnTo>
                    <a:pt x="32" y="488"/>
                  </a:lnTo>
                  <a:lnTo>
                    <a:pt x="20" y="512"/>
                  </a:lnTo>
                  <a:lnTo>
                    <a:pt x="8" y="556"/>
                  </a:lnTo>
                  <a:lnTo>
                    <a:pt x="0" y="604"/>
                  </a:lnTo>
                  <a:lnTo>
                    <a:pt x="0" y="660"/>
                  </a:lnTo>
                  <a:lnTo>
                    <a:pt x="32" y="684"/>
                  </a:lnTo>
                  <a:lnTo>
                    <a:pt x="68" y="708"/>
                  </a:lnTo>
                  <a:lnTo>
                    <a:pt x="112" y="684"/>
                  </a:lnTo>
                  <a:lnTo>
                    <a:pt x="148" y="672"/>
                  </a:lnTo>
                  <a:lnTo>
                    <a:pt x="216" y="660"/>
                  </a:lnTo>
                  <a:lnTo>
                    <a:pt x="284" y="636"/>
                  </a:lnTo>
                  <a:lnTo>
                    <a:pt x="340" y="628"/>
                  </a:lnTo>
                  <a:lnTo>
                    <a:pt x="376" y="628"/>
                  </a:lnTo>
                  <a:lnTo>
                    <a:pt x="408" y="604"/>
                  </a:lnTo>
                  <a:lnTo>
                    <a:pt x="432" y="604"/>
                  </a:lnTo>
                  <a:lnTo>
                    <a:pt x="456" y="604"/>
                  </a:lnTo>
                  <a:lnTo>
                    <a:pt x="488" y="628"/>
                  </a:lnTo>
                  <a:lnTo>
                    <a:pt x="524" y="636"/>
                  </a:lnTo>
                  <a:lnTo>
                    <a:pt x="556" y="648"/>
                  </a:lnTo>
                  <a:lnTo>
                    <a:pt x="568" y="660"/>
                  </a:lnTo>
                  <a:lnTo>
                    <a:pt x="592" y="716"/>
                  </a:lnTo>
                  <a:lnTo>
                    <a:pt x="628" y="740"/>
                  </a:lnTo>
                  <a:lnTo>
                    <a:pt x="628" y="764"/>
                  </a:lnTo>
                  <a:lnTo>
                    <a:pt x="628" y="788"/>
                  </a:lnTo>
                  <a:lnTo>
                    <a:pt x="628" y="820"/>
                  </a:lnTo>
                  <a:lnTo>
                    <a:pt x="628" y="832"/>
                  </a:lnTo>
                  <a:lnTo>
                    <a:pt x="648" y="844"/>
                  </a:lnTo>
                  <a:lnTo>
                    <a:pt x="672" y="868"/>
                  </a:lnTo>
                  <a:lnTo>
                    <a:pt x="696" y="924"/>
                  </a:lnTo>
                  <a:lnTo>
                    <a:pt x="716" y="956"/>
                  </a:lnTo>
                  <a:lnTo>
                    <a:pt x="740" y="956"/>
                  </a:lnTo>
                  <a:lnTo>
                    <a:pt x="776" y="948"/>
                  </a:lnTo>
                  <a:lnTo>
                    <a:pt x="808" y="924"/>
                  </a:lnTo>
                  <a:lnTo>
                    <a:pt x="808" y="900"/>
                  </a:lnTo>
                  <a:lnTo>
                    <a:pt x="808" y="876"/>
                  </a:lnTo>
                  <a:lnTo>
                    <a:pt x="808" y="856"/>
                  </a:lnTo>
                  <a:lnTo>
                    <a:pt x="832" y="868"/>
                  </a:lnTo>
                  <a:lnTo>
                    <a:pt x="832" y="876"/>
                  </a:lnTo>
                  <a:lnTo>
                    <a:pt x="844" y="888"/>
                  </a:lnTo>
                  <a:lnTo>
                    <a:pt x="844" y="912"/>
                  </a:lnTo>
                  <a:lnTo>
                    <a:pt x="864" y="924"/>
                  </a:lnTo>
                  <a:lnTo>
                    <a:pt x="900" y="936"/>
                  </a:lnTo>
                  <a:lnTo>
                    <a:pt x="944" y="956"/>
                  </a:lnTo>
                  <a:lnTo>
                    <a:pt x="956" y="936"/>
                  </a:lnTo>
                  <a:lnTo>
                    <a:pt x="992" y="936"/>
                  </a:lnTo>
                  <a:lnTo>
                    <a:pt x="1036" y="924"/>
                  </a:lnTo>
                  <a:lnTo>
                    <a:pt x="1060" y="912"/>
                  </a:lnTo>
                  <a:lnTo>
                    <a:pt x="1084" y="876"/>
                  </a:lnTo>
                  <a:lnTo>
                    <a:pt x="1084" y="844"/>
                  </a:lnTo>
                  <a:lnTo>
                    <a:pt x="1116" y="788"/>
                  </a:lnTo>
                  <a:lnTo>
                    <a:pt x="1140" y="728"/>
                  </a:lnTo>
                  <a:lnTo>
                    <a:pt x="1164" y="684"/>
                  </a:lnTo>
                  <a:lnTo>
                    <a:pt x="1172" y="660"/>
                  </a:lnTo>
                  <a:lnTo>
                    <a:pt x="1172" y="628"/>
                  </a:lnTo>
                  <a:lnTo>
                    <a:pt x="1208" y="524"/>
                  </a:lnTo>
                  <a:lnTo>
                    <a:pt x="1232" y="420"/>
                  </a:lnTo>
                  <a:lnTo>
                    <a:pt x="1244" y="376"/>
                  </a:lnTo>
                  <a:lnTo>
                    <a:pt x="1244" y="340"/>
                  </a:lnTo>
                  <a:lnTo>
                    <a:pt x="1244" y="260"/>
                  </a:lnTo>
                  <a:lnTo>
                    <a:pt x="1244" y="180"/>
                  </a:lnTo>
                  <a:close/>
                </a:path>
              </a:pathLst>
            </a:custGeom>
            <a:solidFill>
              <a:srgbClr val="E46C0A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" name="Freeform 2996"/>
            <p:cNvSpPr>
              <a:spLocks/>
            </p:cNvSpPr>
            <p:nvPr/>
          </p:nvSpPr>
          <p:spPr bwMode="auto">
            <a:xfrm>
              <a:off x="3817938" y="4702175"/>
              <a:ext cx="280987" cy="414338"/>
            </a:xfrm>
            <a:custGeom>
              <a:avLst/>
              <a:gdLst>
                <a:gd name="T0" fmla="*/ 2147483647 w 444"/>
                <a:gd name="T1" fmla="*/ 2147483647 h 652"/>
                <a:gd name="T2" fmla="*/ 2147483647 w 444"/>
                <a:gd name="T3" fmla="*/ 2147483647 h 652"/>
                <a:gd name="T4" fmla="*/ 2147483647 w 444"/>
                <a:gd name="T5" fmla="*/ 2147483647 h 652"/>
                <a:gd name="T6" fmla="*/ 2147483647 w 444"/>
                <a:gd name="T7" fmla="*/ 2147483647 h 652"/>
                <a:gd name="T8" fmla="*/ 2147483647 w 444"/>
                <a:gd name="T9" fmla="*/ 2147483647 h 652"/>
                <a:gd name="T10" fmla="*/ 2147483647 w 444"/>
                <a:gd name="T11" fmla="*/ 2147483647 h 652"/>
                <a:gd name="T12" fmla="*/ 2147483647 w 444"/>
                <a:gd name="T13" fmla="*/ 2147483647 h 652"/>
                <a:gd name="T14" fmla="*/ 2147483647 w 444"/>
                <a:gd name="T15" fmla="*/ 2147483647 h 652"/>
                <a:gd name="T16" fmla="*/ 2147483647 w 444"/>
                <a:gd name="T17" fmla="*/ 2147483647 h 652"/>
                <a:gd name="T18" fmla="*/ 2147483647 w 444"/>
                <a:gd name="T19" fmla="*/ 2147483647 h 652"/>
                <a:gd name="T20" fmla="*/ 2147483647 w 444"/>
                <a:gd name="T21" fmla="*/ 2147483647 h 652"/>
                <a:gd name="T22" fmla="*/ 2147483647 w 444"/>
                <a:gd name="T23" fmla="*/ 2147483647 h 652"/>
                <a:gd name="T24" fmla="*/ 2147483647 w 444"/>
                <a:gd name="T25" fmla="*/ 2147483647 h 652"/>
                <a:gd name="T26" fmla="*/ 2147483647 w 444"/>
                <a:gd name="T27" fmla="*/ 2147483647 h 652"/>
                <a:gd name="T28" fmla="*/ 2147483647 w 444"/>
                <a:gd name="T29" fmla="*/ 2147483647 h 652"/>
                <a:gd name="T30" fmla="*/ 2147483647 w 444"/>
                <a:gd name="T31" fmla="*/ 2147483647 h 652"/>
                <a:gd name="T32" fmla="*/ 2147483647 w 444"/>
                <a:gd name="T33" fmla="*/ 2147483647 h 652"/>
                <a:gd name="T34" fmla="*/ 2147483647 w 444"/>
                <a:gd name="T35" fmla="*/ 0 h 652"/>
                <a:gd name="T36" fmla="*/ 2147483647 w 444"/>
                <a:gd name="T37" fmla="*/ 2147483647 h 652"/>
                <a:gd name="T38" fmla="*/ 2147483647 w 444"/>
                <a:gd name="T39" fmla="*/ 2147483647 h 652"/>
                <a:gd name="T40" fmla="*/ 2147483647 w 444"/>
                <a:gd name="T41" fmla="*/ 2147483647 h 652"/>
                <a:gd name="T42" fmla="*/ 2147483647 w 444"/>
                <a:gd name="T43" fmla="*/ 2147483647 h 652"/>
                <a:gd name="T44" fmla="*/ 2147483647 w 444"/>
                <a:gd name="T45" fmla="*/ 2147483647 h 652"/>
                <a:gd name="T46" fmla="*/ 2147483647 w 444"/>
                <a:gd name="T47" fmla="*/ 2147483647 h 652"/>
                <a:gd name="T48" fmla="*/ 2147483647 w 444"/>
                <a:gd name="T49" fmla="*/ 2147483647 h 652"/>
                <a:gd name="T50" fmla="*/ 2147483647 w 444"/>
                <a:gd name="T51" fmla="*/ 2147483647 h 652"/>
                <a:gd name="T52" fmla="*/ 2147483647 w 444"/>
                <a:gd name="T53" fmla="*/ 2147483647 h 652"/>
                <a:gd name="T54" fmla="*/ 2147483647 w 444"/>
                <a:gd name="T55" fmla="*/ 2147483647 h 652"/>
                <a:gd name="T56" fmla="*/ 2147483647 w 444"/>
                <a:gd name="T57" fmla="*/ 2147483647 h 652"/>
                <a:gd name="T58" fmla="*/ 2147483647 w 444"/>
                <a:gd name="T59" fmla="*/ 2147483647 h 652"/>
                <a:gd name="T60" fmla="*/ 2147483647 w 444"/>
                <a:gd name="T61" fmla="*/ 2147483647 h 652"/>
                <a:gd name="T62" fmla="*/ 2147483647 w 444"/>
                <a:gd name="T63" fmla="*/ 2147483647 h 652"/>
                <a:gd name="T64" fmla="*/ 0 w 444"/>
                <a:gd name="T65" fmla="*/ 2147483647 h 652"/>
                <a:gd name="T66" fmla="*/ 2147483647 w 444"/>
                <a:gd name="T67" fmla="*/ 2147483647 h 652"/>
                <a:gd name="T68" fmla="*/ 0 w 444"/>
                <a:gd name="T69" fmla="*/ 2147483647 h 652"/>
                <a:gd name="T70" fmla="*/ 2147483647 w 444"/>
                <a:gd name="T71" fmla="*/ 2147483647 h 652"/>
                <a:gd name="T72" fmla="*/ 2147483647 w 444"/>
                <a:gd name="T73" fmla="*/ 2147483647 h 652"/>
                <a:gd name="T74" fmla="*/ 2147483647 w 444"/>
                <a:gd name="T75" fmla="*/ 2147483647 h 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4" h="652">
                  <a:moveTo>
                    <a:pt x="116" y="652"/>
                  </a:moveTo>
                  <a:lnTo>
                    <a:pt x="136" y="628"/>
                  </a:lnTo>
                  <a:lnTo>
                    <a:pt x="148" y="616"/>
                  </a:lnTo>
                  <a:lnTo>
                    <a:pt x="136" y="608"/>
                  </a:lnTo>
                  <a:lnTo>
                    <a:pt x="136" y="596"/>
                  </a:lnTo>
                  <a:lnTo>
                    <a:pt x="160" y="608"/>
                  </a:lnTo>
                  <a:lnTo>
                    <a:pt x="184" y="616"/>
                  </a:lnTo>
                  <a:lnTo>
                    <a:pt x="216" y="628"/>
                  </a:lnTo>
                  <a:lnTo>
                    <a:pt x="252" y="640"/>
                  </a:lnTo>
                  <a:lnTo>
                    <a:pt x="296" y="628"/>
                  </a:lnTo>
                  <a:lnTo>
                    <a:pt x="332" y="608"/>
                  </a:lnTo>
                  <a:lnTo>
                    <a:pt x="356" y="584"/>
                  </a:lnTo>
                  <a:lnTo>
                    <a:pt x="376" y="548"/>
                  </a:lnTo>
                  <a:lnTo>
                    <a:pt x="388" y="516"/>
                  </a:lnTo>
                  <a:lnTo>
                    <a:pt x="400" y="480"/>
                  </a:lnTo>
                  <a:lnTo>
                    <a:pt x="412" y="448"/>
                  </a:lnTo>
                  <a:lnTo>
                    <a:pt x="400" y="424"/>
                  </a:lnTo>
                  <a:lnTo>
                    <a:pt x="400" y="412"/>
                  </a:lnTo>
                  <a:lnTo>
                    <a:pt x="412" y="388"/>
                  </a:lnTo>
                  <a:lnTo>
                    <a:pt x="388" y="376"/>
                  </a:lnTo>
                  <a:lnTo>
                    <a:pt x="400" y="344"/>
                  </a:lnTo>
                  <a:lnTo>
                    <a:pt x="424" y="288"/>
                  </a:lnTo>
                  <a:lnTo>
                    <a:pt x="444" y="228"/>
                  </a:lnTo>
                  <a:lnTo>
                    <a:pt x="444" y="208"/>
                  </a:lnTo>
                  <a:lnTo>
                    <a:pt x="444" y="196"/>
                  </a:lnTo>
                  <a:lnTo>
                    <a:pt x="436" y="172"/>
                  </a:lnTo>
                  <a:lnTo>
                    <a:pt x="444" y="160"/>
                  </a:lnTo>
                  <a:lnTo>
                    <a:pt x="444" y="148"/>
                  </a:lnTo>
                  <a:lnTo>
                    <a:pt x="424" y="136"/>
                  </a:lnTo>
                  <a:lnTo>
                    <a:pt x="412" y="128"/>
                  </a:lnTo>
                  <a:lnTo>
                    <a:pt x="424" y="68"/>
                  </a:lnTo>
                  <a:lnTo>
                    <a:pt x="412" y="56"/>
                  </a:lnTo>
                  <a:lnTo>
                    <a:pt x="400" y="48"/>
                  </a:lnTo>
                  <a:lnTo>
                    <a:pt x="412" y="36"/>
                  </a:lnTo>
                  <a:lnTo>
                    <a:pt x="356" y="0"/>
                  </a:lnTo>
                  <a:lnTo>
                    <a:pt x="332" y="0"/>
                  </a:lnTo>
                  <a:lnTo>
                    <a:pt x="320" y="12"/>
                  </a:lnTo>
                  <a:lnTo>
                    <a:pt x="320" y="36"/>
                  </a:lnTo>
                  <a:lnTo>
                    <a:pt x="332" y="56"/>
                  </a:lnTo>
                  <a:lnTo>
                    <a:pt x="332" y="80"/>
                  </a:lnTo>
                  <a:lnTo>
                    <a:pt x="308" y="80"/>
                  </a:lnTo>
                  <a:lnTo>
                    <a:pt x="284" y="68"/>
                  </a:lnTo>
                  <a:lnTo>
                    <a:pt x="264" y="80"/>
                  </a:lnTo>
                  <a:lnTo>
                    <a:pt x="240" y="92"/>
                  </a:lnTo>
                  <a:lnTo>
                    <a:pt x="216" y="104"/>
                  </a:lnTo>
                  <a:lnTo>
                    <a:pt x="196" y="116"/>
                  </a:lnTo>
                  <a:lnTo>
                    <a:pt x="184" y="116"/>
                  </a:lnTo>
                  <a:lnTo>
                    <a:pt x="184" y="104"/>
                  </a:lnTo>
                  <a:lnTo>
                    <a:pt x="184" y="92"/>
                  </a:lnTo>
                  <a:lnTo>
                    <a:pt x="172" y="92"/>
                  </a:lnTo>
                  <a:lnTo>
                    <a:pt x="160" y="104"/>
                  </a:lnTo>
                  <a:lnTo>
                    <a:pt x="136" y="128"/>
                  </a:lnTo>
                  <a:lnTo>
                    <a:pt x="128" y="148"/>
                  </a:lnTo>
                  <a:lnTo>
                    <a:pt x="128" y="160"/>
                  </a:lnTo>
                  <a:lnTo>
                    <a:pt x="104" y="172"/>
                  </a:lnTo>
                  <a:lnTo>
                    <a:pt x="68" y="172"/>
                  </a:lnTo>
                  <a:lnTo>
                    <a:pt x="48" y="172"/>
                  </a:lnTo>
                  <a:lnTo>
                    <a:pt x="36" y="184"/>
                  </a:lnTo>
                  <a:lnTo>
                    <a:pt x="36" y="208"/>
                  </a:lnTo>
                  <a:lnTo>
                    <a:pt x="56" y="252"/>
                  </a:lnTo>
                  <a:lnTo>
                    <a:pt x="68" y="264"/>
                  </a:lnTo>
                  <a:lnTo>
                    <a:pt x="48" y="288"/>
                  </a:lnTo>
                  <a:lnTo>
                    <a:pt x="48" y="308"/>
                  </a:lnTo>
                  <a:lnTo>
                    <a:pt x="48" y="356"/>
                  </a:lnTo>
                  <a:lnTo>
                    <a:pt x="24" y="400"/>
                  </a:lnTo>
                  <a:lnTo>
                    <a:pt x="0" y="436"/>
                  </a:lnTo>
                  <a:lnTo>
                    <a:pt x="0" y="468"/>
                  </a:lnTo>
                  <a:lnTo>
                    <a:pt x="12" y="504"/>
                  </a:lnTo>
                  <a:lnTo>
                    <a:pt x="0" y="536"/>
                  </a:lnTo>
                  <a:lnTo>
                    <a:pt x="0" y="572"/>
                  </a:lnTo>
                  <a:lnTo>
                    <a:pt x="24" y="584"/>
                  </a:lnTo>
                  <a:lnTo>
                    <a:pt x="36" y="608"/>
                  </a:lnTo>
                  <a:lnTo>
                    <a:pt x="56" y="616"/>
                  </a:lnTo>
                  <a:lnTo>
                    <a:pt x="80" y="628"/>
                  </a:lnTo>
                  <a:lnTo>
                    <a:pt x="80" y="652"/>
                  </a:lnTo>
                  <a:lnTo>
                    <a:pt x="104" y="652"/>
                  </a:lnTo>
                  <a:lnTo>
                    <a:pt x="116" y="652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55" name="Group 3006"/>
            <p:cNvGrpSpPr>
              <a:grpSpLocks/>
            </p:cNvGrpSpPr>
            <p:nvPr/>
          </p:nvGrpSpPr>
          <p:grpSpPr bwMode="auto">
            <a:xfrm>
              <a:off x="2108200" y="4087813"/>
              <a:ext cx="898525" cy="854075"/>
              <a:chOff x="3865" y="7180"/>
              <a:chExt cx="1416" cy="1344"/>
            </a:xfrm>
          </p:grpSpPr>
          <p:sp>
            <p:nvSpPr>
              <p:cNvPr id="293" name="Freeform 3007"/>
              <p:cNvSpPr>
                <a:spLocks/>
              </p:cNvSpPr>
              <p:nvPr/>
            </p:nvSpPr>
            <p:spPr bwMode="auto">
              <a:xfrm>
                <a:off x="5145" y="7180"/>
                <a:ext cx="136" cy="136"/>
              </a:xfrm>
              <a:custGeom>
                <a:avLst/>
                <a:gdLst>
                  <a:gd name="T0" fmla="*/ 112 w 136"/>
                  <a:gd name="T1" fmla="*/ 112 h 136"/>
                  <a:gd name="T2" fmla="*/ 88 w 136"/>
                  <a:gd name="T3" fmla="*/ 124 h 136"/>
                  <a:gd name="T4" fmla="*/ 76 w 136"/>
                  <a:gd name="T5" fmla="*/ 136 h 136"/>
                  <a:gd name="T6" fmla="*/ 68 w 136"/>
                  <a:gd name="T7" fmla="*/ 124 h 136"/>
                  <a:gd name="T8" fmla="*/ 56 w 136"/>
                  <a:gd name="T9" fmla="*/ 124 h 136"/>
                  <a:gd name="T10" fmla="*/ 32 w 136"/>
                  <a:gd name="T11" fmla="*/ 136 h 136"/>
                  <a:gd name="T12" fmla="*/ 20 w 136"/>
                  <a:gd name="T13" fmla="*/ 124 h 136"/>
                  <a:gd name="T14" fmla="*/ 20 w 136"/>
                  <a:gd name="T15" fmla="*/ 112 h 136"/>
                  <a:gd name="T16" fmla="*/ 20 w 136"/>
                  <a:gd name="T17" fmla="*/ 100 h 136"/>
                  <a:gd name="T18" fmla="*/ 8 w 136"/>
                  <a:gd name="T19" fmla="*/ 88 h 136"/>
                  <a:gd name="T20" fmla="*/ 0 w 136"/>
                  <a:gd name="T21" fmla="*/ 76 h 136"/>
                  <a:gd name="T22" fmla="*/ 0 w 136"/>
                  <a:gd name="T23" fmla="*/ 64 h 136"/>
                  <a:gd name="T24" fmla="*/ 8 w 136"/>
                  <a:gd name="T25" fmla="*/ 56 h 136"/>
                  <a:gd name="T26" fmla="*/ 0 w 136"/>
                  <a:gd name="T27" fmla="*/ 32 h 136"/>
                  <a:gd name="T28" fmla="*/ 8 w 136"/>
                  <a:gd name="T29" fmla="*/ 32 h 136"/>
                  <a:gd name="T30" fmla="*/ 32 w 136"/>
                  <a:gd name="T31" fmla="*/ 20 h 136"/>
                  <a:gd name="T32" fmla="*/ 44 w 136"/>
                  <a:gd name="T33" fmla="*/ 8 h 136"/>
                  <a:gd name="T34" fmla="*/ 56 w 136"/>
                  <a:gd name="T35" fmla="*/ 0 h 136"/>
                  <a:gd name="T36" fmla="*/ 68 w 136"/>
                  <a:gd name="T37" fmla="*/ 0 h 136"/>
                  <a:gd name="T38" fmla="*/ 76 w 136"/>
                  <a:gd name="T39" fmla="*/ 0 h 136"/>
                  <a:gd name="T40" fmla="*/ 88 w 136"/>
                  <a:gd name="T41" fmla="*/ 0 h 136"/>
                  <a:gd name="T42" fmla="*/ 88 w 136"/>
                  <a:gd name="T43" fmla="*/ 8 h 136"/>
                  <a:gd name="T44" fmla="*/ 100 w 136"/>
                  <a:gd name="T45" fmla="*/ 20 h 136"/>
                  <a:gd name="T46" fmla="*/ 112 w 136"/>
                  <a:gd name="T47" fmla="*/ 32 h 136"/>
                  <a:gd name="T48" fmla="*/ 112 w 136"/>
                  <a:gd name="T49" fmla="*/ 44 h 136"/>
                  <a:gd name="T50" fmla="*/ 136 w 136"/>
                  <a:gd name="T51" fmla="*/ 56 h 136"/>
                  <a:gd name="T52" fmla="*/ 136 w 136"/>
                  <a:gd name="T53" fmla="*/ 64 h 136"/>
                  <a:gd name="T54" fmla="*/ 124 w 136"/>
                  <a:gd name="T55" fmla="*/ 88 h 136"/>
                  <a:gd name="T56" fmla="*/ 112 w 136"/>
                  <a:gd name="T57" fmla="*/ 100 h 136"/>
                  <a:gd name="T58" fmla="*/ 112 w 136"/>
                  <a:gd name="T59" fmla="*/ 112 h 1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6" h="136">
                    <a:moveTo>
                      <a:pt x="112" y="112"/>
                    </a:moveTo>
                    <a:lnTo>
                      <a:pt x="88" y="124"/>
                    </a:lnTo>
                    <a:lnTo>
                      <a:pt x="76" y="136"/>
                    </a:lnTo>
                    <a:lnTo>
                      <a:pt x="68" y="124"/>
                    </a:lnTo>
                    <a:lnTo>
                      <a:pt x="56" y="124"/>
                    </a:lnTo>
                    <a:lnTo>
                      <a:pt x="32" y="136"/>
                    </a:lnTo>
                    <a:lnTo>
                      <a:pt x="20" y="124"/>
                    </a:lnTo>
                    <a:lnTo>
                      <a:pt x="20" y="112"/>
                    </a:lnTo>
                    <a:lnTo>
                      <a:pt x="20" y="100"/>
                    </a:lnTo>
                    <a:lnTo>
                      <a:pt x="8" y="88"/>
                    </a:lnTo>
                    <a:lnTo>
                      <a:pt x="0" y="76"/>
                    </a:lnTo>
                    <a:lnTo>
                      <a:pt x="0" y="64"/>
                    </a:lnTo>
                    <a:lnTo>
                      <a:pt x="8" y="56"/>
                    </a:lnTo>
                    <a:lnTo>
                      <a:pt x="0" y="32"/>
                    </a:lnTo>
                    <a:lnTo>
                      <a:pt x="8" y="32"/>
                    </a:lnTo>
                    <a:lnTo>
                      <a:pt x="32" y="20"/>
                    </a:lnTo>
                    <a:lnTo>
                      <a:pt x="44" y="8"/>
                    </a:lnTo>
                    <a:lnTo>
                      <a:pt x="56" y="0"/>
                    </a:lnTo>
                    <a:lnTo>
                      <a:pt x="68" y="0"/>
                    </a:lnTo>
                    <a:lnTo>
                      <a:pt x="76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100" y="20"/>
                    </a:lnTo>
                    <a:lnTo>
                      <a:pt x="112" y="32"/>
                    </a:lnTo>
                    <a:lnTo>
                      <a:pt x="112" y="44"/>
                    </a:lnTo>
                    <a:lnTo>
                      <a:pt x="136" y="56"/>
                    </a:lnTo>
                    <a:lnTo>
                      <a:pt x="136" y="64"/>
                    </a:lnTo>
                    <a:lnTo>
                      <a:pt x="124" y="88"/>
                    </a:lnTo>
                    <a:lnTo>
                      <a:pt x="112" y="100"/>
                    </a:lnTo>
                    <a:lnTo>
                      <a:pt x="112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4" name="Freeform 3008"/>
              <p:cNvSpPr>
                <a:spLocks/>
              </p:cNvSpPr>
              <p:nvPr/>
            </p:nvSpPr>
            <p:spPr bwMode="auto">
              <a:xfrm>
                <a:off x="4961" y="7292"/>
                <a:ext cx="100" cy="68"/>
              </a:xfrm>
              <a:custGeom>
                <a:avLst/>
                <a:gdLst>
                  <a:gd name="T0" fmla="*/ 100 w 100"/>
                  <a:gd name="T1" fmla="*/ 12 h 68"/>
                  <a:gd name="T2" fmla="*/ 80 w 100"/>
                  <a:gd name="T3" fmla="*/ 24 h 68"/>
                  <a:gd name="T4" fmla="*/ 68 w 100"/>
                  <a:gd name="T5" fmla="*/ 24 h 68"/>
                  <a:gd name="T6" fmla="*/ 68 w 100"/>
                  <a:gd name="T7" fmla="*/ 32 h 68"/>
                  <a:gd name="T8" fmla="*/ 68 w 100"/>
                  <a:gd name="T9" fmla="*/ 44 h 68"/>
                  <a:gd name="T10" fmla="*/ 56 w 100"/>
                  <a:gd name="T11" fmla="*/ 56 h 68"/>
                  <a:gd name="T12" fmla="*/ 44 w 100"/>
                  <a:gd name="T13" fmla="*/ 56 h 68"/>
                  <a:gd name="T14" fmla="*/ 44 w 100"/>
                  <a:gd name="T15" fmla="*/ 44 h 68"/>
                  <a:gd name="T16" fmla="*/ 32 w 100"/>
                  <a:gd name="T17" fmla="*/ 32 h 68"/>
                  <a:gd name="T18" fmla="*/ 20 w 100"/>
                  <a:gd name="T19" fmla="*/ 32 h 68"/>
                  <a:gd name="T20" fmla="*/ 20 w 100"/>
                  <a:gd name="T21" fmla="*/ 56 h 68"/>
                  <a:gd name="T22" fmla="*/ 20 w 100"/>
                  <a:gd name="T23" fmla="*/ 68 h 68"/>
                  <a:gd name="T24" fmla="*/ 20 w 100"/>
                  <a:gd name="T25" fmla="*/ 56 h 68"/>
                  <a:gd name="T26" fmla="*/ 12 w 100"/>
                  <a:gd name="T27" fmla="*/ 56 h 68"/>
                  <a:gd name="T28" fmla="*/ 0 w 100"/>
                  <a:gd name="T29" fmla="*/ 44 h 68"/>
                  <a:gd name="T30" fmla="*/ 12 w 100"/>
                  <a:gd name="T31" fmla="*/ 32 h 68"/>
                  <a:gd name="T32" fmla="*/ 12 w 100"/>
                  <a:gd name="T33" fmla="*/ 24 h 68"/>
                  <a:gd name="T34" fmla="*/ 20 w 100"/>
                  <a:gd name="T35" fmla="*/ 12 h 68"/>
                  <a:gd name="T36" fmla="*/ 32 w 100"/>
                  <a:gd name="T37" fmla="*/ 12 h 68"/>
                  <a:gd name="T38" fmla="*/ 44 w 100"/>
                  <a:gd name="T39" fmla="*/ 24 h 68"/>
                  <a:gd name="T40" fmla="*/ 56 w 100"/>
                  <a:gd name="T41" fmla="*/ 12 h 68"/>
                  <a:gd name="T42" fmla="*/ 56 w 100"/>
                  <a:gd name="T43" fmla="*/ 0 h 68"/>
                  <a:gd name="T44" fmla="*/ 68 w 100"/>
                  <a:gd name="T45" fmla="*/ 0 h 68"/>
                  <a:gd name="T46" fmla="*/ 80 w 100"/>
                  <a:gd name="T47" fmla="*/ 12 h 68"/>
                  <a:gd name="T48" fmla="*/ 92 w 100"/>
                  <a:gd name="T49" fmla="*/ 12 h 68"/>
                  <a:gd name="T50" fmla="*/ 92 w 100"/>
                  <a:gd name="T51" fmla="*/ 0 h 68"/>
                  <a:gd name="T52" fmla="*/ 100 w 100"/>
                  <a:gd name="T53" fmla="*/ 12 h 6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00" h="68">
                    <a:moveTo>
                      <a:pt x="100" y="12"/>
                    </a:moveTo>
                    <a:lnTo>
                      <a:pt x="80" y="24"/>
                    </a:lnTo>
                    <a:lnTo>
                      <a:pt x="68" y="24"/>
                    </a:lnTo>
                    <a:lnTo>
                      <a:pt x="68" y="32"/>
                    </a:lnTo>
                    <a:lnTo>
                      <a:pt x="68" y="44"/>
                    </a:lnTo>
                    <a:lnTo>
                      <a:pt x="56" y="56"/>
                    </a:lnTo>
                    <a:lnTo>
                      <a:pt x="44" y="56"/>
                    </a:lnTo>
                    <a:lnTo>
                      <a:pt x="44" y="44"/>
                    </a:lnTo>
                    <a:lnTo>
                      <a:pt x="32" y="32"/>
                    </a:lnTo>
                    <a:lnTo>
                      <a:pt x="20" y="32"/>
                    </a:lnTo>
                    <a:lnTo>
                      <a:pt x="20" y="56"/>
                    </a:lnTo>
                    <a:lnTo>
                      <a:pt x="20" y="68"/>
                    </a:lnTo>
                    <a:lnTo>
                      <a:pt x="20" y="56"/>
                    </a:lnTo>
                    <a:lnTo>
                      <a:pt x="12" y="56"/>
                    </a:lnTo>
                    <a:lnTo>
                      <a:pt x="0" y="44"/>
                    </a:lnTo>
                    <a:lnTo>
                      <a:pt x="12" y="32"/>
                    </a:lnTo>
                    <a:lnTo>
                      <a:pt x="12" y="24"/>
                    </a:lnTo>
                    <a:lnTo>
                      <a:pt x="20" y="12"/>
                    </a:lnTo>
                    <a:lnTo>
                      <a:pt x="32" y="12"/>
                    </a:lnTo>
                    <a:lnTo>
                      <a:pt x="44" y="24"/>
                    </a:lnTo>
                    <a:lnTo>
                      <a:pt x="56" y="12"/>
                    </a:lnTo>
                    <a:lnTo>
                      <a:pt x="56" y="0"/>
                    </a:lnTo>
                    <a:lnTo>
                      <a:pt x="68" y="0"/>
                    </a:lnTo>
                    <a:lnTo>
                      <a:pt x="80" y="12"/>
                    </a:lnTo>
                    <a:lnTo>
                      <a:pt x="92" y="12"/>
                    </a:lnTo>
                    <a:lnTo>
                      <a:pt x="92" y="0"/>
                    </a:lnTo>
                    <a:lnTo>
                      <a:pt x="10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5" name="Freeform 3009"/>
              <p:cNvSpPr>
                <a:spLocks/>
              </p:cNvSpPr>
              <p:nvPr/>
            </p:nvSpPr>
            <p:spPr bwMode="auto">
              <a:xfrm>
                <a:off x="5029" y="7328"/>
                <a:ext cx="56" cy="56"/>
              </a:xfrm>
              <a:custGeom>
                <a:avLst/>
                <a:gdLst>
                  <a:gd name="T0" fmla="*/ 44 w 56"/>
                  <a:gd name="T1" fmla="*/ 0 h 56"/>
                  <a:gd name="T2" fmla="*/ 32 w 56"/>
                  <a:gd name="T3" fmla="*/ 0 h 56"/>
                  <a:gd name="T4" fmla="*/ 12 w 56"/>
                  <a:gd name="T5" fmla="*/ 0 h 56"/>
                  <a:gd name="T6" fmla="*/ 12 w 56"/>
                  <a:gd name="T7" fmla="*/ 20 h 56"/>
                  <a:gd name="T8" fmla="*/ 12 w 56"/>
                  <a:gd name="T9" fmla="*/ 32 h 56"/>
                  <a:gd name="T10" fmla="*/ 0 w 56"/>
                  <a:gd name="T11" fmla="*/ 44 h 56"/>
                  <a:gd name="T12" fmla="*/ 12 w 56"/>
                  <a:gd name="T13" fmla="*/ 56 h 56"/>
                  <a:gd name="T14" fmla="*/ 32 w 56"/>
                  <a:gd name="T15" fmla="*/ 44 h 56"/>
                  <a:gd name="T16" fmla="*/ 32 w 56"/>
                  <a:gd name="T17" fmla="*/ 32 h 56"/>
                  <a:gd name="T18" fmla="*/ 44 w 56"/>
                  <a:gd name="T19" fmla="*/ 20 h 56"/>
                  <a:gd name="T20" fmla="*/ 56 w 56"/>
                  <a:gd name="T21" fmla="*/ 20 h 56"/>
                  <a:gd name="T22" fmla="*/ 44 w 56"/>
                  <a:gd name="T23" fmla="*/ 20 h 56"/>
                  <a:gd name="T24" fmla="*/ 56 w 56"/>
                  <a:gd name="T25" fmla="*/ 8 h 56"/>
                  <a:gd name="T26" fmla="*/ 56 w 56"/>
                  <a:gd name="T27" fmla="*/ 0 h 56"/>
                  <a:gd name="T28" fmla="*/ 44 w 56"/>
                  <a:gd name="T29" fmla="*/ 0 h 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" h="56">
                    <a:moveTo>
                      <a:pt x="44" y="0"/>
                    </a:moveTo>
                    <a:lnTo>
                      <a:pt x="32" y="0"/>
                    </a:lnTo>
                    <a:lnTo>
                      <a:pt x="12" y="0"/>
                    </a:lnTo>
                    <a:lnTo>
                      <a:pt x="12" y="20"/>
                    </a:lnTo>
                    <a:lnTo>
                      <a:pt x="12" y="32"/>
                    </a:lnTo>
                    <a:lnTo>
                      <a:pt x="0" y="44"/>
                    </a:lnTo>
                    <a:lnTo>
                      <a:pt x="12" y="56"/>
                    </a:lnTo>
                    <a:lnTo>
                      <a:pt x="32" y="44"/>
                    </a:lnTo>
                    <a:lnTo>
                      <a:pt x="32" y="32"/>
                    </a:lnTo>
                    <a:lnTo>
                      <a:pt x="44" y="20"/>
                    </a:lnTo>
                    <a:lnTo>
                      <a:pt x="56" y="20"/>
                    </a:lnTo>
                    <a:lnTo>
                      <a:pt x="44" y="20"/>
                    </a:lnTo>
                    <a:lnTo>
                      <a:pt x="56" y="8"/>
                    </a:lnTo>
                    <a:lnTo>
                      <a:pt x="56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6" name="Freeform 3010"/>
              <p:cNvSpPr>
                <a:spLocks/>
              </p:cNvSpPr>
              <p:nvPr/>
            </p:nvSpPr>
            <p:spPr bwMode="auto">
              <a:xfrm>
                <a:off x="4985" y="7372"/>
                <a:ext cx="44" cy="32"/>
              </a:xfrm>
              <a:custGeom>
                <a:avLst/>
                <a:gdLst>
                  <a:gd name="T0" fmla="*/ 44 w 44"/>
                  <a:gd name="T1" fmla="*/ 24 h 32"/>
                  <a:gd name="T2" fmla="*/ 44 w 44"/>
                  <a:gd name="T3" fmla="*/ 32 h 32"/>
                  <a:gd name="T4" fmla="*/ 32 w 44"/>
                  <a:gd name="T5" fmla="*/ 32 h 32"/>
                  <a:gd name="T6" fmla="*/ 20 w 44"/>
                  <a:gd name="T7" fmla="*/ 24 h 32"/>
                  <a:gd name="T8" fmla="*/ 8 w 44"/>
                  <a:gd name="T9" fmla="*/ 24 h 32"/>
                  <a:gd name="T10" fmla="*/ 0 w 44"/>
                  <a:gd name="T11" fmla="*/ 24 h 32"/>
                  <a:gd name="T12" fmla="*/ 0 w 44"/>
                  <a:gd name="T13" fmla="*/ 12 h 32"/>
                  <a:gd name="T14" fmla="*/ 8 w 44"/>
                  <a:gd name="T15" fmla="*/ 0 h 32"/>
                  <a:gd name="T16" fmla="*/ 20 w 44"/>
                  <a:gd name="T17" fmla="*/ 12 h 32"/>
                  <a:gd name="T18" fmla="*/ 32 w 44"/>
                  <a:gd name="T19" fmla="*/ 12 h 32"/>
                  <a:gd name="T20" fmla="*/ 44 w 44"/>
                  <a:gd name="T21" fmla="*/ 24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4" h="32">
                    <a:moveTo>
                      <a:pt x="44" y="24"/>
                    </a:moveTo>
                    <a:lnTo>
                      <a:pt x="44" y="32"/>
                    </a:lnTo>
                    <a:lnTo>
                      <a:pt x="32" y="32"/>
                    </a:lnTo>
                    <a:lnTo>
                      <a:pt x="20" y="24"/>
                    </a:lnTo>
                    <a:lnTo>
                      <a:pt x="8" y="24"/>
                    </a:lnTo>
                    <a:lnTo>
                      <a:pt x="0" y="24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20" y="12"/>
                    </a:lnTo>
                    <a:lnTo>
                      <a:pt x="32" y="12"/>
                    </a:lnTo>
                    <a:lnTo>
                      <a:pt x="44" y="24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7" name="Freeform 3011"/>
              <p:cNvSpPr>
                <a:spLocks/>
              </p:cNvSpPr>
              <p:nvPr/>
            </p:nvSpPr>
            <p:spPr bwMode="auto">
              <a:xfrm>
                <a:off x="3865" y="7728"/>
                <a:ext cx="1244" cy="796"/>
              </a:xfrm>
              <a:custGeom>
                <a:avLst/>
                <a:gdLst>
                  <a:gd name="T0" fmla="*/ 1048 w 1244"/>
                  <a:gd name="T1" fmla="*/ 308 h 796"/>
                  <a:gd name="T2" fmla="*/ 1108 w 1244"/>
                  <a:gd name="T3" fmla="*/ 296 h 796"/>
                  <a:gd name="T4" fmla="*/ 1176 w 1244"/>
                  <a:gd name="T5" fmla="*/ 248 h 796"/>
                  <a:gd name="T6" fmla="*/ 1196 w 1244"/>
                  <a:gd name="T7" fmla="*/ 168 h 796"/>
                  <a:gd name="T8" fmla="*/ 1152 w 1244"/>
                  <a:gd name="T9" fmla="*/ 136 h 796"/>
                  <a:gd name="T10" fmla="*/ 1108 w 1244"/>
                  <a:gd name="T11" fmla="*/ 112 h 796"/>
                  <a:gd name="T12" fmla="*/ 1108 w 1244"/>
                  <a:gd name="T13" fmla="*/ 76 h 796"/>
                  <a:gd name="T14" fmla="*/ 1164 w 1244"/>
                  <a:gd name="T15" fmla="*/ 56 h 796"/>
                  <a:gd name="T16" fmla="*/ 1244 w 1244"/>
                  <a:gd name="T17" fmla="*/ 56 h 796"/>
                  <a:gd name="T18" fmla="*/ 1164 w 1244"/>
                  <a:gd name="T19" fmla="*/ 32 h 796"/>
                  <a:gd name="T20" fmla="*/ 1108 w 1244"/>
                  <a:gd name="T21" fmla="*/ 0 h 796"/>
                  <a:gd name="T22" fmla="*/ 1048 w 1244"/>
                  <a:gd name="T23" fmla="*/ 8 h 796"/>
                  <a:gd name="T24" fmla="*/ 1004 w 1244"/>
                  <a:gd name="T25" fmla="*/ 8 h 796"/>
                  <a:gd name="T26" fmla="*/ 960 w 1244"/>
                  <a:gd name="T27" fmla="*/ 20 h 796"/>
                  <a:gd name="T28" fmla="*/ 856 w 1244"/>
                  <a:gd name="T29" fmla="*/ 32 h 796"/>
                  <a:gd name="T30" fmla="*/ 844 w 1244"/>
                  <a:gd name="T31" fmla="*/ 56 h 796"/>
                  <a:gd name="T32" fmla="*/ 764 w 1244"/>
                  <a:gd name="T33" fmla="*/ 44 h 796"/>
                  <a:gd name="T34" fmla="*/ 788 w 1244"/>
                  <a:gd name="T35" fmla="*/ 112 h 796"/>
                  <a:gd name="T36" fmla="*/ 684 w 1244"/>
                  <a:gd name="T37" fmla="*/ 168 h 796"/>
                  <a:gd name="T38" fmla="*/ 592 w 1244"/>
                  <a:gd name="T39" fmla="*/ 204 h 796"/>
                  <a:gd name="T40" fmla="*/ 536 w 1244"/>
                  <a:gd name="T41" fmla="*/ 248 h 796"/>
                  <a:gd name="T42" fmla="*/ 468 w 1244"/>
                  <a:gd name="T43" fmla="*/ 284 h 796"/>
                  <a:gd name="T44" fmla="*/ 376 w 1244"/>
                  <a:gd name="T45" fmla="*/ 316 h 796"/>
                  <a:gd name="T46" fmla="*/ 296 w 1244"/>
                  <a:gd name="T47" fmla="*/ 376 h 796"/>
                  <a:gd name="T48" fmla="*/ 228 w 1244"/>
                  <a:gd name="T49" fmla="*/ 420 h 796"/>
                  <a:gd name="T50" fmla="*/ 160 w 1244"/>
                  <a:gd name="T51" fmla="*/ 456 h 796"/>
                  <a:gd name="T52" fmla="*/ 80 w 1244"/>
                  <a:gd name="T53" fmla="*/ 476 h 796"/>
                  <a:gd name="T54" fmla="*/ 32 w 1244"/>
                  <a:gd name="T55" fmla="*/ 500 h 796"/>
                  <a:gd name="T56" fmla="*/ 32 w 1244"/>
                  <a:gd name="T57" fmla="*/ 568 h 796"/>
                  <a:gd name="T58" fmla="*/ 0 w 1244"/>
                  <a:gd name="T59" fmla="*/ 616 h 796"/>
                  <a:gd name="T60" fmla="*/ 32 w 1244"/>
                  <a:gd name="T61" fmla="*/ 672 h 796"/>
                  <a:gd name="T62" fmla="*/ 44 w 1244"/>
                  <a:gd name="T63" fmla="*/ 708 h 796"/>
                  <a:gd name="T64" fmla="*/ 44 w 1244"/>
                  <a:gd name="T65" fmla="*/ 776 h 796"/>
                  <a:gd name="T66" fmla="*/ 124 w 1244"/>
                  <a:gd name="T67" fmla="*/ 788 h 796"/>
                  <a:gd name="T68" fmla="*/ 184 w 1244"/>
                  <a:gd name="T69" fmla="*/ 752 h 796"/>
                  <a:gd name="T70" fmla="*/ 192 w 1244"/>
                  <a:gd name="T71" fmla="*/ 708 h 796"/>
                  <a:gd name="T72" fmla="*/ 252 w 1244"/>
                  <a:gd name="T73" fmla="*/ 648 h 796"/>
                  <a:gd name="T74" fmla="*/ 332 w 1244"/>
                  <a:gd name="T75" fmla="*/ 556 h 796"/>
                  <a:gd name="T76" fmla="*/ 352 w 1244"/>
                  <a:gd name="T77" fmla="*/ 512 h 796"/>
                  <a:gd name="T78" fmla="*/ 420 w 1244"/>
                  <a:gd name="T79" fmla="*/ 476 h 796"/>
                  <a:gd name="T80" fmla="*/ 480 w 1244"/>
                  <a:gd name="T81" fmla="*/ 500 h 796"/>
                  <a:gd name="T82" fmla="*/ 524 w 1244"/>
                  <a:gd name="T83" fmla="*/ 488 h 796"/>
                  <a:gd name="T84" fmla="*/ 592 w 1244"/>
                  <a:gd name="T85" fmla="*/ 512 h 796"/>
                  <a:gd name="T86" fmla="*/ 696 w 1244"/>
                  <a:gd name="T87" fmla="*/ 512 h 796"/>
                  <a:gd name="T88" fmla="*/ 684 w 1244"/>
                  <a:gd name="T89" fmla="*/ 468 h 796"/>
                  <a:gd name="T90" fmla="*/ 740 w 1244"/>
                  <a:gd name="T91" fmla="*/ 432 h 796"/>
                  <a:gd name="T92" fmla="*/ 832 w 1244"/>
                  <a:gd name="T93" fmla="*/ 352 h 796"/>
                  <a:gd name="T94" fmla="*/ 912 w 1244"/>
                  <a:gd name="T95" fmla="*/ 364 h 796"/>
                  <a:gd name="T96" fmla="*/ 960 w 1244"/>
                  <a:gd name="T97" fmla="*/ 388 h 796"/>
                  <a:gd name="T98" fmla="*/ 1028 w 1244"/>
                  <a:gd name="T99" fmla="*/ 364 h 796"/>
                  <a:gd name="T100" fmla="*/ 1072 w 1244"/>
                  <a:gd name="T101" fmla="*/ 340 h 79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244" h="796">
                    <a:moveTo>
                      <a:pt x="1084" y="328"/>
                    </a:moveTo>
                    <a:lnTo>
                      <a:pt x="1060" y="308"/>
                    </a:lnTo>
                    <a:lnTo>
                      <a:pt x="1048" y="308"/>
                    </a:lnTo>
                    <a:lnTo>
                      <a:pt x="1060" y="296"/>
                    </a:lnTo>
                    <a:lnTo>
                      <a:pt x="1084" y="296"/>
                    </a:lnTo>
                    <a:lnTo>
                      <a:pt x="1108" y="296"/>
                    </a:lnTo>
                    <a:lnTo>
                      <a:pt x="1140" y="284"/>
                    </a:lnTo>
                    <a:lnTo>
                      <a:pt x="1164" y="284"/>
                    </a:lnTo>
                    <a:lnTo>
                      <a:pt x="1176" y="248"/>
                    </a:lnTo>
                    <a:lnTo>
                      <a:pt x="1188" y="216"/>
                    </a:lnTo>
                    <a:lnTo>
                      <a:pt x="1196" y="192"/>
                    </a:lnTo>
                    <a:lnTo>
                      <a:pt x="1196" y="168"/>
                    </a:lnTo>
                    <a:lnTo>
                      <a:pt x="1196" y="156"/>
                    </a:lnTo>
                    <a:lnTo>
                      <a:pt x="1164" y="148"/>
                    </a:lnTo>
                    <a:lnTo>
                      <a:pt x="1152" y="136"/>
                    </a:lnTo>
                    <a:lnTo>
                      <a:pt x="1128" y="136"/>
                    </a:lnTo>
                    <a:lnTo>
                      <a:pt x="1116" y="124"/>
                    </a:lnTo>
                    <a:lnTo>
                      <a:pt x="1108" y="112"/>
                    </a:lnTo>
                    <a:lnTo>
                      <a:pt x="1096" y="112"/>
                    </a:lnTo>
                    <a:lnTo>
                      <a:pt x="1108" y="100"/>
                    </a:lnTo>
                    <a:lnTo>
                      <a:pt x="1108" y="76"/>
                    </a:lnTo>
                    <a:lnTo>
                      <a:pt x="1108" y="68"/>
                    </a:lnTo>
                    <a:lnTo>
                      <a:pt x="1116" y="56"/>
                    </a:lnTo>
                    <a:lnTo>
                      <a:pt x="1164" y="56"/>
                    </a:lnTo>
                    <a:lnTo>
                      <a:pt x="1196" y="56"/>
                    </a:lnTo>
                    <a:lnTo>
                      <a:pt x="1232" y="56"/>
                    </a:lnTo>
                    <a:lnTo>
                      <a:pt x="1244" y="56"/>
                    </a:lnTo>
                    <a:lnTo>
                      <a:pt x="1232" y="56"/>
                    </a:lnTo>
                    <a:lnTo>
                      <a:pt x="1176" y="32"/>
                    </a:lnTo>
                    <a:lnTo>
                      <a:pt x="1164" y="32"/>
                    </a:lnTo>
                    <a:lnTo>
                      <a:pt x="1140" y="20"/>
                    </a:lnTo>
                    <a:lnTo>
                      <a:pt x="1116" y="8"/>
                    </a:lnTo>
                    <a:lnTo>
                      <a:pt x="1108" y="0"/>
                    </a:lnTo>
                    <a:lnTo>
                      <a:pt x="1096" y="0"/>
                    </a:lnTo>
                    <a:lnTo>
                      <a:pt x="1084" y="0"/>
                    </a:lnTo>
                    <a:lnTo>
                      <a:pt x="1048" y="8"/>
                    </a:lnTo>
                    <a:lnTo>
                      <a:pt x="1040" y="20"/>
                    </a:lnTo>
                    <a:lnTo>
                      <a:pt x="1028" y="8"/>
                    </a:lnTo>
                    <a:lnTo>
                      <a:pt x="1004" y="8"/>
                    </a:lnTo>
                    <a:lnTo>
                      <a:pt x="1004" y="20"/>
                    </a:lnTo>
                    <a:lnTo>
                      <a:pt x="992" y="20"/>
                    </a:lnTo>
                    <a:lnTo>
                      <a:pt x="960" y="20"/>
                    </a:lnTo>
                    <a:lnTo>
                      <a:pt x="912" y="20"/>
                    </a:lnTo>
                    <a:lnTo>
                      <a:pt x="888" y="20"/>
                    </a:lnTo>
                    <a:lnTo>
                      <a:pt x="856" y="32"/>
                    </a:lnTo>
                    <a:lnTo>
                      <a:pt x="856" y="44"/>
                    </a:lnTo>
                    <a:lnTo>
                      <a:pt x="856" y="56"/>
                    </a:lnTo>
                    <a:lnTo>
                      <a:pt x="844" y="56"/>
                    </a:lnTo>
                    <a:lnTo>
                      <a:pt x="820" y="44"/>
                    </a:lnTo>
                    <a:lnTo>
                      <a:pt x="800" y="44"/>
                    </a:lnTo>
                    <a:lnTo>
                      <a:pt x="764" y="44"/>
                    </a:lnTo>
                    <a:lnTo>
                      <a:pt x="776" y="56"/>
                    </a:lnTo>
                    <a:lnTo>
                      <a:pt x="800" y="76"/>
                    </a:lnTo>
                    <a:lnTo>
                      <a:pt x="788" y="112"/>
                    </a:lnTo>
                    <a:lnTo>
                      <a:pt x="764" y="136"/>
                    </a:lnTo>
                    <a:lnTo>
                      <a:pt x="728" y="156"/>
                    </a:lnTo>
                    <a:lnTo>
                      <a:pt x="684" y="168"/>
                    </a:lnTo>
                    <a:lnTo>
                      <a:pt x="652" y="180"/>
                    </a:lnTo>
                    <a:lnTo>
                      <a:pt x="616" y="192"/>
                    </a:lnTo>
                    <a:lnTo>
                      <a:pt x="592" y="204"/>
                    </a:lnTo>
                    <a:lnTo>
                      <a:pt x="580" y="228"/>
                    </a:lnTo>
                    <a:lnTo>
                      <a:pt x="572" y="236"/>
                    </a:lnTo>
                    <a:lnTo>
                      <a:pt x="536" y="248"/>
                    </a:lnTo>
                    <a:lnTo>
                      <a:pt x="512" y="260"/>
                    </a:lnTo>
                    <a:lnTo>
                      <a:pt x="492" y="284"/>
                    </a:lnTo>
                    <a:lnTo>
                      <a:pt x="468" y="284"/>
                    </a:lnTo>
                    <a:lnTo>
                      <a:pt x="444" y="284"/>
                    </a:lnTo>
                    <a:lnTo>
                      <a:pt x="412" y="308"/>
                    </a:lnTo>
                    <a:lnTo>
                      <a:pt x="376" y="316"/>
                    </a:lnTo>
                    <a:lnTo>
                      <a:pt x="352" y="340"/>
                    </a:lnTo>
                    <a:lnTo>
                      <a:pt x="320" y="364"/>
                    </a:lnTo>
                    <a:lnTo>
                      <a:pt x="296" y="376"/>
                    </a:lnTo>
                    <a:lnTo>
                      <a:pt x="284" y="376"/>
                    </a:lnTo>
                    <a:lnTo>
                      <a:pt x="264" y="396"/>
                    </a:lnTo>
                    <a:lnTo>
                      <a:pt x="228" y="420"/>
                    </a:lnTo>
                    <a:lnTo>
                      <a:pt x="192" y="432"/>
                    </a:lnTo>
                    <a:lnTo>
                      <a:pt x="172" y="444"/>
                    </a:lnTo>
                    <a:lnTo>
                      <a:pt x="160" y="456"/>
                    </a:lnTo>
                    <a:lnTo>
                      <a:pt x="136" y="468"/>
                    </a:lnTo>
                    <a:lnTo>
                      <a:pt x="112" y="476"/>
                    </a:lnTo>
                    <a:lnTo>
                      <a:pt x="80" y="476"/>
                    </a:lnTo>
                    <a:lnTo>
                      <a:pt x="44" y="476"/>
                    </a:lnTo>
                    <a:lnTo>
                      <a:pt x="32" y="476"/>
                    </a:lnTo>
                    <a:lnTo>
                      <a:pt x="32" y="500"/>
                    </a:lnTo>
                    <a:lnTo>
                      <a:pt x="32" y="512"/>
                    </a:lnTo>
                    <a:lnTo>
                      <a:pt x="32" y="536"/>
                    </a:lnTo>
                    <a:lnTo>
                      <a:pt x="32" y="568"/>
                    </a:lnTo>
                    <a:lnTo>
                      <a:pt x="24" y="580"/>
                    </a:lnTo>
                    <a:lnTo>
                      <a:pt x="12" y="592"/>
                    </a:lnTo>
                    <a:lnTo>
                      <a:pt x="0" y="616"/>
                    </a:lnTo>
                    <a:lnTo>
                      <a:pt x="0" y="648"/>
                    </a:lnTo>
                    <a:lnTo>
                      <a:pt x="12" y="660"/>
                    </a:lnTo>
                    <a:lnTo>
                      <a:pt x="32" y="672"/>
                    </a:lnTo>
                    <a:lnTo>
                      <a:pt x="56" y="684"/>
                    </a:lnTo>
                    <a:lnTo>
                      <a:pt x="44" y="696"/>
                    </a:lnTo>
                    <a:lnTo>
                      <a:pt x="44" y="708"/>
                    </a:lnTo>
                    <a:lnTo>
                      <a:pt x="32" y="740"/>
                    </a:lnTo>
                    <a:lnTo>
                      <a:pt x="32" y="764"/>
                    </a:lnTo>
                    <a:lnTo>
                      <a:pt x="44" y="776"/>
                    </a:lnTo>
                    <a:lnTo>
                      <a:pt x="68" y="788"/>
                    </a:lnTo>
                    <a:lnTo>
                      <a:pt x="104" y="788"/>
                    </a:lnTo>
                    <a:lnTo>
                      <a:pt x="124" y="788"/>
                    </a:lnTo>
                    <a:lnTo>
                      <a:pt x="136" y="796"/>
                    </a:lnTo>
                    <a:lnTo>
                      <a:pt x="172" y="776"/>
                    </a:lnTo>
                    <a:lnTo>
                      <a:pt x="184" y="752"/>
                    </a:lnTo>
                    <a:lnTo>
                      <a:pt x="172" y="740"/>
                    </a:lnTo>
                    <a:lnTo>
                      <a:pt x="184" y="716"/>
                    </a:lnTo>
                    <a:lnTo>
                      <a:pt x="192" y="708"/>
                    </a:lnTo>
                    <a:lnTo>
                      <a:pt x="216" y="684"/>
                    </a:lnTo>
                    <a:lnTo>
                      <a:pt x="228" y="672"/>
                    </a:lnTo>
                    <a:lnTo>
                      <a:pt x="252" y="648"/>
                    </a:lnTo>
                    <a:lnTo>
                      <a:pt x="284" y="628"/>
                    </a:lnTo>
                    <a:lnTo>
                      <a:pt x="296" y="580"/>
                    </a:lnTo>
                    <a:lnTo>
                      <a:pt x="332" y="556"/>
                    </a:lnTo>
                    <a:lnTo>
                      <a:pt x="332" y="536"/>
                    </a:lnTo>
                    <a:lnTo>
                      <a:pt x="340" y="512"/>
                    </a:lnTo>
                    <a:lnTo>
                      <a:pt x="352" y="512"/>
                    </a:lnTo>
                    <a:lnTo>
                      <a:pt x="388" y="500"/>
                    </a:lnTo>
                    <a:lnTo>
                      <a:pt x="412" y="476"/>
                    </a:lnTo>
                    <a:lnTo>
                      <a:pt x="420" y="476"/>
                    </a:lnTo>
                    <a:lnTo>
                      <a:pt x="444" y="488"/>
                    </a:lnTo>
                    <a:lnTo>
                      <a:pt x="456" y="488"/>
                    </a:lnTo>
                    <a:lnTo>
                      <a:pt x="480" y="500"/>
                    </a:lnTo>
                    <a:lnTo>
                      <a:pt x="492" y="512"/>
                    </a:lnTo>
                    <a:lnTo>
                      <a:pt x="512" y="500"/>
                    </a:lnTo>
                    <a:lnTo>
                      <a:pt x="524" y="488"/>
                    </a:lnTo>
                    <a:lnTo>
                      <a:pt x="548" y="488"/>
                    </a:lnTo>
                    <a:lnTo>
                      <a:pt x="560" y="512"/>
                    </a:lnTo>
                    <a:lnTo>
                      <a:pt x="592" y="512"/>
                    </a:lnTo>
                    <a:lnTo>
                      <a:pt x="628" y="500"/>
                    </a:lnTo>
                    <a:lnTo>
                      <a:pt x="652" y="500"/>
                    </a:lnTo>
                    <a:lnTo>
                      <a:pt x="696" y="512"/>
                    </a:lnTo>
                    <a:lnTo>
                      <a:pt x="708" y="512"/>
                    </a:lnTo>
                    <a:lnTo>
                      <a:pt x="708" y="488"/>
                    </a:lnTo>
                    <a:lnTo>
                      <a:pt x="684" y="468"/>
                    </a:lnTo>
                    <a:lnTo>
                      <a:pt x="684" y="456"/>
                    </a:lnTo>
                    <a:lnTo>
                      <a:pt x="708" y="432"/>
                    </a:lnTo>
                    <a:lnTo>
                      <a:pt x="740" y="432"/>
                    </a:lnTo>
                    <a:lnTo>
                      <a:pt x="764" y="420"/>
                    </a:lnTo>
                    <a:lnTo>
                      <a:pt x="800" y="388"/>
                    </a:lnTo>
                    <a:lnTo>
                      <a:pt x="832" y="352"/>
                    </a:lnTo>
                    <a:lnTo>
                      <a:pt x="856" y="340"/>
                    </a:lnTo>
                    <a:lnTo>
                      <a:pt x="880" y="364"/>
                    </a:lnTo>
                    <a:lnTo>
                      <a:pt x="912" y="364"/>
                    </a:lnTo>
                    <a:lnTo>
                      <a:pt x="924" y="364"/>
                    </a:lnTo>
                    <a:lnTo>
                      <a:pt x="936" y="364"/>
                    </a:lnTo>
                    <a:lnTo>
                      <a:pt x="960" y="388"/>
                    </a:lnTo>
                    <a:lnTo>
                      <a:pt x="980" y="396"/>
                    </a:lnTo>
                    <a:lnTo>
                      <a:pt x="1028" y="396"/>
                    </a:lnTo>
                    <a:lnTo>
                      <a:pt x="1028" y="364"/>
                    </a:lnTo>
                    <a:lnTo>
                      <a:pt x="1040" y="364"/>
                    </a:lnTo>
                    <a:lnTo>
                      <a:pt x="1048" y="352"/>
                    </a:lnTo>
                    <a:lnTo>
                      <a:pt x="1072" y="340"/>
                    </a:lnTo>
                    <a:lnTo>
                      <a:pt x="1084" y="328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56" name="Freeform 2945"/>
            <p:cNvSpPr>
              <a:spLocks/>
            </p:cNvSpPr>
            <p:nvPr/>
          </p:nvSpPr>
          <p:spPr bwMode="auto">
            <a:xfrm>
              <a:off x="3832225" y="4791075"/>
              <a:ext cx="203200" cy="223838"/>
            </a:xfrm>
            <a:custGeom>
              <a:avLst/>
              <a:gdLst>
                <a:gd name="T0" fmla="*/ 2147483647 w 320"/>
                <a:gd name="T1" fmla="*/ 0 h 352"/>
                <a:gd name="T2" fmla="*/ 2147483647 w 320"/>
                <a:gd name="T3" fmla="*/ 2147483647 h 352"/>
                <a:gd name="T4" fmla="*/ 2147483647 w 320"/>
                <a:gd name="T5" fmla="*/ 2147483647 h 352"/>
                <a:gd name="T6" fmla="*/ 2147483647 w 320"/>
                <a:gd name="T7" fmla="*/ 2147483647 h 352"/>
                <a:gd name="T8" fmla="*/ 2147483647 w 320"/>
                <a:gd name="T9" fmla="*/ 2147483647 h 352"/>
                <a:gd name="T10" fmla="*/ 2147483647 w 320"/>
                <a:gd name="T11" fmla="*/ 2147483647 h 352"/>
                <a:gd name="T12" fmla="*/ 2147483647 w 320"/>
                <a:gd name="T13" fmla="*/ 2147483647 h 352"/>
                <a:gd name="T14" fmla="*/ 2147483647 w 320"/>
                <a:gd name="T15" fmla="*/ 2147483647 h 352"/>
                <a:gd name="T16" fmla="*/ 2147483647 w 320"/>
                <a:gd name="T17" fmla="*/ 2147483647 h 352"/>
                <a:gd name="T18" fmla="*/ 2147483647 w 320"/>
                <a:gd name="T19" fmla="*/ 2147483647 h 352"/>
                <a:gd name="T20" fmla="*/ 2147483647 w 320"/>
                <a:gd name="T21" fmla="*/ 2147483647 h 352"/>
                <a:gd name="T22" fmla="*/ 2147483647 w 320"/>
                <a:gd name="T23" fmla="*/ 2147483647 h 352"/>
                <a:gd name="T24" fmla="*/ 2147483647 w 320"/>
                <a:gd name="T25" fmla="*/ 2147483647 h 352"/>
                <a:gd name="T26" fmla="*/ 2147483647 w 320"/>
                <a:gd name="T27" fmla="*/ 2147483647 h 352"/>
                <a:gd name="T28" fmla="*/ 2147483647 w 320"/>
                <a:gd name="T29" fmla="*/ 2147483647 h 352"/>
                <a:gd name="T30" fmla="*/ 0 w 320"/>
                <a:gd name="T31" fmla="*/ 2147483647 h 352"/>
                <a:gd name="T32" fmla="*/ 2147483647 w 320"/>
                <a:gd name="T33" fmla="*/ 2147483647 h 352"/>
                <a:gd name="T34" fmla="*/ 2147483647 w 320"/>
                <a:gd name="T35" fmla="*/ 2147483647 h 352"/>
                <a:gd name="T36" fmla="*/ 2147483647 w 320"/>
                <a:gd name="T37" fmla="*/ 2147483647 h 352"/>
                <a:gd name="T38" fmla="*/ 2147483647 w 320"/>
                <a:gd name="T39" fmla="*/ 2147483647 h 352"/>
                <a:gd name="T40" fmla="*/ 2147483647 w 320"/>
                <a:gd name="T41" fmla="*/ 2147483647 h 352"/>
                <a:gd name="T42" fmla="*/ 2147483647 w 320"/>
                <a:gd name="T43" fmla="*/ 2147483647 h 352"/>
                <a:gd name="T44" fmla="*/ 2147483647 w 320"/>
                <a:gd name="T45" fmla="*/ 2147483647 h 352"/>
                <a:gd name="T46" fmla="*/ 2147483647 w 320"/>
                <a:gd name="T47" fmla="*/ 2147483647 h 352"/>
                <a:gd name="T48" fmla="*/ 2147483647 w 320"/>
                <a:gd name="T49" fmla="*/ 2147483647 h 352"/>
                <a:gd name="T50" fmla="*/ 2147483647 w 320"/>
                <a:gd name="T51" fmla="*/ 2147483647 h 352"/>
                <a:gd name="T52" fmla="*/ 2147483647 w 320"/>
                <a:gd name="T53" fmla="*/ 2147483647 h 352"/>
                <a:gd name="T54" fmla="*/ 2147483647 w 320"/>
                <a:gd name="T55" fmla="*/ 2147483647 h 352"/>
                <a:gd name="T56" fmla="*/ 2147483647 w 320"/>
                <a:gd name="T57" fmla="*/ 2147483647 h 352"/>
                <a:gd name="T58" fmla="*/ 2147483647 w 320"/>
                <a:gd name="T59" fmla="*/ 2147483647 h 352"/>
                <a:gd name="T60" fmla="*/ 2147483647 w 320"/>
                <a:gd name="T61" fmla="*/ 2147483647 h 352"/>
                <a:gd name="T62" fmla="*/ 2147483647 w 320"/>
                <a:gd name="T63" fmla="*/ 2147483647 h 352"/>
                <a:gd name="T64" fmla="*/ 2147483647 w 320"/>
                <a:gd name="T65" fmla="*/ 2147483647 h 352"/>
                <a:gd name="T66" fmla="*/ 2147483647 w 320"/>
                <a:gd name="T67" fmla="*/ 2147483647 h 352"/>
                <a:gd name="T68" fmla="*/ 2147483647 w 320"/>
                <a:gd name="T69" fmla="*/ 2147483647 h 352"/>
                <a:gd name="T70" fmla="*/ 2147483647 w 320"/>
                <a:gd name="T71" fmla="*/ 2147483647 h 3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20" h="352">
                  <a:moveTo>
                    <a:pt x="296" y="8"/>
                  </a:moveTo>
                  <a:lnTo>
                    <a:pt x="284" y="0"/>
                  </a:lnTo>
                  <a:lnTo>
                    <a:pt x="272" y="8"/>
                  </a:lnTo>
                  <a:lnTo>
                    <a:pt x="260" y="8"/>
                  </a:lnTo>
                  <a:lnTo>
                    <a:pt x="260" y="20"/>
                  </a:lnTo>
                  <a:lnTo>
                    <a:pt x="260" y="32"/>
                  </a:lnTo>
                  <a:lnTo>
                    <a:pt x="252" y="32"/>
                  </a:lnTo>
                  <a:lnTo>
                    <a:pt x="252" y="20"/>
                  </a:lnTo>
                  <a:lnTo>
                    <a:pt x="252" y="8"/>
                  </a:lnTo>
                  <a:lnTo>
                    <a:pt x="240" y="8"/>
                  </a:lnTo>
                  <a:lnTo>
                    <a:pt x="228" y="20"/>
                  </a:lnTo>
                  <a:lnTo>
                    <a:pt x="216" y="20"/>
                  </a:lnTo>
                  <a:lnTo>
                    <a:pt x="216" y="8"/>
                  </a:lnTo>
                  <a:lnTo>
                    <a:pt x="192" y="32"/>
                  </a:lnTo>
                  <a:lnTo>
                    <a:pt x="184" y="56"/>
                  </a:lnTo>
                  <a:lnTo>
                    <a:pt x="184" y="76"/>
                  </a:lnTo>
                  <a:lnTo>
                    <a:pt x="192" y="100"/>
                  </a:lnTo>
                  <a:lnTo>
                    <a:pt x="184" y="124"/>
                  </a:lnTo>
                  <a:lnTo>
                    <a:pt x="160" y="124"/>
                  </a:lnTo>
                  <a:lnTo>
                    <a:pt x="148" y="136"/>
                  </a:lnTo>
                  <a:lnTo>
                    <a:pt x="148" y="148"/>
                  </a:lnTo>
                  <a:lnTo>
                    <a:pt x="136" y="156"/>
                  </a:lnTo>
                  <a:lnTo>
                    <a:pt x="104" y="168"/>
                  </a:lnTo>
                  <a:lnTo>
                    <a:pt x="92" y="180"/>
                  </a:lnTo>
                  <a:lnTo>
                    <a:pt x="80" y="192"/>
                  </a:lnTo>
                  <a:lnTo>
                    <a:pt x="56" y="204"/>
                  </a:lnTo>
                  <a:lnTo>
                    <a:pt x="56" y="228"/>
                  </a:lnTo>
                  <a:lnTo>
                    <a:pt x="56" y="236"/>
                  </a:lnTo>
                  <a:lnTo>
                    <a:pt x="44" y="260"/>
                  </a:lnTo>
                  <a:lnTo>
                    <a:pt x="32" y="272"/>
                  </a:lnTo>
                  <a:lnTo>
                    <a:pt x="12" y="308"/>
                  </a:lnTo>
                  <a:lnTo>
                    <a:pt x="0" y="316"/>
                  </a:lnTo>
                  <a:lnTo>
                    <a:pt x="0" y="328"/>
                  </a:lnTo>
                  <a:lnTo>
                    <a:pt x="12" y="340"/>
                  </a:lnTo>
                  <a:lnTo>
                    <a:pt x="12" y="352"/>
                  </a:lnTo>
                  <a:lnTo>
                    <a:pt x="24" y="352"/>
                  </a:lnTo>
                  <a:lnTo>
                    <a:pt x="24" y="340"/>
                  </a:lnTo>
                  <a:lnTo>
                    <a:pt x="24" y="328"/>
                  </a:lnTo>
                  <a:lnTo>
                    <a:pt x="32" y="316"/>
                  </a:lnTo>
                  <a:lnTo>
                    <a:pt x="44" y="308"/>
                  </a:lnTo>
                  <a:lnTo>
                    <a:pt x="56" y="296"/>
                  </a:lnTo>
                  <a:lnTo>
                    <a:pt x="56" y="272"/>
                  </a:lnTo>
                  <a:lnTo>
                    <a:pt x="68" y="260"/>
                  </a:lnTo>
                  <a:lnTo>
                    <a:pt x="80" y="260"/>
                  </a:lnTo>
                  <a:lnTo>
                    <a:pt x="92" y="248"/>
                  </a:lnTo>
                  <a:lnTo>
                    <a:pt x="104" y="248"/>
                  </a:lnTo>
                  <a:lnTo>
                    <a:pt x="104" y="260"/>
                  </a:lnTo>
                  <a:lnTo>
                    <a:pt x="112" y="260"/>
                  </a:lnTo>
                  <a:lnTo>
                    <a:pt x="112" y="248"/>
                  </a:lnTo>
                  <a:lnTo>
                    <a:pt x="136" y="248"/>
                  </a:lnTo>
                  <a:lnTo>
                    <a:pt x="148" y="248"/>
                  </a:lnTo>
                  <a:lnTo>
                    <a:pt x="148" y="236"/>
                  </a:lnTo>
                  <a:lnTo>
                    <a:pt x="160" y="228"/>
                  </a:lnTo>
                  <a:lnTo>
                    <a:pt x="184" y="216"/>
                  </a:lnTo>
                  <a:lnTo>
                    <a:pt x="192" y="216"/>
                  </a:lnTo>
                  <a:lnTo>
                    <a:pt x="192" y="204"/>
                  </a:lnTo>
                  <a:lnTo>
                    <a:pt x="216" y="204"/>
                  </a:lnTo>
                  <a:lnTo>
                    <a:pt x="240" y="204"/>
                  </a:lnTo>
                  <a:lnTo>
                    <a:pt x="272" y="180"/>
                  </a:lnTo>
                  <a:lnTo>
                    <a:pt x="296" y="156"/>
                  </a:lnTo>
                  <a:lnTo>
                    <a:pt x="320" y="136"/>
                  </a:lnTo>
                  <a:lnTo>
                    <a:pt x="320" y="124"/>
                  </a:lnTo>
                  <a:lnTo>
                    <a:pt x="308" y="100"/>
                  </a:lnTo>
                  <a:lnTo>
                    <a:pt x="296" y="100"/>
                  </a:lnTo>
                  <a:lnTo>
                    <a:pt x="284" y="88"/>
                  </a:lnTo>
                  <a:lnTo>
                    <a:pt x="284" y="76"/>
                  </a:lnTo>
                  <a:lnTo>
                    <a:pt x="272" y="56"/>
                  </a:lnTo>
                  <a:lnTo>
                    <a:pt x="284" y="44"/>
                  </a:lnTo>
                  <a:lnTo>
                    <a:pt x="296" y="32"/>
                  </a:lnTo>
                  <a:lnTo>
                    <a:pt x="284" y="32"/>
                  </a:lnTo>
                  <a:lnTo>
                    <a:pt x="284" y="20"/>
                  </a:lnTo>
                  <a:lnTo>
                    <a:pt x="296" y="8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7" name="Freeform 2946"/>
            <p:cNvSpPr>
              <a:spLocks/>
            </p:cNvSpPr>
            <p:nvPr/>
          </p:nvSpPr>
          <p:spPr bwMode="auto">
            <a:xfrm>
              <a:off x="5795963" y="4181475"/>
              <a:ext cx="42862" cy="63500"/>
            </a:xfrm>
            <a:custGeom>
              <a:avLst/>
              <a:gdLst>
                <a:gd name="T0" fmla="*/ 2147483647 w 68"/>
                <a:gd name="T1" fmla="*/ 2147483647 h 100"/>
                <a:gd name="T2" fmla="*/ 2147483647 w 68"/>
                <a:gd name="T3" fmla="*/ 2147483647 h 100"/>
                <a:gd name="T4" fmla="*/ 2147483647 w 68"/>
                <a:gd name="T5" fmla="*/ 2147483647 h 100"/>
                <a:gd name="T6" fmla="*/ 2147483647 w 68"/>
                <a:gd name="T7" fmla="*/ 0 h 100"/>
                <a:gd name="T8" fmla="*/ 2147483647 w 68"/>
                <a:gd name="T9" fmla="*/ 2147483647 h 100"/>
                <a:gd name="T10" fmla="*/ 2147483647 w 68"/>
                <a:gd name="T11" fmla="*/ 2147483647 h 100"/>
                <a:gd name="T12" fmla="*/ 0 w 68"/>
                <a:gd name="T13" fmla="*/ 2147483647 h 100"/>
                <a:gd name="T14" fmla="*/ 0 w 68"/>
                <a:gd name="T15" fmla="*/ 2147483647 h 100"/>
                <a:gd name="T16" fmla="*/ 2147483647 w 68"/>
                <a:gd name="T17" fmla="*/ 2147483647 h 100"/>
                <a:gd name="T18" fmla="*/ 2147483647 w 68"/>
                <a:gd name="T19" fmla="*/ 2147483647 h 100"/>
                <a:gd name="T20" fmla="*/ 2147483647 w 68"/>
                <a:gd name="T21" fmla="*/ 2147483647 h 100"/>
                <a:gd name="T22" fmla="*/ 2147483647 w 68"/>
                <a:gd name="T23" fmla="*/ 2147483647 h 100"/>
                <a:gd name="T24" fmla="*/ 2147483647 w 68"/>
                <a:gd name="T25" fmla="*/ 2147483647 h 100"/>
                <a:gd name="T26" fmla="*/ 2147483647 w 68"/>
                <a:gd name="T27" fmla="*/ 2147483647 h 100"/>
                <a:gd name="T28" fmla="*/ 2147483647 w 68"/>
                <a:gd name="T29" fmla="*/ 2147483647 h 100"/>
                <a:gd name="T30" fmla="*/ 2147483647 w 68"/>
                <a:gd name="T31" fmla="*/ 2147483647 h 100"/>
                <a:gd name="T32" fmla="*/ 2147483647 w 68"/>
                <a:gd name="T33" fmla="*/ 2147483647 h 100"/>
                <a:gd name="T34" fmla="*/ 2147483647 w 68"/>
                <a:gd name="T35" fmla="*/ 2147483647 h 100"/>
                <a:gd name="T36" fmla="*/ 2147483647 w 68"/>
                <a:gd name="T37" fmla="*/ 2147483647 h 1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8" h="100">
                  <a:moveTo>
                    <a:pt x="56" y="20"/>
                  </a:moveTo>
                  <a:lnTo>
                    <a:pt x="56" y="20"/>
                  </a:lnTo>
                  <a:lnTo>
                    <a:pt x="44" y="8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12" y="44"/>
                  </a:lnTo>
                  <a:lnTo>
                    <a:pt x="12" y="56"/>
                  </a:lnTo>
                  <a:lnTo>
                    <a:pt x="12" y="76"/>
                  </a:lnTo>
                  <a:lnTo>
                    <a:pt x="24" y="88"/>
                  </a:lnTo>
                  <a:lnTo>
                    <a:pt x="36" y="100"/>
                  </a:lnTo>
                  <a:lnTo>
                    <a:pt x="44" y="100"/>
                  </a:lnTo>
                  <a:lnTo>
                    <a:pt x="68" y="76"/>
                  </a:lnTo>
                  <a:lnTo>
                    <a:pt x="68" y="68"/>
                  </a:lnTo>
                  <a:lnTo>
                    <a:pt x="68" y="56"/>
                  </a:lnTo>
                  <a:lnTo>
                    <a:pt x="68" y="32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8" name="Freeform 2947"/>
            <p:cNvSpPr>
              <a:spLocks/>
            </p:cNvSpPr>
            <p:nvPr/>
          </p:nvSpPr>
          <p:spPr bwMode="auto">
            <a:xfrm>
              <a:off x="5803900" y="4935538"/>
              <a:ext cx="28575" cy="95250"/>
            </a:xfrm>
            <a:custGeom>
              <a:avLst/>
              <a:gdLst>
                <a:gd name="T0" fmla="*/ 2147483647 w 44"/>
                <a:gd name="T1" fmla="*/ 0 h 148"/>
                <a:gd name="T2" fmla="*/ 0 w 44"/>
                <a:gd name="T3" fmla="*/ 2147483647 h 148"/>
                <a:gd name="T4" fmla="*/ 0 w 44"/>
                <a:gd name="T5" fmla="*/ 2147483647 h 148"/>
                <a:gd name="T6" fmla="*/ 2147483647 w 44"/>
                <a:gd name="T7" fmla="*/ 2147483647 h 148"/>
                <a:gd name="T8" fmla="*/ 2147483647 w 44"/>
                <a:gd name="T9" fmla="*/ 2147483647 h 148"/>
                <a:gd name="T10" fmla="*/ 0 w 44"/>
                <a:gd name="T11" fmla="*/ 2147483647 h 148"/>
                <a:gd name="T12" fmla="*/ 0 w 44"/>
                <a:gd name="T13" fmla="*/ 2147483647 h 148"/>
                <a:gd name="T14" fmla="*/ 2147483647 w 44"/>
                <a:gd name="T15" fmla="*/ 2147483647 h 148"/>
                <a:gd name="T16" fmla="*/ 2147483647 w 44"/>
                <a:gd name="T17" fmla="*/ 2147483647 h 148"/>
                <a:gd name="T18" fmla="*/ 2147483647 w 44"/>
                <a:gd name="T19" fmla="*/ 2147483647 h 148"/>
                <a:gd name="T20" fmla="*/ 2147483647 w 44"/>
                <a:gd name="T21" fmla="*/ 2147483647 h 148"/>
                <a:gd name="T22" fmla="*/ 2147483647 w 44"/>
                <a:gd name="T23" fmla="*/ 2147483647 h 148"/>
                <a:gd name="T24" fmla="*/ 2147483647 w 44"/>
                <a:gd name="T25" fmla="*/ 2147483647 h 148"/>
                <a:gd name="T26" fmla="*/ 2147483647 w 44"/>
                <a:gd name="T27" fmla="*/ 2147483647 h 148"/>
                <a:gd name="T28" fmla="*/ 2147483647 w 44"/>
                <a:gd name="T29" fmla="*/ 2147483647 h 148"/>
                <a:gd name="T30" fmla="*/ 2147483647 w 44"/>
                <a:gd name="T31" fmla="*/ 2147483647 h 148"/>
                <a:gd name="T32" fmla="*/ 2147483647 w 44"/>
                <a:gd name="T33" fmla="*/ 2147483647 h 148"/>
                <a:gd name="T34" fmla="*/ 2147483647 w 44"/>
                <a:gd name="T35" fmla="*/ 2147483647 h 148"/>
                <a:gd name="T36" fmla="*/ 2147483647 w 44"/>
                <a:gd name="T37" fmla="*/ 2147483647 h 148"/>
                <a:gd name="T38" fmla="*/ 2147483647 w 44"/>
                <a:gd name="T39" fmla="*/ 0 h 1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4" h="148">
                  <a:moveTo>
                    <a:pt x="12" y="0"/>
                  </a:moveTo>
                  <a:lnTo>
                    <a:pt x="0" y="20"/>
                  </a:lnTo>
                  <a:lnTo>
                    <a:pt x="0" y="32"/>
                  </a:lnTo>
                  <a:lnTo>
                    <a:pt x="12" y="44"/>
                  </a:lnTo>
                  <a:lnTo>
                    <a:pt x="12" y="68"/>
                  </a:lnTo>
                  <a:lnTo>
                    <a:pt x="0" y="68"/>
                  </a:lnTo>
                  <a:lnTo>
                    <a:pt x="0" y="88"/>
                  </a:lnTo>
                  <a:lnTo>
                    <a:pt x="12" y="100"/>
                  </a:lnTo>
                  <a:lnTo>
                    <a:pt x="24" y="112"/>
                  </a:lnTo>
                  <a:lnTo>
                    <a:pt x="24" y="124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32" y="148"/>
                  </a:lnTo>
                  <a:lnTo>
                    <a:pt x="44" y="148"/>
                  </a:lnTo>
                  <a:lnTo>
                    <a:pt x="32" y="112"/>
                  </a:lnTo>
                  <a:lnTo>
                    <a:pt x="32" y="88"/>
                  </a:lnTo>
                  <a:lnTo>
                    <a:pt x="24" y="68"/>
                  </a:lnTo>
                  <a:lnTo>
                    <a:pt x="24" y="32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9" name="Freeform 2948"/>
            <p:cNvSpPr>
              <a:spLocks/>
            </p:cNvSpPr>
            <p:nvPr/>
          </p:nvSpPr>
          <p:spPr bwMode="auto">
            <a:xfrm>
              <a:off x="5686425" y="4921250"/>
              <a:ext cx="109538" cy="93663"/>
            </a:xfrm>
            <a:custGeom>
              <a:avLst/>
              <a:gdLst>
                <a:gd name="T0" fmla="*/ 2147483647 w 172"/>
                <a:gd name="T1" fmla="*/ 0 h 148"/>
                <a:gd name="T2" fmla="*/ 2147483647 w 172"/>
                <a:gd name="T3" fmla="*/ 0 h 148"/>
                <a:gd name="T4" fmla="*/ 2147483647 w 172"/>
                <a:gd name="T5" fmla="*/ 0 h 148"/>
                <a:gd name="T6" fmla="*/ 2147483647 w 172"/>
                <a:gd name="T7" fmla="*/ 0 h 148"/>
                <a:gd name="T8" fmla="*/ 2147483647 w 172"/>
                <a:gd name="T9" fmla="*/ 2147483647 h 148"/>
                <a:gd name="T10" fmla="*/ 2147483647 w 172"/>
                <a:gd name="T11" fmla="*/ 2147483647 h 148"/>
                <a:gd name="T12" fmla="*/ 2147483647 w 172"/>
                <a:gd name="T13" fmla="*/ 2147483647 h 148"/>
                <a:gd name="T14" fmla="*/ 2147483647 w 172"/>
                <a:gd name="T15" fmla="*/ 2147483647 h 148"/>
                <a:gd name="T16" fmla="*/ 2147483647 w 172"/>
                <a:gd name="T17" fmla="*/ 2147483647 h 148"/>
                <a:gd name="T18" fmla="*/ 2147483647 w 172"/>
                <a:gd name="T19" fmla="*/ 2147483647 h 148"/>
                <a:gd name="T20" fmla="*/ 2147483647 w 172"/>
                <a:gd name="T21" fmla="*/ 2147483647 h 148"/>
                <a:gd name="T22" fmla="*/ 2147483647 w 172"/>
                <a:gd name="T23" fmla="*/ 2147483647 h 148"/>
                <a:gd name="T24" fmla="*/ 2147483647 w 172"/>
                <a:gd name="T25" fmla="*/ 2147483647 h 148"/>
                <a:gd name="T26" fmla="*/ 0 w 172"/>
                <a:gd name="T27" fmla="*/ 2147483647 h 148"/>
                <a:gd name="T28" fmla="*/ 0 w 172"/>
                <a:gd name="T29" fmla="*/ 2147483647 h 148"/>
                <a:gd name="T30" fmla="*/ 2147483647 w 172"/>
                <a:gd name="T31" fmla="*/ 2147483647 h 148"/>
                <a:gd name="T32" fmla="*/ 2147483647 w 172"/>
                <a:gd name="T33" fmla="*/ 2147483647 h 148"/>
                <a:gd name="T34" fmla="*/ 2147483647 w 172"/>
                <a:gd name="T35" fmla="*/ 2147483647 h 148"/>
                <a:gd name="T36" fmla="*/ 2147483647 w 172"/>
                <a:gd name="T37" fmla="*/ 2147483647 h 148"/>
                <a:gd name="T38" fmla="*/ 2147483647 w 172"/>
                <a:gd name="T39" fmla="*/ 2147483647 h 148"/>
                <a:gd name="T40" fmla="*/ 2147483647 w 172"/>
                <a:gd name="T41" fmla="*/ 2147483647 h 148"/>
                <a:gd name="T42" fmla="*/ 2147483647 w 172"/>
                <a:gd name="T43" fmla="*/ 2147483647 h 148"/>
                <a:gd name="T44" fmla="*/ 2147483647 w 172"/>
                <a:gd name="T45" fmla="*/ 2147483647 h 148"/>
                <a:gd name="T46" fmla="*/ 2147483647 w 172"/>
                <a:gd name="T47" fmla="*/ 2147483647 h 148"/>
                <a:gd name="T48" fmla="*/ 2147483647 w 172"/>
                <a:gd name="T49" fmla="*/ 2147483647 h 148"/>
                <a:gd name="T50" fmla="*/ 2147483647 w 172"/>
                <a:gd name="T51" fmla="*/ 2147483647 h 148"/>
                <a:gd name="T52" fmla="*/ 2147483647 w 172"/>
                <a:gd name="T53" fmla="*/ 2147483647 h 148"/>
                <a:gd name="T54" fmla="*/ 2147483647 w 172"/>
                <a:gd name="T55" fmla="*/ 2147483647 h 148"/>
                <a:gd name="T56" fmla="*/ 2147483647 w 172"/>
                <a:gd name="T57" fmla="*/ 2147483647 h 148"/>
                <a:gd name="T58" fmla="*/ 2147483647 w 172"/>
                <a:gd name="T59" fmla="*/ 2147483647 h 148"/>
                <a:gd name="T60" fmla="*/ 2147483647 w 172"/>
                <a:gd name="T61" fmla="*/ 2147483647 h 148"/>
                <a:gd name="T62" fmla="*/ 2147483647 w 172"/>
                <a:gd name="T63" fmla="*/ 2147483647 h 148"/>
                <a:gd name="T64" fmla="*/ 2147483647 w 172"/>
                <a:gd name="T65" fmla="*/ 2147483647 h 148"/>
                <a:gd name="T66" fmla="*/ 2147483647 w 172"/>
                <a:gd name="T67" fmla="*/ 0 h 14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72" h="148">
                  <a:moveTo>
                    <a:pt x="104" y="0"/>
                  </a:move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80" y="12"/>
                  </a:lnTo>
                  <a:lnTo>
                    <a:pt x="92" y="24"/>
                  </a:lnTo>
                  <a:lnTo>
                    <a:pt x="92" y="32"/>
                  </a:lnTo>
                  <a:lnTo>
                    <a:pt x="92" y="44"/>
                  </a:lnTo>
                  <a:lnTo>
                    <a:pt x="92" y="56"/>
                  </a:lnTo>
                  <a:lnTo>
                    <a:pt x="80" y="56"/>
                  </a:lnTo>
                  <a:lnTo>
                    <a:pt x="48" y="44"/>
                  </a:lnTo>
                  <a:lnTo>
                    <a:pt x="24" y="32"/>
                  </a:lnTo>
                  <a:lnTo>
                    <a:pt x="12" y="32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2" y="56"/>
                  </a:lnTo>
                  <a:lnTo>
                    <a:pt x="48" y="68"/>
                  </a:lnTo>
                  <a:lnTo>
                    <a:pt x="68" y="80"/>
                  </a:lnTo>
                  <a:lnTo>
                    <a:pt x="68" y="92"/>
                  </a:lnTo>
                  <a:lnTo>
                    <a:pt x="56" y="92"/>
                  </a:lnTo>
                  <a:lnTo>
                    <a:pt x="68" y="92"/>
                  </a:lnTo>
                  <a:lnTo>
                    <a:pt x="68" y="104"/>
                  </a:lnTo>
                  <a:lnTo>
                    <a:pt x="104" y="112"/>
                  </a:lnTo>
                  <a:lnTo>
                    <a:pt x="128" y="124"/>
                  </a:lnTo>
                  <a:lnTo>
                    <a:pt x="148" y="136"/>
                  </a:lnTo>
                  <a:lnTo>
                    <a:pt x="172" y="148"/>
                  </a:lnTo>
                  <a:lnTo>
                    <a:pt x="172" y="136"/>
                  </a:lnTo>
                  <a:lnTo>
                    <a:pt x="148" y="112"/>
                  </a:lnTo>
                  <a:lnTo>
                    <a:pt x="128" y="80"/>
                  </a:lnTo>
                  <a:lnTo>
                    <a:pt x="128" y="68"/>
                  </a:lnTo>
                  <a:lnTo>
                    <a:pt x="128" y="56"/>
                  </a:lnTo>
                  <a:lnTo>
                    <a:pt x="116" y="32"/>
                  </a:lnTo>
                  <a:lnTo>
                    <a:pt x="104" y="1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0" name="Freeform 2949"/>
            <p:cNvSpPr>
              <a:spLocks/>
            </p:cNvSpPr>
            <p:nvPr/>
          </p:nvSpPr>
          <p:spPr bwMode="auto">
            <a:xfrm>
              <a:off x="2687638" y="4478338"/>
              <a:ext cx="73025" cy="36512"/>
            </a:xfrm>
            <a:custGeom>
              <a:avLst/>
              <a:gdLst>
                <a:gd name="T0" fmla="*/ 2147483647 w 116"/>
                <a:gd name="T1" fmla="*/ 2147483647 h 56"/>
                <a:gd name="T2" fmla="*/ 2147483647 w 116"/>
                <a:gd name="T3" fmla="*/ 2147483647 h 56"/>
                <a:gd name="T4" fmla="*/ 2147483647 w 116"/>
                <a:gd name="T5" fmla="*/ 2147483647 h 56"/>
                <a:gd name="T6" fmla="*/ 2147483647 w 116"/>
                <a:gd name="T7" fmla="*/ 2147483647 h 56"/>
                <a:gd name="T8" fmla="*/ 2147483647 w 116"/>
                <a:gd name="T9" fmla="*/ 2147483647 h 56"/>
                <a:gd name="T10" fmla="*/ 2147483647 w 116"/>
                <a:gd name="T11" fmla="*/ 2147483647 h 56"/>
                <a:gd name="T12" fmla="*/ 2147483647 w 116"/>
                <a:gd name="T13" fmla="*/ 2147483647 h 56"/>
                <a:gd name="T14" fmla="*/ 2147483647 w 116"/>
                <a:gd name="T15" fmla="*/ 2147483647 h 56"/>
                <a:gd name="T16" fmla="*/ 2147483647 w 116"/>
                <a:gd name="T17" fmla="*/ 2147483647 h 56"/>
                <a:gd name="T18" fmla="*/ 0 w 116"/>
                <a:gd name="T19" fmla="*/ 2147483647 h 56"/>
                <a:gd name="T20" fmla="*/ 0 w 116"/>
                <a:gd name="T21" fmla="*/ 2147483647 h 56"/>
                <a:gd name="T22" fmla="*/ 0 w 116"/>
                <a:gd name="T23" fmla="*/ 0 h 56"/>
                <a:gd name="T24" fmla="*/ 2147483647 w 116"/>
                <a:gd name="T25" fmla="*/ 0 h 56"/>
                <a:gd name="T26" fmla="*/ 2147483647 w 116"/>
                <a:gd name="T27" fmla="*/ 0 h 56"/>
                <a:gd name="T28" fmla="*/ 2147483647 w 116"/>
                <a:gd name="T29" fmla="*/ 0 h 56"/>
                <a:gd name="T30" fmla="*/ 2147483647 w 116"/>
                <a:gd name="T31" fmla="*/ 2147483647 h 56"/>
                <a:gd name="T32" fmla="*/ 2147483647 w 116"/>
                <a:gd name="T33" fmla="*/ 2147483647 h 56"/>
                <a:gd name="T34" fmla="*/ 2147483647 w 116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6" h="56">
                  <a:moveTo>
                    <a:pt x="116" y="32"/>
                  </a:moveTo>
                  <a:lnTo>
                    <a:pt x="116" y="44"/>
                  </a:lnTo>
                  <a:lnTo>
                    <a:pt x="92" y="56"/>
                  </a:lnTo>
                  <a:lnTo>
                    <a:pt x="80" y="56"/>
                  </a:lnTo>
                  <a:lnTo>
                    <a:pt x="56" y="56"/>
                  </a:lnTo>
                  <a:lnTo>
                    <a:pt x="36" y="56"/>
                  </a:lnTo>
                  <a:lnTo>
                    <a:pt x="24" y="44"/>
                  </a:lnTo>
                  <a:lnTo>
                    <a:pt x="12" y="44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24" y="0"/>
                  </a:lnTo>
                  <a:lnTo>
                    <a:pt x="48" y="0"/>
                  </a:lnTo>
                  <a:lnTo>
                    <a:pt x="80" y="0"/>
                  </a:lnTo>
                  <a:lnTo>
                    <a:pt x="92" y="8"/>
                  </a:lnTo>
                  <a:lnTo>
                    <a:pt x="104" y="8"/>
                  </a:lnTo>
                  <a:lnTo>
                    <a:pt x="116" y="32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1" name="Freeform 2963"/>
            <p:cNvSpPr>
              <a:spLocks/>
            </p:cNvSpPr>
            <p:nvPr/>
          </p:nvSpPr>
          <p:spPr bwMode="auto">
            <a:xfrm>
              <a:off x="5686425" y="3346450"/>
              <a:ext cx="515938" cy="738188"/>
            </a:xfrm>
            <a:custGeom>
              <a:avLst/>
              <a:gdLst>
                <a:gd name="T0" fmla="*/ 2147483647 w 812"/>
                <a:gd name="T1" fmla="*/ 2147483647 h 1164"/>
                <a:gd name="T2" fmla="*/ 2147483647 w 812"/>
                <a:gd name="T3" fmla="*/ 2147483647 h 1164"/>
                <a:gd name="T4" fmla="*/ 2147483647 w 812"/>
                <a:gd name="T5" fmla="*/ 2147483647 h 1164"/>
                <a:gd name="T6" fmla="*/ 2147483647 w 812"/>
                <a:gd name="T7" fmla="*/ 2147483647 h 1164"/>
                <a:gd name="T8" fmla="*/ 2147483647 w 812"/>
                <a:gd name="T9" fmla="*/ 2147483647 h 1164"/>
                <a:gd name="T10" fmla="*/ 2147483647 w 812"/>
                <a:gd name="T11" fmla="*/ 2147483647 h 1164"/>
                <a:gd name="T12" fmla="*/ 2147483647 w 812"/>
                <a:gd name="T13" fmla="*/ 2147483647 h 1164"/>
                <a:gd name="T14" fmla="*/ 2147483647 w 812"/>
                <a:gd name="T15" fmla="*/ 2147483647 h 1164"/>
                <a:gd name="T16" fmla="*/ 2147483647 w 812"/>
                <a:gd name="T17" fmla="*/ 2147483647 h 1164"/>
                <a:gd name="T18" fmla="*/ 2147483647 w 812"/>
                <a:gd name="T19" fmla="*/ 2147483647 h 1164"/>
                <a:gd name="T20" fmla="*/ 0 w 812"/>
                <a:gd name="T21" fmla="*/ 2147483647 h 1164"/>
                <a:gd name="T22" fmla="*/ 2147483647 w 812"/>
                <a:gd name="T23" fmla="*/ 2147483647 h 1164"/>
                <a:gd name="T24" fmla="*/ 2147483647 w 812"/>
                <a:gd name="T25" fmla="*/ 2147483647 h 1164"/>
                <a:gd name="T26" fmla="*/ 2147483647 w 812"/>
                <a:gd name="T27" fmla="*/ 2147483647 h 1164"/>
                <a:gd name="T28" fmla="*/ 2147483647 w 812"/>
                <a:gd name="T29" fmla="*/ 2147483647 h 1164"/>
                <a:gd name="T30" fmla="*/ 2147483647 w 812"/>
                <a:gd name="T31" fmla="*/ 2147483647 h 1164"/>
                <a:gd name="T32" fmla="*/ 2147483647 w 812"/>
                <a:gd name="T33" fmla="*/ 2147483647 h 1164"/>
                <a:gd name="T34" fmla="*/ 2147483647 w 812"/>
                <a:gd name="T35" fmla="*/ 2147483647 h 1164"/>
                <a:gd name="T36" fmla="*/ 2147483647 w 812"/>
                <a:gd name="T37" fmla="*/ 2147483647 h 1164"/>
                <a:gd name="T38" fmla="*/ 2147483647 w 812"/>
                <a:gd name="T39" fmla="*/ 2147483647 h 1164"/>
                <a:gd name="T40" fmla="*/ 2147483647 w 812"/>
                <a:gd name="T41" fmla="*/ 2147483647 h 1164"/>
                <a:gd name="T42" fmla="*/ 2147483647 w 812"/>
                <a:gd name="T43" fmla="*/ 2147483647 h 1164"/>
                <a:gd name="T44" fmla="*/ 2147483647 w 812"/>
                <a:gd name="T45" fmla="*/ 2147483647 h 1164"/>
                <a:gd name="T46" fmla="*/ 2147483647 w 812"/>
                <a:gd name="T47" fmla="*/ 2147483647 h 1164"/>
                <a:gd name="T48" fmla="*/ 2147483647 w 812"/>
                <a:gd name="T49" fmla="*/ 2147483647 h 1164"/>
                <a:gd name="T50" fmla="*/ 2147483647 w 812"/>
                <a:gd name="T51" fmla="*/ 2147483647 h 1164"/>
                <a:gd name="T52" fmla="*/ 2147483647 w 812"/>
                <a:gd name="T53" fmla="*/ 2147483647 h 1164"/>
                <a:gd name="T54" fmla="*/ 2147483647 w 812"/>
                <a:gd name="T55" fmla="*/ 2147483647 h 1164"/>
                <a:gd name="T56" fmla="*/ 2147483647 w 812"/>
                <a:gd name="T57" fmla="*/ 2147483647 h 1164"/>
                <a:gd name="T58" fmla="*/ 2147483647 w 812"/>
                <a:gd name="T59" fmla="*/ 2147483647 h 1164"/>
                <a:gd name="T60" fmla="*/ 2147483647 w 812"/>
                <a:gd name="T61" fmla="*/ 2147483647 h 1164"/>
                <a:gd name="T62" fmla="*/ 2147483647 w 812"/>
                <a:gd name="T63" fmla="*/ 2147483647 h 1164"/>
                <a:gd name="T64" fmla="*/ 2147483647 w 812"/>
                <a:gd name="T65" fmla="*/ 2147483647 h 1164"/>
                <a:gd name="T66" fmla="*/ 2147483647 w 812"/>
                <a:gd name="T67" fmla="*/ 2147483647 h 1164"/>
                <a:gd name="T68" fmla="*/ 2147483647 w 812"/>
                <a:gd name="T69" fmla="*/ 2147483647 h 1164"/>
                <a:gd name="T70" fmla="*/ 2147483647 w 812"/>
                <a:gd name="T71" fmla="*/ 2147483647 h 1164"/>
                <a:gd name="T72" fmla="*/ 2147483647 w 812"/>
                <a:gd name="T73" fmla="*/ 2147483647 h 1164"/>
                <a:gd name="T74" fmla="*/ 2147483647 w 812"/>
                <a:gd name="T75" fmla="*/ 2147483647 h 1164"/>
                <a:gd name="T76" fmla="*/ 2147483647 w 812"/>
                <a:gd name="T77" fmla="*/ 2147483647 h 1164"/>
                <a:gd name="T78" fmla="*/ 2147483647 w 812"/>
                <a:gd name="T79" fmla="*/ 2147483647 h 1164"/>
                <a:gd name="T80" fmla="*/ 2147483647 w 812"/>
                <a:gd name="T81" fmla="*/ 2147483647 h 1164"/>
                <a:gd name="T82" fmla="*/ 2147483647 w 812"/>
                <a:gd name="T83" fmla="*/ 0 h 1164"/>
                <a:gd name="T84" fmla="*/ 2147483647 w 812"/>
                <a:gd name="T85" fmla="*/ 2147483647 h 1164"/>
                <a:gd name="T86" fmla="*/ 2147483647 w 812"/>
                <a:gd name="T87" fmla="*/ 2147483647 h 1164"/>
                <a:gd name="T88" fmla="*/ 2147483647 w 812"/>
                <a:gd name="T89" fmla="*/ 2147483647 h 1164"/>
                <a:gd name="T90" fmla="*/ 2147483647 w 812"/>
                <a:gd name="T91" fmla="*/ 2147483647 h 1164"/>
                <a:gd name="T92" fmla="*/ 2147483647 w 812"/>
                <a:gd name="T93" fmla="*/ 2147483647 h 1164"/>
                <a:gd name="T94" fmla="*/ 2147483647 w 812"/>
                <a:gd name="T95" fmla="*/ 2147483647 h 1164"/>
                <a:gd name="T96" fmla="*/ 2147483647 w 812"/>
                <a:gd name="T97" fmla="*/ 2147483647 h 1164"/>
                <a:gd name="T98" fmla="*/ 2147483647 w 812"/>
                <a:gd name="T99" fmla="*/ 2147483647 h 1164"/>
                <a:gd name="T100" fmla="*/ 2147483647 w 812"/>
                <a:gd name="T101" fmla="*/ 2147483647 h 1164"/>
                <a:gd name="T102" fmla="*/ 2147483647 w 812"/>
                <a:gd name="T103" fmla="*/ 2147483647 h 1164"/>
                <a:gd name="T104" fmla="*/ 2147483647 w 812"/>
                <a:gd name="T105" fmla="*/ 2147483647 h 11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12" h="1164">
                  <a:moveTo>
                    <a:pt x="172" y="524"/>
                  </a:moveTo>
                  <a:lnTo>
                    <a:pt x="148" y="560"/>
                  </a:lnTo>
                  <a:lnTo>
                    <a:pt x="148" y="572"/>
                  </a:lnTo>
                  <a:lnTo>
                    <a:pt x="160" y="592"/>
                  </a:lnTo>
                  <a:lnTo>
                    <a:pt x="184" y="604"/>
                  </a:lnTo>
                  <a:lnTo>
                    <a:pt x="208" y="628"/>
                  </a:lnTo>
                  <a:lnTo>
                    <a:pt x="228" y="640"/>
                  </a:lnTo>
                  <a:lnTo>
                    <a:pt x="240" y="652"/>
                  </a:lnTo>
                  <a:lnTo>
                    <a:pt x="240" y="684"/>
                  </a:lnTo>
                  <a:lnTo>
                    <a:pt x="228" y="708"/>
                  </a:lnTo>
                  <a:lnTo>
                    <a:pt x="208" y="744"/>
                  </a:lnTo>
                  <a:lnTo>
                    <a:pt x="172" y="744"/>
                  </a:lnTo>
                  <a:lnTo>
                    <a:pt x="128" y="720"/>
                  </a:lnTo>
                  <a:lnTo>
                    <a:pt x="116" y="708"/>
                  </a:lnTo>
                  <a:lnTo>
                    <a:pt x="104" y="720"/>
                  </a:lnTo>
                  <a:lnTo>
                    <a:pt x="92" y="752"/>
                  </a:lnTo>
                  <a:lnTo>
                    <a:pt x="68" y="812"/>
                  </a:lnTo>
                  <a:lnTo>
                    <a:pt x="68" y="832"/>
                  </a:lnTo>
                  <a:lnTo>
                    <a:pt x="36" y="868"/>
                  </a:lnTo>
                  <a:lnTo>
                    <a:pt x="12" y="912"/>
                  </a:lnTo>
                  <a:lnTo>
                    <a:pt x="0" y="948"/>
                  </a:lnTo>
                  <a:lnTo>
                    <a:pt x="0" y="972"/>
                  </a:lnTo>
                  <a:lnTo>
                    <a:pt x="24" y="1016"/>
                  </a:lnTo>
                  <a:lnTo>
                    <a:pt x="48" y="1028"/>
                  </a:lnTo>
                  <a:lnTo>
                    <a:pt x="68" y="1040"/>
                  </a:lnTo>
                  <a:lnTo>
                    <a:pt x="116" y="1052"/>
                  </a:lnTo>
                  <a:lnTo>
                    <a:pt x="128" y="1064"/>
                  </a:lnTo>
                  <a:lnTo>
                    <a:pt x="148" y="1064"/>
                  </a:lnTo>
                  <a:lnTo>
                    <a:pt x="184" y="1072"/>
                  </a:lnTo>
                  <a:lnTo>
                    <a:pt x="196" y="1108"/>
                  </a:lnTo>
                  <a:lnTo>
                    <a:pt x="208" y="1120"/>
                  </a:lnTo>
                  <a:lnTo>
                    <a:pt x="216" y="1120"/>
                  </a:lnTo>
                  <a:lnTo>
                    <a:pt x="240" y="1132"/>
                  </a:lnTo>
                  <a:lnTo>
                    <a:pt x="252" y="1144"/>
                  </a:lnTo>
                  <a:lnTo>
                    <a:pt x="276" y="1164"/>
                  </a:lnTo>
                  <a:lnTo>
                    <a:pt x="296" y="1164"/>
                  </a:lnTo>
                  <a:lnTo>
                    <a:pt x="356" y="1164"/>
                  </a:lnTo>
                  <a:lnTo>
                    <a:pt x="376" y="1152"/>
                  </a:lnTo>
                  <a:lnTo>
                    <a:pt x="388" y="1144"/>
                  </a:lnTo>
                  <a:lnTo>
                    <a:pt x="388" y="1084"/>
                  </a:lnTo>
                  <a:lnTo>
                    <a:pt x="400" y="1064"/>
                  </a:lnTo>
                  <a:lnTo>
                    <a:pt x="412" y="1052"/>
                  </a:lnTo>
                  <a:lnTo>
                    <a:pt x="412" y="1028"/>
                  </a:lnTo>
                  <a:lnTo>
                    <a:pt x="424" y="992"/>
                  </a:lnTo>
                  <a:lnTo>
                    <a:pt x="436" y="972"/>
                  </a:lnTo>
                  <a:lnTo>
                    <a:pt x="436" y="960"/>
                  </a:lnTo>
                  <a:lnTo>
                    <a:pt x="456" y="948"/>
                  </a:lnTo>
                  <a:lnTo>
                    <a:pt x="492" y="948"/>
                  </a:lnTo>
                  <a:lnTo>
                    <a:pt x="516" y="936"/>
                  </a:lnTo>
                  <a:lnTo>
                    <a:pt x="536" y="936"/>
                  </a:lnTo>
                  <a:lnTo>
                    <a:pt x="572" y="904"/>
                  </a:lnTo>
                  <a:lnTo>
                    <a:pt x="584" y="880"/>
                  </a:lnTo>
                  <a:lnTo>
                    <a:pt x="596" y="832"/>
                  </a:lnTo>
                  <a:lnTo>
                    <a:pt x="604" y="800"/>
                  </a:lnTo>
                  <a:lnTo>
                    <a:pt x="616" y="764"/>
                  </a:lnTo>
                  <a:lnTo>
                    <a:pt x="664" y="732"/>
                  </a:lnTo>
                  <a:lnTo>
                    <a:pt x="708" y="696"/>
                  </a:lnTo>
                  <a:lnTo>
                    <a:pt x="720" y="664"/>
                  </a:lnTo>
                  <a:lnTo>
                    <a:pt x="720" y="572"/>
                  </a:lnTo>
                  <a:lnTo>
                    <a:pt x="720" y="524"/>
                  </a:lnTo>
                  <a:lnTo>
                    <a:pt x="720" y="504"/>
                  </a:lnTo>
                  <a:lnTo>
                    <a:pt x="752" y="512"/>
                  </a:lnTo>
                  <a:lnTo>
                    <a:pt x="776" y="512"/>
                  </a:lnTo>
                  <a:lnTo>
                    <a:pt x="776" y="492"/>
                  </a:lnTo>
                  <a:lnTo>
                    <a:pt x="788" y="456"/>
                  </a:lnTo>
                  <a:lnTo>
                    <a:pt x="812" y="424"/>
                  </a:lnTo>
                  <a:lnTo>
                    <a:pt x="800" y="388"/>
                  </a:lnTo>
                  <a:lnTo>
                    <a:pt x="788" y="352"/>
                  </a:lnTo>
                  <a:lnTo>
                    <a:pt x="776" y="308"/>
                  </a:lnTo>
                  <a:lnTo>
                    <a:pt x="764" y="308"/>
                  </a:lnTo>
                  <a:lnTo>
                    <a:pt x="752" y="296"/>
                  </a:lnTo>
                  <a:lnTo>
                    <a:pt x="744" y="272"/>
                  </a:lnTo>
                  <a:lnTo>
                    <a:pt x="744" y="228"/>
                  </a:lnTo>
                  <a:lnTo>
                    <a:pt x="720" y="192"/>
                  </a:lnTo>
                  <a:lnTo>
                    <a:pt x="696" y="172"/>
                  </a:lnTo>
                  <a:lnTo>
                    <a:pt x="672" y="160"/>
                  </a:lnTo>
                  <a:lnTo>
                    <a:pt x="628" y="136"/>
                  </a:lnTo>
                  <a:lnTo>
                    <a:pt x="584" y="112"/>
                  </a:lnTo>
                  <a:lnTo>
                    <a:pt x="572" y="104"/>
                  </a:lnTo>
                  <a:lnTo>
                    <a:pt x="560" y="68"/>
                  </a:lnTo>
                  <a:lnTo>
                    <a:pt x="548" y="44"/>
                  </a:lnTo>
                  <a:lnTo>
                    <a:pt x="516" y="24"/>
                  </a:lnTo>
                  <a:lnTo>
                    <a:pt x="468" y="24"/>
                  </a:lnTo>
                  <a:lnTo>
                    <a:pt x="424" y="0"/>
                  </a:lnTo>
                  <a:lnTo>
                    <a:pt x="400" y="24"/>
                  </a:lnTo>
                  <a:lnTo>
                    <a:pt x="388" y="32"/>
                  </a:lnTo>
                  <a:lnTo>
                    <a:pt x="376" y="68"/>
                  </a:lnTo>
                  <a:lnTo>
                    <a:pt x="356" y="112"/>
                  </a:lnTo>
                  <a:lnTo>
                    <a:pt x="332" y="148"/>
                  </a:lnTo>
                  <a:lnTo>
                    <a:pt x="320" y="172"/>
                  </a:lnTo>
                  <a:lnTo>
                    <a:pt x="308" y="192"/>
                  </a:lnTo>
                  <a:lnTo>
                    <a:pt x="264" y="252"/>
                  </a:lnTo>
                  <a:lnTo>
                    <a:pt x="228" y="284"/>
                  </a:lnTo>
                  <a:lnTo>
                    <a:pt x="208" y="308"/>
                  </a:lnTo>
                  <a:lnTo>
                    <a:pt x="196" y="308"/>
                  </a:lnTo>
                  <a:lnTo>
                    <a:pt x="184" y="308"/>
                  </a:lnTo>
                  <a:lnTo>
                    <a:pt x="172" y="308"/>
                  </a:lnTo>
                  <a:lnTo>
                    <a:pt x="160" y="320"/>
                  </a:lnTo>
                  <a:lnTo>
                    <a:pt x="148" y="332"/>
                  </a:lnTo>
                  <a:lnTo>
                    <a:pt x="128" y="352"/>
                  </a:lnTo>
                  <a:lnTo>
                    <a:pt x="116" y="376"/>
                  </a:lnTo>
                  <a:lnTo>
                    <a:pt x="92" y="400"/>
                  </a:lnTo>
                  <a:lnTo>
                    <a:pt x="80" y="424"/>
                  </a:lnTo>
                  <a:lnTo>
                    <a:pt x="128" y="456"/>
                  </a:lnTo>
                  <a:lnTo>
                    <a:pt x="148" y="480"/>
                  </a:lnTo>
                  <a:lnTo>
                    <a:pt x="172" y="504"/>
                  </a:lnTo>
                  <a:lnTo>
                    <a:pt x="172" y="524"/>
                  </a:lnTo>
                  <a:close/>
                </a:path>
              </a:pathLst>
            </a:custGeom>
            <a:solidFill>
              <a:srgbClr val="9BBC59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62" name="グループ化 3"/>
            <p:cNvGrpSpPr>
              <a:grpSpLocks/>
            </p:cNvGrpSpPr>
            <p:nvPr/>
          </p:nvGrpSpPr>
          <p:grpSpPr bwMode="auto">
            <a:xfrm>
              <a:off x="5010150" y="4894263"/>
              <a:ext cx="508000" cy="1841500"/>
              <a:chOff x="6075204" y="4723246"/>
              <a:chExt cx="508000" cy="1841500"/>
            </a:xfrm>
          </p:grpSpPr>
          <p:sp>
            <p:nvSpPr>
              <p:cNvPr id="285" name="Freeform 2965"/>
              <p:cNvSpPr>
                <a:spLocks/>
              </p:cNvSpPr>
              <p:nvPr/>
            </p:nvSpPr>
            <p:spPr bwMode="auto">
              <a:xfrm>
                <a:off x="6250464" y="5294746"/>
                <a:ext cx="35560" cy="58420"/>
              </a:xfrm>
              <a:custGeom>
                <a:avLst/>
                <a:gdLst>
                  <a:gd name="T0" fmla="*/ 2147483647 w 56"/>
                  <a:gd name="T1" fmla="*/ 0 h 92"/>
                  <a:gd name="T2" fmla="*/ 2147483647 w 56"/>
                  <a:gd name="T3" fmla="*/ 0 h 92"/>
                  <a:gd name="T4" fmla="*/ 0 w 56"/>
                  <a:gd name="T5" fmla="*/ 2147483647 h 92"/>
                  <a:gd name="T6" fmla="*/ 0 w 56"/>
                  <a:gd name="T7" fmla="*/ 2147483647 h 92"/>
                  <a:gd name="T8" fmla="*/ 0 w 56"/>
                  <a:gd name="T9" fmla="*/ 2147483647 h 92"/>
                  <a:gd name="T10" fmla="*/ 2147483647 w 56"/>
                  <a:gd name="T11" fmla="*/ 2147483647 h 92"/>
                  <a:gd name="T12" fmla="*/ 2147483647 w 56"/>
                  <a:gd name="T13" fmla="*/ 2147483647 h 92"/>
                  <a:gd name="T14" fmla="*/ 2147483647 w 56"/>
                  <a:gd name="T15" fmla="*/ 2147483647 h 92"/>
                  <a:gd name="T16" fmla="*/ 2147483647 w 56"/>
                  <a:gd name="T17" fmla="*/ 2147483647 h 92"/>
                  <a:gd name="T18" fmla="*/ 2147483647 w 56"/>
                  <a:gd name="T19" fmla="*/ 2147483647 h 92"/>
                  <a:gd name="T20" fmla="*/ 2147483647 w 56"/>
                  <a:gd name="T21" fmla="*/ 0 h 92"/>
                  <a:gd name="T22" fmla="*/ 2147483647 w 56"/>
                  <a:gd name="T23" fmla="*/ 0 h 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" h="92">
                    <a:moveTo>
                      <a:pt x="8" y="0"/>
                    </a:moveTo>
                    <a:lnTo>
                      <a:pt x="8" y="0"/>
                    </a:lnTo>
                    <a:lnTo>
                      <a:pt x="0" y="2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8" y="92"/>
                    </a:lnTo>
                    <a:lnTo>
                      <a:pt x="32" y="92"/>
                    </a:lnTo>
                    <a:lnTo>
                      <a:pt x="56" y="68"/>
                    </a:lnTo>
                    <a:lnTo>
                      <a:pt x="56" y="44"/>
                    </a:lnTo>
                    <a:lnTo>
                      <a:pt x="44" y="12"/>
                    </a:lnTo>
                    <a:lnTo>
                      <a:pt x="32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6" name="Freeform 2966"/>
              <p:cNvSpPr>
                <a:spLocks/>
              </p:cNvSpPr>
              <p:nvPr/>
            </p:nvSpPr>
            <p:spPr bwMode="auto">
              <a:xfrm>
                <a:off x="6219984" y="5650346"/>
                <a:ext cx="27940" cy="43180"/>
              </a:xfrm>
              <a:custGeom>
                <a:avLst/>
                <a:gdLst>
                  <a:gd name="T0" fmla="*/ 2147483647 w 44"/>
                  <a:gd name="T1" fmla="*/ 0 h 68"/>
                  <a:gd name="T2" fmla="*/ 2147483647 w 44"/>
                  <a:gd name="T3" fmla="*/ 2147483647 h 68"/>
                  <a:gd name="T4" fmla="*/ 0 w 44"/>
                  <a:gd name="T5" fmla="*/ 2147483647 h 68"/>
                  <a:gd name="T6" fmla="*/ 0 w 44"/>
                  <a:gd name="T7" fmla="*/ 2147483647 h 68"/>
                  <a:gd name="T8" fmla="*/ 0 w 44"/>
                  <a:gd name="T9" fmla="*/ 2147483647 h 68"/>
                  <a:gd name="T10" fmla="*/ 2147483647 w 44"/>
                  <a:gd name="T11" fmla="*/ 2147483647 h 68"/>
                  <a:gd name="T12" fmla="*/ 2147483647 w 44"/>
                  <a:gd name="T13" fmla="*/ 2147483647 h 68"/>
                  <a:gd name="T14" fmla="*/ 2147483647 w 44"/>
                  <a:gd name="T15" fmla="*/ 2147483647 h 68"/>
                  <a:gd name="T16" fmla="*/ 2147483647 w 44"/>
                  <a:gd name="T17" fmla="*/ 2147483647 h 68"/>
                  <a:gd name="T18" fmla="*/ 2147483647 w 44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68">
                    <a:moveTo>
                      <a:pt x="24" y="0"/>
                    </a:moveTo>
                    <a:lnTo>
                      <a:pt x="12" y="12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24" y="68"/>
                    </a:lnTo>
                    <a:lnTo>
                      <a:pt x="44" y="68"/>
                    </a:lnTo>
                    <a:lnTo>
                      <a:pt x="44" y="56"/>
                    </a:lnTo>
                    <a:lnTo>
                      <a:pt x="44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7" name="Freeform 2967"/>
              <p:cNvSpPr>
                <a:spLocks/>
              </p:cNvSpPr>
              <p:nvPr/>
            </p:nvSpPr>
            <p:spPr bwMode="auto">
              <a:xfrm>
                <a:off x="6075204" y="5571606"/>
                <a:ext cx="35560" cy="20320"/>
              </a:xfrm>
              <a:custGeom>
                <a:avLst/>
                <a:gdLst>
                  <a:gd name="T0" fmla="*/ 2147483647 w 56"/>
                  <a:gd name="T1" fmla="*/ 0 h 32"/>
                  <a:gd name="T2" fmla="*/ 2147483647 w 56"/>
                  <a:gd name="T3" fmla="*/ 2147483647 h 32"/>
                  <a:gd name="T4" fmla="*/ 2147483647 w 56"/>
                  <a:gd name="T5" fmla="*/ 2147483647 h 32"/>
                  <a:gd name="T6" fmla="*/ 2147483647 w 56"/>
                  <a:gd name="T7" fmla="*/ 2147483647 h 32"/>
                  <a:gd name="T8" fmla="*/ 0 w 56"/>
                  <a:gd name="T9" fmla="*/ 2147483647 h 32"/>
                  <a:gd name="T10" fmla="*/ 0 w 56"/>
                  <a:gd name="T11" fmla="*/ 2147483647 h 32"/>
                  <a:gd name="T12" fmla="*/ 2147483647 w 56"/>
                  <a:gd name="T13" fmla="*/ 0 h 32"/>
                  <a:gd name="T14" fmla="*/ 2147483647 w 56"/>
                  <a:gd name="T15" fmla="*/ 0 h 32"/>
                  <a:gd name="T16" fmla="*/ 2147483647 w 56"/>
                  <a:gd name="T17" fmla="*/ 0 h 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2">
                    <a:moveTo>
                      <a:pt x="56" y="0"/>
                    </a:moveTo>
                    <a:lnTo>
                      <a:pt x="44" y="8"/>
                    </a:lnTo>
                    <a:lnTo>
                      <a:pt x="24" y="20"/>
                    </a:lnTo>
                    <a:lnTo>
                      <a:pt x="12" y="32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12" y="0"/>
                    </a:lnTo>
                    <a:lnTo>
                      <a:pt x="3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8" name="Freeform 2968"/>
              <p:cNvSpPr>
                <a:spLocks/>
              </p:cNvSpPr>
              <p:nvPr/>
            </p:nvSpPr>
            <p:spPr bwMode="auto">
              <a:xfrm>
                <a:off x="6164104" y="5462386"/>
                <a:ext cx="20320" cy="35560"/>
              </a:xfrm>
              <a:custGeom>
                <a:avLst/>
                <a:gdLst>
                  <a:gd name="T0" fmla="*/ 2147483647 w 32"/>
                  <a:gd name="T1" fmla="*/ 2147483647 h 56"/>
                  <a:gd name="T2" fmla="*/ 0 w 32"/>
                  <a:gd name="T3" fmla="*/ 2147483647 h 56"/>
                  <a:gd name="T4" fmla="*/ 0 w 32"/>
                  <a:gd name="T5" fmla="*/ 2147483647 h 56"/>
                  <a:gd name="T6" fmla="*/ 0 w 32"/>
                  <a:gd name="T7" fmla="*/ 2147483647 h 56"/>
                  <a:gd name="T8" fmla="*/ 2147483647 w 32"/>
                  <a:gd name="T9" fmla="*/ 0 h 56"/>
                  <a:gd name="T10" fmla="*/ 2147483647 w 32"/>
                  <a:gd name="T11" fmla="*/ 0 h 56"/>
                  <a:gd name="T12" fmla="*/ 2147483647 w 32"/>
                  <a:gd name="T13" fmla="*/ 2147483647 h 56"/>
                  <a:gd name="T14" fmla="*/ 2147483647 w 32"/>
                  <a:gd name="T15" fmla="*/ 2147483647 h 56"/>
                  <a:gd name="T16" fmla="*/ 2147483647 w 32"/>
                  <a:gd name="T17" fmla="*/ 2147483647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2" h="56">
                    <a:moveTo>
                      <a:pt x="8" y="56"/>
                    </a:moveTo>
                    <a:lnTo>
                      <a:pt x="0" y="56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20" y="0"/>
                    </a:lnTo>
                    <a:lnTo>
                      <a:pt x="32" y="0"/>
                    </a:lnTo>
                    <a:lnTo>
                      <a:pt x="20" y="20"/>
                    </a:lnTo>
                    <a:lnTo>
                      <a:pt x="8" y="32"/>
                    </a:lnTo>
                    <a:lnTo>
                      <a:pt x="8" y="56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9" name="Freeform 2969"/>
              <p:cNvSpPr>
                <a:spLocks/>
              </p:cNvSpPr>
              <p:nvPr/>
            </p:nvSpPr>
            <p:spPr bwMode="auto">
              <a:xfrm>
                <a:off x="6199664" y="6188826"/>
                <a:ext cx="48260" cy="71120"/>
              </a:xfrm>
              <a:custGeom>
                <a:avLst/>
                <a:gdLst>
                  <a:gd name="T0" fmla="*/ 2147483647 w 76"/>
                  <a:gd name="T1" fmla="*/ 2147483647 h 112"/>
                  <a:gd name="T2" fmla="*/ 2147483647 w 76"/>
                  <a:gd name="T3" fmla="*/ 2147483647 h 112"/>
                  <a:gd name="T4" fmla="*/ 2147483647 w 76"/>
                  <a:gd name="T5" fmla="*/ 2147483647 h 112"/>
                  <a:gd name="T6" fmla="*/ 2147483647 w 76"/>
                  <a:gd name="T7" fmla="*/ 2147483647 h 112"/>
                  <a:gd name="T8" fmla="*/ 2147483647 w 76"/>
                  <a:gd name="T9" fmla="*/ 2147483647 h 112"/>
                  <a:gd name="T10" fmla="*/ 0 w 76"/>
                  <a:gd name="T11" fmla="*/ 2147483647 h 112"/>
                  <a:gd name="T12" fmla="*/ 0 w 76"/>
                  <a:gd name="T13" fmla="*/ 2147483647 h 112"/>
                  <a:gd name="T14" fmla="*/ 2147483647 w 76"/>
                  <a:gd name="T15" fmla="*/ 0 h 112"/>
                  <a:gd name="T16" fmla="*/ 2147483647 w 76"/>
                  <a:gd name="T17" fmla="*/ 0 h 112"/>
                  <a:gd name="T18" fmla="*/ 2147483647 w 76"/>
                  <a:gd name="T19" fmla="*/ 2147483647 h 112"/>
                  <a:gd name="T20" fmla="*/ 2147483647 w 76"/>
                  <a:gd name="T21" fmla="*/ 2147483647 h 112"/>
                  <a:gd name="T22" fmla="*/ 2147483647 w 76"/>
                  <a:gd name="T23" fmla="*/ 2147483647 h 112"/>
                  <a:gd name="T24" fmla="*/ 2147483647 w 76"/>
                  <a:gd name="T25" fmla="*/ 2147483647 h 1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6" h="112">
                    <a:moveTo>
                      <a:pt x="76" y="68"/>
                    </a:moveTo>
                    <a:lnTo>
                      <a:pt x="56" y="88"/>
                    </a:lnTo>
                    <a:lnTo>
                      <a:pt x="44" y="112"/>
                    </a:lnTo>
                    <a:lnTo>
                      <a:pt x="32" y="100"/>
                    </a:lnTo>
                    <a:lnTo>
                      <a:pt x="8" y="76"/>
                    </a:lnTo>
                    <a:lnTo>
                      <a:pt x="0" y="44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20" y="0"/>
                    </a:lnTo>
                    <a:lnTo>
                      <a:pt x="32" y="20"/>
                    </a:lnTo>
                    <a:lnTo>
                      <a:pt x="56" y="44"/>
                    </a:lnTo>
                    <a:lnTo>
                      <a:pt x="68" y="56"/>
                    </a:lnTo>
                    <a:lnTo>
                      <a:pt x="76" y="68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0" name="Freeform 2970"/>
              <p:cNvSpPr>
                <a:spLocks/>
              </p:cNvSpPr>
              <p:nvPr/>
            </p:nvSpPr>
            <p:spPr bwMode="auto">
              <a:xfrm>
                <a:off x="6235224" y="5802746"/>
                <a:ext cx="20320" cy="22860"/>
              </a:xfrm>
              <a:custGeom>
                <a:avLst/>
                <a:gdLst>
                  <a:gd name="T0" fmla="*/ 2147483647 w 32"/>
                  <a:gd name="T1" fmla="*/ 2147483647 h 36"/>
                  <a:gd name="T2" fmla="*/ 2147483647 w 32"/>
                  <a:gd name="T3" fmla="*/ 2147483647 h 36"/>
                  <a:gd name="T4" fmla="*/ 2147483647 w 32"/>
                  <a:gd name="T5" fmla="*/ 2147483647 h 36"/>
                  <a:gd name="T6" fmla="*/ 0 w 32"/>
                  <a:gd name="T7" fmla="*/ 2147483647 h 36"/>
                  <a:gd name="T8" fmla="*/ 0 w 32"/>
                  <a:gd name="T9" fmla="*/ 0 h 36"/>
                  <a:gd name="T10" fmla="*/ 2147483647 w 32"/>
                  <a:gd name="T11" fmla="*/ 0 h 36"/>
                  <a:gd name="T12" fmla="*/ 2147483647 w 32"/>
                  <a:gd name="T13" fmla="*/ 2147483647 h 36"/>
                  <a:gd name="T14" fmla="*/ 2147483647 w 32"/>
                  <a:gd name="T15" fmla="*/ 2147483647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" h="36">
                    <a:moveTo>
                      <a:pt x="32" y="36"/>
                    </a:moveTo>
                    <a:lnTo>
                      <a:pt x="20" y="36"/>
                    </a:lnTo>
                    <a:lnTo>
                      <a:pt x="12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32" y="12"/>
                    </a:lnTo>
                    <a:lnTo>
                      <a:pt x="32" y="36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1" name="Freeform 2971"/>
              <p:cNvSpPr>
                <a:spLocks/>
              </p:cNvSpPr>
              <p:nvPr/>
            </p:nvSpPr>
            <p:spPr bwMode="auto">
              <a:xfrm>
                <a:off x="6090444" y="6552046"/>
                <a:ext cx="20320" cy="12700"/>
              </a:xfrm>
              <a:custGeom>
                <a:avLst/>
                <a:gdLst>
                  <a:gd name="T0" fmla="*/ 2147483647 w 32"/>
                  <a:gd name="T1" fmla="*/ 2147483647 h 20"/>
                  <a:gd name="T2" fmla="*/ 2147483647 w 32"/>
                  <a:gd name="T3" fmla="*/ 2147483647 h 20"/>
                  <a:gd name="T4" fmla="*/ 0 w 32"/>
                  <a:gd name="T5" fmla="*/ 2147483647 h 20"/>
                  <a:gd name="T6" fmla="*/ 0 w 32"/>
                  <a:gd name="T7" fmla="*/ 2147483647 h 20"/>
                  <a:gd name="T8" fmla="*/ 0 w 32"/>
                  <a:gd name="T9" fmla="*/ 0 h 20"/>
                  <a:gd name="T10" fmla="*/ 2147483647 w 32"/>
                  <a:gd name="T11" fmla="*/ 0 h 20"/>
                  <a:gd name="T12" fmla="*/ 2147483647 w 32"/>
                  <a:gd name="T13" fmla="*/ 2147483647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2" h="20">
                    <a:moveTo>
                      <a:pt x="32" y="20"/>
                    </a:moveTo>
                    <a:lnTo>
                      <a:pt x="20" y="20"/>
                    </a:lnTo>
                    <a:lnTo>
                      <a:pt x="0" y="2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32" y="2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2" name="Freeform 2972"/>
              <p:cNvSpPr>
                <a:spLocks/>
              </p:cNvSpPr>
              <p:nvPr/>
            </p:nvSpPr>
            <p:spPr bwMode="auto">
              <a:xfrm>
                <a:off x="6227604" y="4723246"/>
                <a:ext cx="355600" cy="259080"/>
              </a:xfrm>
              <a:custGeom>
                <a:avLst/>
                <a:gdLst>
                  <a:gd name="T0" fmla="*/ 2147483647 w 560"/>
                  <a:gd name="T1" fmla="*/ 2147483647 h 408"/>
                  <a:gd name="T2" fmla="*/ 2147483647 w 560"/>
                  <a:gd name="T3" fmla="*/ 2147483647 h 408"/>
                  <a:gd name="T4" fmla="*/ 2147483647 w 560"/>
                  <a:gd name="T5" fmla="*/ 2147483647 h 408"/>
                  <a:gd name="T6" fmla="*/ 2147483647 w 560"/>
                  <a:gd name="T7" fmla="*/ 2147483647 h 408"/>
                  <a:gd name="T8" fmla="*/ 2147483647 w 560"/>
                  <a:gd name="T9" fmla="*/ 2147483647 h 408"/>
                  <a:gd name="T10" fmla="*/ 2147483647 w 560"/>
                  <a:gd name="T11" fmla="*/ 2147483647 h 408"/>
                  <a:gd name="T12" fmla="*/ 2147483647 w 560"/>
                  <a:gd name="T13" fmla="*/ 2147483647 h 408"/>
                  <a:gd name="T14" fmla="*/ 2147483647 w 560"/>
                  <a:gd name="T15" fmla="*/ 2147483647 h 408"/>
                  <a:gd name="T16" fmla="*/ 2147483647 w 560"/>
                  <a:gd name="T17" fmla="*/ 2147483647 h 408"/>
                  <a:gd name="T18" fmla="*/ 2147483647 w 560"/>
                  <a:gd name="T19" fmla="*/ 2147483647 h 408"/>
                  <a:gd name="T20" fmla="*/ 2147483647 w 560"/>
                  <a:gd name="T21" fmla="*/ 2147483647 h 408"/>
                  <a:gd name="T22" fmla="*/ 2147483647 w 560"/>
                  <a:gd name="T23" fmla="*/ 2147483647 h 408"/>
                  <a:gd name="T24" fmla="*/ 2147483647 w 560"/>
                  <a:gd name="T25" fmla="*/ 2147483647 h 408"/>
                  <a:gd name="T26" fmla="*/ 2147483647 w 560"/>
                  <a:gd name="T27" fmla="*/ 2147483647 h 408"/>
                  <a:gd name="T28" fmla="*/ 2147483647 w 560"/>
                  <a:gd name="T29" fmla="*/ 0 h 408"/>
                  <a:gd name="T30" fmla="*/ 0 w 560"/>
                  <a:gd name="T31" fmla="*/ 2147483647 h 408"/>
                  <a:gd name="T32" fmla="*/ 0 w 560"/>
                  <a:gd name="T33" fmla="*/ 2147483647 h 408"/>
                  <a:gd name="T34" fmla="*/ 2147483647 w 560"/>
                  <a:gd name="T35" fmla="*/ 2147483647 h 408"/>
                  <a:gd name="T36" fmla="*/ 2147483647 w 560"/>
                  <a:gd name="T37" fmla="*/ 2147483647 h 408"/>
                  <a:gd name="T38" fmla="*/ 2147483647 w 560"/>
                  <a:gd name="T39" fmla="*/ 2147483647 h 408"/>
                  <a:gd name="T40" fmla="*/ 2147483647 w 560"/>
                  <a:gd name="T41" fmla="*/ 2147483647 h 408"/>
                  <a:gd name="T42" fmla="*/ 2147483647 w 560"/>
                  <a:gd name="T43" fmla="*/ 2147483647 h 408"/>
                  <a:gd name="T44" fmla="*/ 2147483647 w 560"/>
                  <a:gd name="T45" fmla="*/ 2147483647 h 408"/>
                  <a:gd name="T46" fmla="*/ 2147483647 w 560"/>
                  <a:gd name="T47" fmla="*/ 2147483647 h 408"/>
                  <a:gd name="T48" fmla="*/ 2147483647 w 560"/>
                  <a:gd name="T49" fmla="*/ 2147483647 h 408"/>
                  <a:gd name="T50" fmla="*/ 2147483647 w 560"/>
                  <a:gd name="T51" fmla="*/ 2147483647 h 408"/>
                  <a:gd name="T52" fmla="*/ 2147483647 w 560"/>
                  <a:gd name="T53" fmla="*/ 2147483647 h 408"/>
                  <a:gd name="T54" fmla="*/ 2147483647 w 560"/>
                  <a:gd name="T55" fmla="*/ 2147483647 h 408"/>
                  <a:gd name="T56" fmla="*/ 2147483647 w 560"/>
                  <a:gd name="T57" fmla="*/ 2147483647 h 408"/>
                  <a:gd name="T58" fmla="*/ 2147483647 w 560"/>
                  <a:gd name="T59" fmla="*/ 2147483647 h 408"/>
                  <a:gd name="T60" fmla="*/ 2147483647 w 560"/>
                  <a:gd name="T61" fmla="*/ 2147483647 h 408"/>
                  <a:gd name="T62" fmla="*/ 2147483647 w 560"/>
                  <a:gd name="T63" fmla="*/ 2147483647 h 408"/>
                  <a:gd name="T64" fmla="*/ 2147483647 w 560"/>
                  <a:gd name="T65" fmla="*/ 2147483647 h 408"/>
                  <a:gd name="T66" fmla="*/ 2147483647 w 560"/>
                  <a:gd name="T67" fmla="*/ 2147483647 h 408"/>
                  <a:gd name="T68" fmla="*/ 2147483647 w 560"/>
                  <a:gd name="T69" fmla="*/ 2147483647 h 408"/>
                  <a:gd name="T70" fmla="*/ 2147483647 w 560"/>
                  <a:gd name="T71" fmla="*/ 2147483647 h 408"/>
                  <a:gd name="T72" fmla="*/ 2147483647 w 560"/>
                  <a:gd name="T73" fmla="*/ 2147483647 h 408"/>
                  <a:gd name="T74" fmla="*/ 2147483647 w 560"/>
                  <a:gd name="T75" fmla="*/ 2147483647 h 408"/>
                  <a:gd name="T76" fmla="*/ 2147483647 w 560"/>
                  <a:gd name="T77" fmla="*/ 2147483647 h 408"/>
                  <a:gd name="T78" fmla="*/ 2147483647 w 560"/>
                  <a:gd name="T79" fmla="*/ 2147483647 h 408"/>
                  <a:gd name="T80" fmla="*/ 2147483647 w 560"/>
                  <a:gd name="T81" fmla="*/ 2147483647 h 408"/>
                  <a:gd name="T82" fmla="*/ 2147483647 w 560"/>
                  <a:gd name="T83" fmla="*/ 2147483647 h 408"/>
                  <a:gd name="T84" fmla="*/ 2147483647 w 560"/>
                  <a:gd name="T85" fmla="*/ 2147483647 h 408"/>
                  <a:gd name="T86" fmla="*/ 2147483647 w 560"/>
                  <a:gd name="T87" fmla="*/ 2147483647 h 408"/>
                  <a:gd name="T88" fmla="*/ 2147483647 w 560"/>
                  <a:gd name="T89" fmla="*/ 2147483647 h 408"/>
                  <a:gd name="T90" fmla="*/ 2147483647 w 560"/>
                  <a:gd name="T91" fmla="*/ 2147483647 h 408"/>
                  <a:gd name="T92" fmla="*/ 2147483647 w 560"/>
                  <a:gd name="T93" fmla="*/ 2147483647 h 408"/>
                  <a:gd name="T94" fmla="*/ 2147483647 w 560"/>
                  <a:gd name="T95" fmla="*/ 2147483647 h 408"/>
                  <a:gd name="T96" fmla="*/ 2147483647 w 560"/>
                  <a:gd name="T97" fmla="*/ 2147483647 h 408"/>
                  <a:gd name="T98" fmla="*/ 2147483647 w 560"/>
                  <a:gd name="T99" fmla="*/ 2147483647 h 408"/>
                  <a:gd name="T100" fmla="*/ 2147483647 w 560"/>
                  <a:gd name="T101" fmla="*/ 2147483647 h 408"/>
                  <a:gd name="T102" fmla="*/ 2147483647 w 560"/>
                  <a:gd name="T103" fmla="*/ 2147483647 h 408"/>
                  <a:gd name="T104" fmla="*/ 2147483647 w 560"/>
                  <a:gd name="T105" fmla="*/ 2147483647 h 408"/>
                  <a:gd name="T106" fmla="*/ 2147483647 w 560"/>
                  <a:gd name="T107" fmla="*/ 2147483647 h 4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560" h="408">
                    <a:moveTo>
                      <a:pt x="468" y="192"/>
                    </a:moveTo>
                    <a:lnTo>
                      <a:pt x="444" y="180"/>
                    </a:lnTo>
                    <a:lnTo>
                      <a:pt x="412" y="168"/>
                    </a:lnTo>
                    <a:lnTo>
                      <a:pt x="376" y="180"/>
                    </a:lnTo>
                    <a:lnTo>
                      <a:pt x="352" y="156"/>
                    </a:lnTo>
                    <a:lnTo>
                      <a:pt x="332" y="156"/>
                    </a:lnTo>
                    <a:lnTo>
                      <a:pt x="284" y="156"/>
                    </a:lnTo>
                    <a:lnTo>
                      <a:pt x="240" y="136"/>
                    </a:lnTo>
                    <a:lnTo>
                      <a:pt x="216" y="88"/>
                    </a:lnTo>
                    <a:lnTo>
                      <a:pt x="184" y="76"/>
                    </a:lnTo>
                    <a:lnTo>
                      <a:pt x="160" y="68"/>
                    </a:lnTo>
                    <a:lnTo>
                      <a:pt x="124" y="56"/>
                    </a:lnTo>
                    <a:lnTo>
                      <a:pt x="104" y="44"/>
                    </a:lnTo>
                    <a:lnTo>
                      <a:pt x="68" y="20"/>
                    </a:lnTo>
                    <a:lnTo>
                      <a:pt x="12" y="0"/>
                    </a:lnTo>
                    <a:lnTo>
                      <a:pt x="0" y="20"/>
                    </a:lnTo>
                    <a:lnTo>
                      <a:pt x="0" y="44"/>
                    </a:lnTo>
                    <a:lnTo>
                      <a:pt x="12" y="88"/>
                    </a:lnTo>
                    <a:lnTo>
                      <a:pt x="12" y="124"/>
                    </a:lnTo>
                    <a:lnTo>
                      <a:pt x="32" y="148"/>
                    </a:lnTo>
                    <a:lnTo>
                      <a:pt x="68" y="168"/>
                    </a:lnTo>
                    <a:lnTo>
                      <a:pt x="92" y="192"/>
                    </a:lnTo>
                    <a:lnTo>
                      <a:pt x="112" y="216"/>
                    </a:lnTo>
                    <a:lnTo>
                      <a:pt x="148" y="248"/>
                    </a:lnTo>
                    <a:lnTo>
                      <a:pt x="204" y="284"/>
                    </a:lnTo>
                    <a:lnTo>
                      <a:pt x="228" y="308"/>
                    </a:lnTo>
                    <a:lnTo>
                      <a:pt x="240" y="316"/>
                    </a:lnTo>
                    <a:lnTo>
                      <a:pt x="252" y="364"/>
                    </a:lnTo>
                    <a:lnTo>
                      <a:pt x="264" y="376"/>
                    </a:lnTo>
                    <a:lnTo>
                      <a:pt x="272" y="364"/>
                    </a:lnTo>
                    <a:lnTo>
                      <a:pt x="272" y="308"/>
                    </a:lnTo>
                    <a:lnTo>
                      <a:pt x="284" y="272"/>
                    </a:lnTo>
                    <a:lnTo>
                      <a:pt x="296" y="272"/>
                    </a:lnTo>
                    <a:lnTo>
                      <a:pt x="320" y="272"/>
                    </a:lnTo>
                    <a:lnTo>
                      <a:pt x="352" y="284"/>
                    </a:lnTo>
                    <a:lnTo>
                      <a:pt x="376" y="308"/>
                    </a:lnTo>
                    <a:lnTo>
                      <a:pt x="412" y="364"/>
                    </a:lnTo>
                    <a:lnTo>
                      <a:pt x="456" y="408"/>
                    </a:lnTo>
                    <a:lnTo>
                      <a:pt x="468" y="396"/>
                    </a:lnTo>
                    <a:lnTo>
                      <a:pt x="468" y="388"/>
                    </a:lnTo>
                    <a:lnTo>
                      <a:pt x="468" y="364"/>
                    </a:lnTo>
                    <a:lnTo>
                      <a:pt x="456" y="340"/>
                    </a:lnTo>
                    <a:lnTo>
                      <a:pt x="468" y="328"/>
                    </a:lnTo>
                    <a:lnTo>
                      <a:pt x="492" y="316"/>
                    </a:lnTo>
                    <a:lnTo>
                      <a:pt x="512" y="316"/>
                    </a:lnTo>
                    <a:lnTo>
                      <a:pt x="524" y="328"/>
                    </a:lnTo>
                    <a:lnTo>
                      <a:pt x="536" y="308"/>
                    </a:lnTo>
                    <a:lnTo>
                      <a:pt x="560" y="296"/>
                    </a:lnTo>
                    <a:lnTo>
                      <a:pt x="560" y="260"/>
                    </a:lnTo>
                    <a:lnTo>
                      <a:pt x="560" y="216"/>
                    </a:lnTo>
                    <a:lnTo>
                      <a:pt x="548" y="204"/>
                    </a:lnTo>
                    <a:lnTo>
                      <a:pt x="536" y="192"/>
                    </a:lnTo>
                    <a:lnTo>
                      <a:pt x="500" y="192"/>
                    </a:lnTo>
                    <a:lnTo>
                      <a:pt x="468" y="192"/>
                    </a:lnTo>
                    <a:close/>
                  </a:path>
                </a:pathLst>
              </a:custGeom>
              <a:solidFill>
                <a:srgbClr val="9BBC59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3" name="Freeform 2973"/>
            <p:cNvSpPr>
              <a:spLocks/>
            </p:cNvSpPr>
            <p:nvPr/>
          </p:nvSpPr>
          <p:spPr bwMode="auto">
            <a:xfrm>
              <a:off x="6137275" y="2200275"/>
              <a:ext cx="746125" cy="703263"/>
            </a:xfrm>
            <a:custGeom>
              <a:avLst/>
              <a:gdLst>
                <a:gd name="T0" fmla="*/ 2147483647 w 1176"/>
                <a:gd name="T1" fmla="*/ 2147483647 h 1108"/>
                <a:gd name="T2" fmla="*/ 2147483647 w 1176"/>
                <a:gd name="T3" fmla="*/ 2147483647 h 1108"/>
                <a:gd name="T4" fmla="*/ 2147483647 w 1176"/>
                <a:gd name="T5" fmla="*/ 2147483647 h 1108"/>
                <a:gd name="T6" fmla="*/ 2147483647 w 1176"/>
                <a:gd name="T7" fmla="*/ 2147483647 h 1108"/>
                <a:gd name="T8" fmla="*/ 2147483647 w 1176"/>
                <a:gd name="T9" fmla="*/ 2147483647 h 1108"/>
                <a:gd name="T10" fmla="*/ 2147483647 w 1176"/>
                <a:gd name="T11" fmla="*/ 2147483647 h 1108"/>
                <a:gd name="T12" fmla="*/ 2147483647 w 1176"/>
                <a:gd name="T13" fmla="*/ 2147483647 h 1108"/>
                <a:gd name="T14" fmla="*/ 2147483647 w 1176"/>
                <a:gd name="T15" fmla="*/ 2147483647 h 1108"/>
                <a:gd name="T16" fmla="*/ 2147483647 w 1176"/>
                <a:gd name="T17" fmla="*/ 2147483647 h 1108"/>
                <a:gd name="T18" fmla="*/ 2147483647 w 1176"/>
                <a:gd name="T19" fmla="*/ 2147483647 h 1108"/>
                <a:gd name="T20" fmla="*/ 2147483647 w 1176"/>
                <a:gd name="T21" fmla="*/ 2147483647 h 1108"/>
                <a:gd name="T22" fmla="*/ 2147483647 w 1176"/>
                <a:gd name="T23" fmla="*/ 2147483647 h 1108"/>
                <a:gd name="T24" fmla="*/ 2147483647 w 1176"/>
                <a:gd name="T25" fmla="*/ 2147483647 h 1108"/>
                <a:gd name="T26" fmla="*/ 2147483647 w 1176"/>
                <a:gd name="T27" fmla="*/ 2147483647 h 1108"/>
                <a:gd name="T28" fmla="*/ 2147483647 w 1176"/>
                <a:gd name="T29" fmla="*/ 2147483647 h 1108"/>
                <a:gd name="T30" fmla="*/ 2147483647 w 1176"/>
                <a:gd name="T31" fmla="*/ 2147483647 h 1108"/>
                <a:gd name="T32" fmla="*/ 2147483647 w 1176"/>
                <a:gd name="T33" fmla="*/ 2147483647 h 1108"/>
                <a:gd name="T34" fmla="*/ 2147483647 w 1176"/>
                <a:gd name="T35" fmla="*/ 2147483647 h 1108"/>
                <a:gd name="T36" fmla="*/ 2147483647 w 1176"/>
                <a:gd name="T37" fmla="*/ 2147483647 h 1108"/>
                <a:gd name="T38" fmla="*/ 2147483647 w 1176"/>
                <a:gd name="T39" fmla="*/ 2147483647 h 1108"/>
                <a:gd name="T40" fmla="*/ 2147483647 w 1176"/>
                <a:gd name="T41" fmla="*/ 2147483647 h 1108"/>
                <a:gd name="T42" fmla="*/ 2147483647 w 1176"/>
                <a:gd name="T43" fmla="*/ 2147483647 h 1108"/>
                <a:gd name="T44" fmla="*/ 2147483647 w 1176"/>
                <a:gd name="T45" fmla="*/ 2147483647 h 1108"/>
                <a:gd name="T46" fmla="*/ 2147483647 w 1176"/>
                <a:gd name="T47" fmla="*/ 2147483647 h 1108"/>
                <a:gd name="T48" fmla="*/ 2147483647 w 1176"/>
                <a:gd name="T49" fmla="*/ 2147483647 h 1108"/>
                <a:gd name="T50" fmla="*/ 2147483647 w 1176"/>
                <a:gd name="T51" fmla="*/ 2147483647 h 1108"/>
                <a:gd name="T52" fmla="*/ 2147483647 w 1176"/>
                <a:gd name="T53" fmla="*/ 2147483647 h 1108"/>
                <a:gd name="T54" fmla="*/ 2147483647 w 1176"/>
                <a:gd name="T55" fmla="*/ 2147483647 h 1108"/>
                <a:gd name="T56" fmla="*/ 2147483647 w 1176"/>
                <a:gd name="T57" fmla="*/ 0 h 1108"/>
                <a:gd name="T58" fmla="*/ 2147483647 w 1176"/>
                <a:gd name="T59" fmla="*/ 2147483647 h 1108"/>
                <a:gd name="T60" fmla="*/ 2147483647 w 1176"/>
                <a:gd name="T61" fmla="*/ 2147483647 h 1108"/>
                <a:gd name="T62" fmla="*/ 2147483647 w 1176"/>
                <a:gd name="T63" fmla="*/ 2147483647 h 1108"/>
                <a:gd name="T64" fmla="*/ 2147483647 w 1176"/>
                <a:gd name="T65" fmla="*/ 2147483647 h 1108"/>
                <a:gd name="T66" fmla="*/ 2147483647 w 1176"/>
                <a:gd name="T67" fmla="*/ 2147483647 h 1108"/>
                <a:gd name="T68" fmla="*/ 2147483647 w 1176"/>
                <a:gd name="T69" fmla="*/ 2147483647 h 1108"/>
                <a:gd name="T70" fmla="*/ 2147483647 w 1176"/>
                <a:gd name="T71" fmla="*/ 2147483647 h 1108"/>
                <a:gd name="T72" fmla="*/ 2147483647 w 1176"/>
                <a:gd name="T73" fmla="*/ 2147483647 h 1108"/>
                <a:gd name="T74" fmla="*/ 2147483647 w 1176"/>
                <a:gd name="T75" fmla="*/ 2147483647 h 1108"/>
                <a:gd name="T76" fmla="*/ 2147483647 w 1176"/>
                <a:gd name="T77" fmla="*/ 2147483647 h 1108"/>
                <a:gd name="T78" fmla="*/ 2147483647 w 1176"/>
                <a:gd name="T79" fmla="*/ 2147483647 h 1108"/>
                <a:gd name="T80" fmla="*/ 2147483647 w 1176"/>
                <a:gd name="T81" fmla="*/ 2147483647 h 1108"/>
                <a:gd name="T82" fmla="*/ 2147483647 w 1176"/>
                <a:gd name="T83" fmla="*/ 2147483647 h 1108"/>
                <a:gd name="T84" fmla="*/ 2147483647 w 1176"/>
                <a:gd name="T85" fmla="*/ 2147483647 h 1108"/>
                <a:gd name="T86" fmla="*/ 2147483647 w 1176"/>
                <a:gd name="T87" fmla="*/ 2147483647 h 1108"/>
                <a:gd name="T88" fmla="*/ 2147483647 w 1176"/>
                <a:gd name="T89" fmla="*/ 2147483647 h 1108"/>
                <a:gd name="T90" fmla="*/ 2147483647 w 1176"/>
                <a:gd name="T91" fmla="*/ 2147483647 h 1108"/>
                <a:gd name="T92" fmla="*/ 2147483647 w 1176"/>
                <a:gd name="T93" fmla="*/ 2147483647 h 1108"/>
                <a:gd name="T94" fmla="*/ 2147483647 w 1176"/>
                <a:gd name="T95" fmla="*/ 2147483647 h 1108"/>
                <a:gd name="T96" fmla="*/ 2147483647 w 1176"/>
                <a:gd name="T97" fmla="*/ 2147483647 h 1108"/>
                <a:gd name="T98" fmla="*/ 2147483647 w 1176"/>
                <a:gd name="T99" fmla="*/ 2147483647 h 1108"/>
                <a:gd name="T100" fmla="*/ 2147483647 w 1176"/>
                <a:gd name="T101" fmla="*/ 2147483647 h 1108"/>
                <a:gd name="T102" fmla="*/ 2147483647 w 1176"/>
                <a:gd name="T103" fmla="*/ 2147483647 h 1108"/>
                <a:gd name="T104" fmla="*/ 2147483647 w 1176"/>
                <a:gd name="T105" fmla="*/ 2147483647 h 1108"/>
                <a:gd name="T106" fmla="*/ 2147483647 w 1176"/>
                <a:gd name="T107" fmla="*/ 2147483647 h 1108"/>
                <a:gd name="T108" fmla="*/ 2147483647 w 1176"/>
                <a:gd name="T109" fmla="*/ 2147483647 h 1108"/>
                <a:gd name="T110" fmla="*/ 2147483647 w 1176"/>
                <a:gd name="T111" fmla="*/ 2147483647 h 1108"/>
                <a:gd name="T112" fmla="*/ 2147483647 w 1176"/>
                <a:gd name="T113" fmla="*/ 2147483647 h 1108"/>
                <a:gd name="T114" fmla="*/ 2147483647 w 1176"/>
                <a:gd name="T115" fmla="*/ 2147483647 h 1108"/>
                <a:gd name="T116" fmla="*/ 2147483647 w 1176"/>
                <a:gd name="T117" fmla="*/ 2147483647 h 1108"/>
                <a:gd name="T118" fmla="*/ 2147483647 w 1176"/>
                <a:gd name="T119" fmla="*/ 2147483647 h 1108"/>
                <a:gd name="T120" fmla="*/ 2147483647 w 1176"/>
                <a:gd name="T121" fmla="*/ 2147483647 h 110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76" h="1108">
                  <a:moveTo>
                    <a:pt x="44" y="776"/>
                  </a:moveTo>
                  <a:lnTo>
                    <a:pt x="80" y="764"/>
                  </a:lnTo>
                  <a:lnTo>
                    <a:pt x="104" y="752"/>
                  </a:lnTo>
                  <a:lnTo>
                    <a:pt x="124" y="776"/>
                  </a:lnTo>
                  <a:lnTo>
                    <a:pt x="160" y="796"/>
                  </a:lnTo>
                  <a:lnTo>
                    <a:pt x="216" y="808"/>
                  </a:lnTo>
                  <a:lnTo>
                    <a:pt x="264" y="808"/>
                  </a:lnTo>
                  <a:lnTo>
                    <a:pt x="284" y="796"/>
                  </a:lnTo>
                  <a:lnTo>
                    <a:pt x="308" y="788"/>
                  </a:lnTo>
                  <a:lnTo>
                    <a:pt x="344" y="808"/>
                  </a:lnTo>
                  <a:lnTo>
                    <a:pt x="376" y="856"/>
                  </a:lnTo>
                  <a:lnTo>
                    <a:pt x="400" y="868"/>
                  </a:lnTo>
                  <a:lnTo>
                    <a:pt x="432" y="876"/>
                  </a:lnTo>
                  <a:lnTo>
                    <a:pt x="480" y="888"/>
                  </a:lnTo>
                  <a:lnTo>
                    <a:pt x="536" y="888"/>
                  </a:lnTo>
                  <a:lnTo>
                    <a:pt x="572" y="856"/>
                  </a:lnTo>
                  <a:lnTo>
                    <a:pt x="592" y="844"/>
                  </a:lnTo>
                  <a:lnTo>
                    <a:pt x="616" y="844"/>
                  </a:lnTo>
                  <a:lnTo>
                    <a:pt x="604" y="868"/>
                  </a:lnTo>
                  <a:lnTo>
                    <a:pt x="604" y="888"/>
                  </a:lnTo>
                  <a:lnTo>
                    <a:pt x="592" y="912"/>
                  </a:lnTo>
                  <a:lnTo>
                    <a:pt x="616" y="912"/>
                  </a:lnTo>
                  <a:lnTo>
                    <a:pt x="628" y="924"/>
                  </a:lnTo>
                  <a:lnTo>
                    <a:pt x="652" y="924"/>
                  </a:lnTo>
                  <a:lnTo>
                    <a:pt x="664" y="924"/>
                  </a:lnTo>
                  <a:lnTo>
                    <a:pt x="664" y="956"/>
                  </a:lnTo>
                  <a:lnTo>
                    <a:pt x="664" y="980"/>
                  </a:lnTo>
                  <a:lnTo>
                    <a:pt x="652" y="992"/>
                  </a:lnTo>
                  <a:lnTo>
                    <a:pt x="640" y="1004"/>
                  </a:lnTo>
                  <a:lnTo>
                    <a:pt x="616" y="1028"/>
                  </a:lnTo>
                  <a:lnTo>
                    <a:pt x="616" y="1060"/>
                  </a:lnTo>
                  <a:lnTo>
                    <a:pt x="616" y="1084"/>
                  </a:lnTo>
                  <a:lnTo>
                    <a:pt x="616" y="1096"/>
                  </a:lnTo>
                  <a:lnTo>
                    <a:pt x="640" y="1108"/>
                  </a:lnTo>
                  <a:lnTo>
                    <a:pt x="672" y="1096"/>
                  </a:lnTo>
                  <a:lnTo>
                    <a:pt x="696" y="1084"/>
                  </a:lnTo>
                  <a:lnTo>
                    <a:pt x="720" y="1072"/>
                  </a:lnTo>
                  <a:lnTo>
                    <a:pt x="732" y="1060"/>
                  </a:lnTo>
                  <a:lnTo>
                    <a:pt x="776" y="1060"/>
                  </a:lnTo>
                  <a:lnTo>
                    <a:pt x="820" y="1048"/>
                  </a:lnTo>
                  <a:lnTo>
                    <a:pt x="856" y="1036"/>
                  </a:lnTo>
                  <a:lnTo>
                    <a:pt x="868" y="1036"/>
                  </a:lnTo>
                  <a:lnTo>
                    <a:pt x="868" y="1060"/>
                  </a:lnTo>
                  <a:lnTo>
                    <a:pt x="892" y="1072"/>
                  </a:lnTo>
                  <a:lnTo>
                    <a:pt x="912" y="1060"/>
                  </a:lnTo>
                  <a:lnTo>
                    <a:pt x="960" y="1048"/>
                  </a:lnTo>
                  <a:lnTo>
                    <a:pt x="972" y="1060"/>
                  </a:lnTo>
                  <a:lnTo>
                    <a:pt x="980" y="1072"/>
                  </a:lnTo>
                  <a:lnTo>
                    <a:pt x="1004" y="1084"/>
                  </a:lnTo>
                  <a:lnTo>
                    <a:pt x="1028" y="1060"/>
                  </a:lnTo>
                  <a:lnTo>
                    <a:pt x="1040" y="1036"/>
                  </a:lnTo>
                  <a:lnTo>
                    <a:pt x="1060" y="1036"/>
                  </a:lnTo>
                  <a:lnTo>
                    <a:pt x="1096" y="1028"/>
                  </a:lnTo>
                  <a:lnTo>
                    <a:pt x="1084" y="1004"/>
                  </a:lnTo>
                  <a:lnTo>
                    <a:pt x="1072" y="968"/>
                  </a:lnTo>
                  <a:lnTo>
                    <a:pt x="1072" y="956"/>
                  </a:lnTo>
                  <a:lnTo>
                    <a:pt x="1060" y="936"/>
                  </a:lnTo>
                  <a:lnTo>
                    <a:pt x="1052" y="924"/>
                  </a:lnTo>
                  <a:lnTo>
                    <a:pt x="1040" y="936"/>
                  </a:lnTo>
                  <a:lnTo>
                    <a:pt x="1028" y="924"/>
                  </a:lnTo>
                  <a:lnTo>
                    <a:pt x="1004" y="888"/>
                  </a:lnTo>
                  <a:lnTo>
                    <a:pt x="1004" y="844"/>
                  </a:lnTo>
                  <a:lnTo>
                    <a:pt x="1004" y="808"/>
                  </a:lnTo>
                  <a:lnTo>
                    <a:pt x="1004" y="752"/>
                  </a:lnTo>
                  <a:lnTo>
                    <a:pt x="1016" y="604"/>
                  </a:lnTo>
                  <a:lnTo>
                    <a:pt x="1040" y="524"/>
                  </a:lnTo>
                  <a:lnTo>
                    <a:pt x="1060" y="456"/>
                  </a:lnTo>
                  <a:lnTo>
                    <a:pt x="1072" y="408"/>
                  </a:lnTo>
                  <a:lnTo>
                    <a:pt x="1072" y="388"/>
                  </a:lnTo>
                  <a:lnTo>
                    <a:pt x="1084" y="352"/>
                  </a:lnTo>
                  <a:lnTo>
                    <a:pt x="1108" y="316"/>
                  </a:lnTo>
                  <a:lnTo>
                    <a:pt x="1128" y="272"/>
                  </a:lnTo>
                  <a:lnTo>
                    <a:pt x="1152" y="236"/>
                  </a:lnTo>
                  <a:lnTo>
                    <a:pt x="1176" y="204"/>
                  </a:lnTo>
                  <a:lnTo>
                    <a:pt x="1176" y="180"/>
                  </a:lnTo>
                  <a:lnTo>
                    <a:pt x="1164" y="180"/>
                  </a:lnTo>
                  <a:lnTo>
                    <a:pt x="1128" y="204"/>
                  </a:lnTo>
                  <a:lnTo>
                    <a:pt x="1084" y="216"/>
                  </a:lnTo>
                  <a:lnTo>
                    <a:pt x="1040" y="204"/>
                  </a:lnTo>
                  <a:lnTo>
                    <a:pt x="1016" y="180"/>
                  </a:lnTo>
                  <a:lnTo>
                    <a:pt x="980" y="148"/>
                  </a:lnTo>
                  <a:lnTo>
                    <a:pt x="972" y="112"/>
                  </a:lnTo>
                  <a:lnTo>
                    <a:pt x="960" y="76"/>
                  </a:lnTo>
                  <a:lnTo>
                    <a:pt x="924" y="56"/>
                  </a:lnTo>
                  <a:lnTo>
                    <a:pt x="892" y="32"/>
                  </a:lnTo>
                  <a:lnTo>
                    <a:pt x="868" y="8"/>
                  </a:lnTo>
                  <a:lnTo>
                    <a:pt x="856" y="0"/>
                  </a:lnTo>
                  <a:lnTo>
                    <a:pt x="844" y="20"/>
                  </a:lnTo>
                  <a:lnTo>
                    <a:pt x="812" y="56"/>
                  </a:lnTo>
                  <a:lnTo>
                    <a:pt x="788" y="88"/>
                  </a:lnTo>
                  <a:lnTo>
                    <a:pt x="764" y="124"/>
                  </a:lnTo>
                  <a:lnTo>
                    <a:pt x="752" y="156"/>
                  </a:lnTo>
                  <a:lnTo>
                    <a:pt x="740" y="192"/>
                  </a:lnTo>
                  <a:lnTo>
                    <a:pt x="720" y="228"/>
                  </a:lnTo>
                  <a:lnTo>
                    <a:pt x="708" y="236"/>
                  </a:lnTo>
                  <a:lnTo>
                    <a:pt x="696" y="272"/>
                  </a:lnTo>
                  <a:lnTo>
                    <a:pt x="684" y="308"/>
                  </a:lnTo>
                  <a:lnTo>
                    <a:pt x="708" y="316"/>
                  </a:lnTo>
                  <a:lnTo>
                    <a:pt x="732" y="308"/>
                  </a:lnTo>
                  <a:lnTo>
                    <a:pt x="752" y="308"/>
                  </a:lnTo>
                  <a:lnTo>
                    <a:pt x="788" y="308"/>
                  </a:lnTo>
                  <a:lnTo>
                    <a:pt x="812" y="296"/>
                  </a:lnTo>
                  <a:lnTo>
                    <a:pt x="844" y="296"/>
                  </a:lnTo>
                  <a:lnTo>
                    <a:pt x="868" y="308"/>
                  </a:lnTo>
                  <a:lnTo>
                    <a:pt x="892" y="308"/>
                  </a:lnTo>
                  <a:lnTo>
                    <a:pt x="924" y="284"/>
                  </a:lnTo>
                  <a:lnTo>
                    <a:pt x="948" y="272"/>
                  </a:lnTo>
                  <a:lnTo>
                    <a:pt x="960" y="260"/>
                  </a:lnTo>
                  <a:lnTo>
                    <a:pt x="972" y="260"/>
                  </a:lnTo>
                  <a:lnTo>
                    <a:pt x="980" y="272"/>
                  </a:lnTo>
                  <a:lnTo>
                    <a:pt x="1004" y="308"/>
                  </a:lnTo>
                  <a:lnTo>
                    <a:pt x="1004" y="340"/>
                  </a:lnTo>
                  <a:lnTo>
                    <a:pt x="1004" y="376"/>
                  </a:lnTo>
                  <a:lnTo>
                    <a:pt x="972" y="420"/>
                  </a:lnTo>
                  <a:lnTo>
                    <a:pt x="960" y="468"/>
                  </a:lnTo>
                  <a:lnTo>
                    <a:pt x="936" y="500"/>
                  </a:lnTo>
                  <a:lnTo>
                    <a:pt x="900" y="548"/>
                  </a:lnTo>
                  <a:lnTo>
                    <a:pt x="868" y="568"/>
                  </a:lnTo>
                  <a:lnTo>
                    <a:pt x="844" y="580"/>
                  </a:lnTo>
                  <a:lnTo>
                    <a:pt x="820" y="556"/>
                  </a:lnTo>
                  <a:lnTo>
                    <a:pt x="788" y="524"/>
                  </a:lnTo>
                  <a:lnTo>
                    <a:pt x="788" y="512"/>
                  </a:lnTo>
                  <a:lnTo>
                    <a:pt x="776" y="500"/>
                  </a:lnTo>
                  <a:lnTo>
                    <a:pt x="776" y="488"/>
                  </a:lnTo>
                  <a:lnTo>
                    <a:pt x="764" y="456"/>
                  </a:lnTo>
                  <a:lnTo>
                    <a:pt x="752" y="456"/>
                  </a:lnTo>
                  <a:lnTo>
                    <a:pt x="732" y="432"/>
                  </a:lnTo>
                  <a:lnTo>
                    <a:pt x="720" y="456"/>
                  </a:lnTo>
                  <a:lnTo>
                    <a:pt x="696" y="468"/>
                  </a:lnTo>
                  <a:lnTo>
                    <a:pt x="696" y="476"/>
                  </a:lnTo>
                  <a:lnTo>
                    <a:pt x="696" y="488"/>
                  </a:lnTo>
                  <a:lnTo>
                    <a:pt x="696" y="512"/>
                  </a:lnTo>
                  <a:lnTo>
                    <a:pt x="672" y="536"/>
                  </a:lnTo>
                  <a:lnTo>
                    <a:pt x="640" y="548"/>
                  </a:lnTo>
                  <a:lnTo>
                    <a:pt x="604" y="556"/>
                  </a:lnTo>
                  <a:lnTo>
                    <a:pt x="584" y="524"/>
                  </a:lnTo>
                  <a:lnTo>
                    <a:pt x="584" y="488"/>
                  </a:lnTo>
                  <a:lnTo>
                    <a:pt x="584" y="444"/>
                  </a:lnTo>
                  <a:lnTo>
                    <a:pt x="584" y="340"/>
                  </a:lnTo>
                  <a:lnTo>
                    <a:pt x="604" y="272"/>
                  </a:lnTo>
                  <a:lnTo>
                    <a:pt x="604" y="228"/>
                  </a:lnTo>
                  <a:lnTo>
                    <a:pt x="572" y="204"/>
                  </a:lnTo>
                  <a:lnTo>
                    <a:pt x="548" y="204"/>
                  </a:lnTo>
                  <a:lnTo>
                    <a:pt x="524" y="216"/>
                  </a:lnTo>
                  <a:lnTo>
                    <a:pt x="504" y="216"/>
                  </a:lnTo>
                  <a:lnTo>
                    <a:pt x="492" y="204"/>
                  </a:lnTo>
                  <a:lnTo>
                    <a:pt x="468" y="168"/>
                  </a:lnTo>
                  <a:lnTo>
                    <a:pt x="444" y="148"/>
                  </a:lnTo>
                  <a:lnTo>
                    <a:pt x="424" y="148"/>
                  </a:lnTo>
                  <a:lnTo>
                    <a:pt x="424" y="168"/>
                  </a:lnTo>
                  <a:lnTo>
                    <a:pt x="412" y="204"/>
                  </a:lnTo>
                  <a:lnTo>
                    <a:pt x="400" y="216"/>
                  </a:lnTo>
                  <a:lnTo>
                    <a:pt x="376" y="228"/>
                  </a:lnTo>
                  <a:lnTo>
                    <a:pt x="352" y="228"/>
                  </a:lnTo>
                  <a:lnTo>
                    <a:pt x="364" y="236"/>
                  </a:lnTo>
                  <a:lnTo>
                    <a:pt x="388" y="260"/>
                  </a:lnTo>
                  <a:lnTo>
                    <a:pt x="388" y="308"/>
                  </a:lnTo>
                  <a:lnTo>
                    <a:pt x="364" y="376"/>
                  </a:lnTo>
                  <a:lnTo>
                    <a:pt x="332" y="444"/>
                  </a:lnTo>
                  <a:lnTo>
                    <a:pt x="284" y="488"/>
                  </a:lnTo>
                  <a:lnTo>
                    <a:pt x="276" y="512"/>
                  </a:lnTo>
                  <a:lnTo>
                    <a:pt x="252" y="512"/>
                  </a:lnTo>
                  <a:lnTo>
                    <a:pt x="240" y="512"/>
                  </a:lnTo>
                  <a:lnTo>
                    <a:pt x="216" y="524"/>
                  </a:lnTo>
                  <a:lnTo>
                    <a:pt x="196" y="536"/>
                  </a:lnTo>
                  <a:lnTo>
                    <a:pt x="184" y="524"/>
                  </a:lnTo>
                  <a:lnTo>
                    <a:pt x="160" y="512"/>
                  </a:lnTo>
                  <a:lnTo>
                    <a:pt x="136" y="500"/>
                  </a:lnTo>
                  <a:lnTo>
                    <a:pt x="124" y="512"/>
                  </a:lnTo>
                  <a:lnTo>
                    <a:pt x="116" y="524"/>
                  </a:lnTo>
                  <a:lnTo>
                    <a:pt x="68" y="556"/>
                  </a:lnTo>
                  <a:lnTo>
                    <a:pt x="44" y="568"/>
                  </a:lnTo>
                  <a:lnTo>
                    <a:pt x="36" y="580"/>
                  </a:lnTo>
                  <a:lnTo>
                    <a:pt x="12" y="592"/>
                  </a:lnTo>
                  <a:lnTo>
                    <a:pt x="0" y="604"/>
                  </a:lnTo>
                  <a:lnTo>
                    <a:pt x="12" y="628"/>
                  </a:lnTo>
                  <a:lnTo>
                    <a:pt x="36" y="636"/>
                  </a:lnTo>
                  <a:lnTo>
                    <a:pt x="36" y="660"/>
                  </a:lnTo>
                  <a:lnTo>
                    <a:pt x="36" y="696"/>
                  </a:lnTo>
                  <a:lnTo>
                    <a:pt x="24" y="728"/>
                  </a:lnTo>
                  <a:lnTo>
                    <a:pt x="12" y="764"/>
                  </a:lnTo>
                  <a:lnTo>
                    <a:pt x="36" y="776"/>
                  </a:lnTo>
                  <a:lnTo>
                    <a:pt x="44" y="776"/>
                  </a:lnTo>
                  <a:close/>
                </a:path>
              </a:pathLst>
            </a:custGeom>
            <a:solidFill>
              <a:srgbClr val="9BBC59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4" name="Freeform 2974"/>
            <p:cNvSpPr>
              <a:spLocks/>
            </p:cNvSpPr>
            <p:nvPr/>
          </p:nvSpPr>
          <p:spPr bwMode="auto">
            <a:xfrm>
              <a:off x="5956300" y="2678113"/>
              <a:ext cx="601663" cy="879475"/>
            </a:xfrm>
            <a:custGeom>
              <a:avLst/>
              <a:gdLst>
                <a:gd name="T0" fmla="*/ 2147483647 w 948"/>
                <a:gd name="T1" fmla="*/ 2147483647 h 1384"/>
                <a:gd name="T2" fmla="*/ 2147483647 w 948"/>
                <a:gd name="T3" fmla="*/ 2147483647 h 1384"/>
                <a:gd name="T4" fmla="*/ 2147483647 w 948"/>
                <a:gd name="T5" fmla="*/ 2147483647 h 1384"/>
                <a:gd name="T6" fmla="*/ 2147483647 w 948"/>
                <a:gd name="T7" fmla="*/ 2147483647 h 1384"/>
                <a:gd name="T8" fmla="*/ 2147483647 w 948"/>
                <a:gd name="T9" fmla="*/ 2147483647 h 1384"/>
                <a:gd name="T10" fmla="*/ 2147483647 w 948"/>
                <a:gd name="T11" fmla="*/ 2147483647 h 1384"/>
                <a:gd name="T12" fmla="*/ 2147483647 w 948"/>
                <a:gd name="T13" fmla="*/ 2147483647 h 1384"/>
                <a:gd name="T14" fmla="*/ 2147483647 w 948"/>
                <a:gd name="T15" fmla="*/ 2147483647 h 1384"/>
                <a:gd name="T16" fmla="*/ 2147483647 w 948"/>
                <a:gd name="T17" fmla="*/ 2147483647 h 1384"/>
                <a:gd name="T18" fmla="*/ 2147483647 w 948"/>
                <a:gd name="T19" fmla="*/ 2147483647 h 1384"/>
                <a:gd name="T20" fmla="*/ 2147483647 w 948"/>
                <a:gd name="T21" fmla="*/ 2147483647 h 1384"/>
                <a:gd name="T22" fmla="*/ 2147483647 w 948"/>
                <a:gd name="T23" fmla="*/ 2147483647 h 1384"/>
                <a:gd name="T24" fmla="*/ 2147483647 w 948"/>
                <a:gd name="T25" fmla="*/ 2147483647 h 1384"/>
                <a:gd name="T26" fmla="*/ 2147483647 w 948"/>
                <a:gd name="T27" fmla="*/ 2147483647 h 1384"/>
                <a:gd name="T28" fmla="*/ 2147483647 w 948"/>
                <a:gd name="T29" fmla="*/ 2147483647 h 1384"/>
                <a:gd name="T30" fmla="*/ 2147483647 w 948"/>
                <a:gd name="T31" fmla="*/ 2147483647 h 1384"/>
                <a:gd name="T32" fmla="*/ 2147483647 w 948"/>
                <a:gd name="T33" fmla="*/ 2147483647 h 1384"/>
                <a:gd name="T34" fmla="*/ 2147483647 w 948"/>
                <a:gd name="T35" fmla="*/ 2147483647 h 1384"/>
                <a:gd name="T36" fmla="*/ 2147483647 w 948"/>
                <a:gd name="T37" fmla="*/ 2147483647 h 1384"/>
                <a:gd name="T38" fmla="*/ 2147483647 w 948"/>
                <a:gd name="T39" fmla="*/ 2147483647 h 1384"/>
                <a:gd name="T40" fmla="*/ 2147483647 w 948"/>
                <a:gd name="T41" fmla="*/ 2147483647 h 1384"/>
                <a:gd name="T42" fmla="*/ 2147483647 w 948"/>
                <a:gd name="T43" fmla="*/ 0 h 1384"/>
                <a:gd name="T44" fmla="*/ 2147483647 w 948"/>
                <a:gd name="T45" fmla="*/ 2147483647 h 1384"/>
                <a:gd name="T46" fmla="*/ 2147483647 w 948"/>
                <a:gd name="T47" fmla="*/ 2147483647 h 1384"/>
                <a:gd name="T48" fmla="*/ 2147483647 w 948"/>
                <a:gd name="T49" fmla="*/ 2147483647 h 1384"/>
                <a:gd name="T50" fmla="*/ 2147483647 w 948"/>
                <a:gd name="T51" fmla="*/ 2147483647 h 1384"/>
                <a:gd name="T52" fmla="*/ 2147483647 w 948"/>
                <a:gd name="T53" fmla="*/ 2147483647 h 1384"/>
                <a:gd name="T54" fmla="*/ 2147483647 w 948"/>
                <a:gd name="T55" fmla="*/ 2147483647 h 1384"/>
                <a:gd name="T56" fmla="*/ 2147483647 w 948"/>
                <a:gd name="T57" fmla="*/ 2147483647 h 1384"/>
                <a:gd name="T58" fmla="*/ 2147483647 w 948"/>
                <a:gd name="T59" fmla="*/ 2147483647 h 1384"/>
                <a:gd name="T60" fmla="*/ 2147483647 w 948"/>
                <a:gd name="T61" fmla="*/ 2147483647 h 1384"/>
                <a:gd name="T62" fmla="*/ 2147483647 w 948"/>
                <a:gd name="T63" fmla="*/ 2147483647 h 1384"/>
                <a:gd name="T64" fmla="*/ 2147483647 w 948"/>
                <a:gd name="T65" fmla="*/ 2147483647 h 1384"/>
                <a:gd name="T66" fmla="*/ 2147483647 w 948"/>
                <a:gd name="T67" fmla="*/ 2147483647 h 1384"/>
                <a:gd name="T68" fmla="*/ 2147483647 w 948"/>
                <a:gd name="T69" fmla="*/ 2147483647 h 1384"/>
                <a:gd name="T70" fmla="*/ 2147483647 w 948"/>
                <a:gd name="T71" fmla="*/ 2147483647 h 1384"/>
                <a:gd name="T72" fmla="*/ 2147483647 w 948"/>
                <a:gd name="T73" fmla="*/ 2147483647 h 1384"/>
                <a:gd name="T74" fmla="*/ 0 w 948"/>
                <a:gd name="T75" fmla="*/ 2147483647 h 1384"/>
                <a:gd name="T76" fmla="*/ 2147483647 w 948"/>
                <a:gd name="T77" fmla="*/ 2147483647 h 1384"/>
                <a:gd name="T78" fmla="*/ 2147483647 w 948"/>
                <a:gd name="T79" fmla="*/ 2147483647 h 1384"/>
                <a:gd name="T80" fmla="*/ 2147483647 w 948"/>
                <a:gd name="T81" fmla="*/ 2147483647 h 1384"/>
                <a:gd name="T82" fmla="*/ 2147483647 w 948"/>
                <a:gd name="T83" fmla="*/ 2147483647 h 1384"/>
                <a:gd name="T84" fmla="*/ 2147483647 w 948"/>
                <a:gd name="T85" fmla="*/ 2147483647 h 1384"/>
                <a:gd name="T86" fmla="*/ 2147483647 w 948"/>
                <a:gd name="T87" fmla="*/ 2147483647 h 1384"/>
                <a:gd name="T88" fmla="*/ 2147483647 w 948"/>
                <a:gd name="T89" fmla="*/ 2147483647 h 1384"/>
                <a:gd name="T90" fmla="*/ 2147483647 w 948"/>
                <a:gd name="T91" fmla="*/ 2147483647 h 13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48" h="1384">
                  <a:moveTo>
                    <a:pt x="536" y="1188"/>
                  </a:moveTo>
                  <a:lnTo>
                    <a:pt x="560" y="1164"/>
                  </a:lnTo>
                  <a:lnTo>
                    <a:pt x="568" y="1132"/>
                  </a:lnTo>
                  <a:lnTo>
                    <a:pt x="568" y="1096"/>
                  </a:lnTo>
                  <a:lnTo>
                    <a:pt x="560" y="1064"/>
                  </a:lnTo>
                  <a:lnTo>
                    <a:pt x="560" y="1016"/>
                  </a:lnTo>
                  <a:lnTo>
                    <a:pt x="536" y="996"/>
                  </a:lnTo>
                  <a:lnTo>
                    <a:pt x="536" y="972"/>
                  </a:lnTo>
                  <a:lnTo>
                    <a:pt x="548" y="948"/>
                  </a:lnTo>
                  <a:lnTo>
                    <a:pt x="580" y="916"/>
                  </a:lnTo>
                  <a:lnTo>
                    <a:pt x="592" y="904"/>
                  </a:lnTo>
                  <a:lnTo>
                    <a:pt x="616" y="868"/>
                  </a:lnTo>
                  <a:lnTo>
                    <a:pt x="628" y="836"/>
                  </a:lnTo>
                  <a:lnTo>
                    <a:pt x="648" y="824"/>
                  </a:lnTo>
                  <a:lnTo>
                    <a:pt x="684" y="788"/>
                  </a:lnTo>
                  <a:lnTo>
                    <a:pt x="684" y="732"/>
                  </a:lnTo>
                  <a:lnTo>
                    <a:pt x="672" y="708"/>
                  </a:lnTo>
                  <a:lnTo>
                    <a:pt x="684" y="696"/>
                  </a:lnTo>
                  <a:lnTo>
                    <a:pt x="716" y="684"/>
                  </a:lnTo>
                  <a:lnTo>
                    <a:pt x="728" y="676"/>
                  </a:lnTo>
                  <a:lnTo>
                    <a:pt x="728" y="664"/>
                  </a:lnTo>
                  <a:lnTo>
                    <a:pt x="708" y="652"/>
                  </a:lnTo>
                  <a:lnTo>
                    <a:pt x="696" y="628"/>
                  </a:lnTo>
                  <a:lnTo>
                    <a:pt x="696" y="616"/>
                  </a:lnTo>
                  <a:lnTo>
                    <a:pt x="708" y="604"/>
                  </a:lnTo>
                  <a:lnTo>
                    <a:pt x="716" y="604"/>
                  </a:lnTo>
                  <a:lnTo>
                    <a:pt x="740" y="616"/>
                  </a:lnTo>
                  <a:lnTo>
                    <a:pt x="764" y="604"/>
                  </a:lnTo>
                  <a:lnTo>
                    <a:pt x="764" y="584"/>
                  </a:lnTo>
                  <a:lnTo>
                    <a:pt x="776" y="536"/>
                  </a:lnTo>
                  <a:lnTo>
                    <a:pt x="776" y="480"/>
                  </a:lnTo>
                  <a:lnTo>
                    <a:pt x="788" y="444"/>
                  </a:lnTo>
                  <a:lnTo>
                    <a:pt x="808" y="388"/>
                  </a:lnTo>
                  <a:lnTo>
                    <a:pt x="832" y="364"/>
                  </a:lnTo>
                  <a:lnTo>
                    <a:pt x="844" y="344"/>
                  </a:lnTo>
                  <a:lnTo>
                    <a:pt x="868" y="332"/>
                  </a:lnTo>
                  <a:lnTo>
                    <a:pt x="900" y="320"/>
                  </a:lnTo>
                  <a:lnTo>
                    <a:pt x="900" y="308"/>
                  </a:lnTo>
                  <a:lnTo>
                    <a:pt x="900" y="276"/>
                  </a:lnTo>
                  <a:lnTo>
                    <a:pt x="924" y="252"/>
                  </a:lnTo>
                  <a:lnTo>
                    <a:pt x="936" y="240"/>
                  </a:lnTo>
                  <a:lnTo>
                    <a:pt x="948" y="228"/>
                  </a:lnTo>
                  <a:lnTo>
                    <a:pt x="948" y="204"/>
                  </a:lnTo>
                  <a:lnTo>
                    <a:pt x="948" y="172"/>
                  </a:lnTo>
                  <a:lnTo>
                    <a:pt x="936" y="172"/>
                  </a:lnTo>
                  <a:lnTo>
                    <a:pt x="912" y="172"/>
                  </a:lnTo>
                  <a:lnTo>
                    <a:pt x="900" y="160"/>
                  </a:lnTo>
                  <a:lnTo>
                    <a:pt x="876" y="160"/>
                  </a:lnTo>
                  <a:lnTo>
                    <a:pt x="888" y="136"/>
                  </a:lnTo>
                  <a:lnTo>
                    <a:pt x="888" y="116"/>
                  </a:lnTo>
                  <a:lnTo>
                    <a:pt x="900" y="92"/>
                  </a:lnTo>
                  <a:lnTo>
                    <a:pt x="876" y="92"/>
                  </a:lnTo>
                  <a:lnTo>
                    <a:pt x="856" y="104"/>
                  </a:lnTo>
                  <a:lnTo>
                    <a:pt x="820" y="136"/>
                  </a:lnTo>
                  <a:lnTo>
                    <a:pt x="764" y="136"/>
                  </a:lnTo>
                  <a:lnTo>
                    <a:pt x="716" y="124"/>
                  </a:lnTo>
                  <a:lnTo>
                    <a:pt x="684" y="116"/>
                  </a:lnTo>
                  <a:lnTo>
                    <a:pt x="660" y="104"/>
                  </a:lnTo>
                  <a:lnTo>
                    <a:pt x="628" y="56"/>
                  </a:lnTo>
                  <a:lnTo>
                    <a:pt x="592" y="36"/>
                  </a:lnTo>
                  <a:lnTo>
                    <a:pt x="568" y="44"/>
                  </a:lnTo>
                  <a:lnTo>
                    <a:pt x="548" y="56"/>
                  </a:lnTo>
                  <a:lnTo>
                    <a:pt x="500" y="56"/>
                  </a:lnTo>
                  <a:lnTo>
                    <a:pt x="444" y="44"/>
                  </a:lnTo>
                  <a:lnTo>
                    <a:pt x="408" y="24"/>
                  </a:lnTo>
                  <a:lnTo>
                    <a:pt x="388" y="0"/>
                  </a:lnTo>
                  <a:lnTo>
                    <a:pt x="364" y="12"/>
                  </a:lnTo>
                  <a:lnTo>
                    <a:pt x="328" y="24"/>
                  </a:lnTo>
                  <a:lnTo>
                    <a:pt x="320" y="24"/>
                  </a:lnTo>
                  <a:lnTo>
                    <a:pt x="296" y="12"/>
                  </a:lnTo>
                  <a:lnTo>
                    <a:pt x="308" y="36"/>
                  </a:lnTo>
                  <a:lnTo>
                    <a:pt x="328" y="68"/>
                  </a:lnTo>
                  <a:lnTo>
                    <a:pt x="328" y="104"/>
                  </a:lnTo>
                  <a:lnTo>
                    <a:pt x="320" y="124"/>
                  </a:lnTo>
                  <a:lnTo>
                    <a:pt x="296" y="172"/>
                  </a:lnTo>
                  <a:lnTo>
                    <a:pt x="272" y="216"/>
                  </a:lnTo>
                  <a:lnTo>
                    <a:pt x="248" y="264"/>
                  </a:lnTo>
                  <a:lnTo>
                    <a:pt x="216" y="296"/>
                  </a:lnTo>
                  <a:lnTo>
                    <a:pt x="172" y="332"/>
                  </a:lnTo>
                  <a:lnTo>
                    <a:pt x="136" y="364"/>
                  </a:lnTo>
                  <a:lnTo>
                    <a:pt x="100" y="364"/>
                  </a:lnTo>
                  <a:lnTo>
                    <a:pt x="80" y="356"/>
                  </a:lnTo>
                  <a:lnTo>
                    <a:pt x="68" y="332"/>
                  </a:lnTo>
                  <a:lnTo>
                    <a:pt x="56" y="320"/>
                  </a:lnTo>
                  <a:lnTo>
                    <a:pt x="44" y="332"/>
                  </a:lnTo>
                  <a:lnTo>
                    <a:pt x="44" y="344"/>
                  </a:lnTo>
                  <a:lnTo>
                    <a:pt x="44" y="364"/>
                  </a:lnTo>
                  <a:lnTo>
                    <a:pt x="44" y="376"/>
                  </a:lnTo>
                  <a:lnTo>
                    <a:pt x="44" y="388"/>
                  </a:lnTo>
                  <a:lnTo>
                    <a:pt x="56" y="412"/>
                  </a:lnTo>
                  <a:lnTo>
                    <a:pt x="56" y="424"/>
                  </a:lnTo>
                  <a:lnTo>
                    <a:pt x="56" y="444"/>
                  </a:lnTo>
                  <a:lnTo>
                    <a:pt x="68" y="444"/>
                  </a:lnTo>
                  <a:lnTo>
                    <a:pt x="80" y="444"/>
                  </a:lnTo>
                  <a:lnTo>
                    <a:pt x="100" y="444"/>
                  </a:lnTo>
                  <a:lnTo>
                    <a:pt x="112" y="456"/>
                  </a:lnTo>
                  <a:lnTo>
                    <a:pt x="124" y="456"/>
                  </a:lnTo>
                  <a:lnTo>
                    <a:pt x="124" y="436"/>
                  </a:lnTo>
                  <a:lnTo>
                    <a:pt x="136" y="436"/>
                  </a:lnTo>
                  <a:lnTo>
                    <a:pt x="172" y="436"/>
                  </a:lnTo>
                  <a:lnTo>
                    <a:pt x="204" y="468"/>
                  </a:lnTo>
                  <a:lnTo>
                    <a:pt x="216" y="504"/>
                  </a:lnTo>
                  <a:lnTo>
                    <a:pt x="216" y="572"/>
                  </a:lnTo>
                  <a:lnTo>
                    <a:pt x="204" y="664"/>
                  </a:lnTo>
                  <a:lnTo>
                    <a:pt x="172" y="764"/>
                  </a:lnTo>
                  <a:lnTo>
                    <a:pt x="124" y="856"/>
                  </a:lnTo>
                  <a:lnTo>
                    <a:pt x="92" y="904"/>
                  </a:lnTo>
                  <a:lnTo>
                    <a:pt x="68" y="936"/>
                  </a:lnTo>
                  <a:lnTo>
                    <a:pt x="56" y="936"/>
                  </a:lnTo>
                  <a:lnTo>
                    <a:pt x="32" y="960"/>
                  </a:lnTo>
                  <a:lnTo>
                    <a:pt x="20" y="996"/>
                  </a:lnTo>
                  <a:lnTo>
                    <a:pt x="12" y="1028"/>
                  </a:lnTo>
                  <a:lnTo>
                    <a:pt x="12" y="1040"/>
                  </a:lnTo>
                  <a:lnTo>
                    <a:pt x="0" y="1052"/>
                  </a:lnTo>
                  <a:lnTo>
                    <a:pt x="44" y="1076"/>
                  </a:lnTo>
                  <a:lnTo>
                    <a:pt x="92" y="1076"/>
                  </a:lnTo>
                  <a:lnTo>
                    <a:pt x="124" y="1096"/>
                  </a:lnTo>
                  <a:lnTo>
                    <a:pt x="136" y="1120"/>
                  </a:lnTo>
                  <a:lnTo>
                    <a:pt x="148" y="1156"/>
                  </a:lnTo>
                  <a:lnTo>
                    <a:pt x="160" y="1164"/>
                  </a:lnTo>
                  <a:lnTo>
                    <a:pt x="204" y="1188"/>
                  </a:lnTo>
                  <a:lnTo>
                    <a:pt x="248" y="1212"/>
                  </a:lnTo>
                  <a:lnTo>
                    <a:pt x="272" y="1224"/>
                  </a:lnTo>
                  <a:lnTo>
                    <a:pt x="296" y="1244"/>
                  </a:lnTo>
                  <a:lnTo>
                    <a:pt x="320" y="1280"/>
                  </a:lnTo>
                  <a:lnTo>
                    <a:pt x="320" y="1324"/>
                  </a:lnTo>
                  <a:lnTo>
                    <a:pt x="328" y="1348"/>
                  </a:lnTo>
                  <a:lnTo>
                    <a:pt x="340" y="1360"/>
                  </a:lnTo>
                  <a:lnTo>
                    <a:pt x="388" y="1384"/>
                  </a:lnTo>
                  <a:lnTo>
                    <a:pt x="432" y="1372"/>
                  </a:lnTo>
                  <a:lnTo>
                    <a:pt x="468" y="1348"/>
                  </a:lnTo>
                  <a:lnTo>
                    <a:pt x="512" y="1336"/>
                  </a:lnTo>
                  <a:lnTo>
                    <a:pt x="536" y="1292"/>
                  </a:lnTo>
                  <a:lnTo>
                    <a:pt x="548" y="1244"/>
                  </a:lnTo>
                  <a:lnTo>
                    <a:pt x="548" y="1236"/>
                  </a:lnTo>
                  <a:lnTo>
                    <a:pt x="548" y="1224"/>
                  </a:lnTo>
                  <a:lnTo>
                    <a:pt x="536" y="1212"/>
                  </a:lnTo>
                  <a:lnTo>
                    <a:pt x="536" y="1188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5" name="Freeform 2975"/>
            <p:cNvSpPr>
              <a:spLocks/>
            </p:cNvSpPr>
            <p:nvPr/>
          </p:nvSpPr>
          <p:spPr bwMode="auto">
            <a:xfrm>
              <a:off x="6281738" y="2852738"/>
              <a:ext cx="601662" cy="833437"/>
            </a:xfrm>
            <a:custGeom>
              <a:avLst/>
              <a:gdLst>
                <a:gd name="T0" fmla="*/ 2147483647 w 948"/>
                <a:gd name="T1" fmla="*/ 2147483647 h 1312"/>
                <a:gd name="T2" fmla="*/ 2147483647 w 948"/>
                <a:gd name="T3" fmla="*/ 2147483647 h 1312"/>
                <a:gd name="T4" fmla="*/ 2147483647 w 948"/>
                <a:gd name="T5" fmla="*/ 2147483647 h 1312"/>
                <a:gd name="T6" fmla="*/ 2147483647 w 948"/>
                <a:gd name="T7" fmla="*/ 2147483647 h 1312"/>
                <a:gd name="T8" fmla="*/ 2147483647 w 948"/>
                <a:gd name="T9" fmla="*/ 0 h 1312"/>
                <a:gd name="T10" fmla="*/ 2147483647 w 948"/>
                <a:gd name="T11" fmla="*/ 2147483647 h 1312"/>
                <a:gd name="T12" fmla="*/ 2147483647 w 948"/>
                <a:gd name="T13" fmla="*/ 2147483647 h 1312"/>
                <a:gd name="T14" fmla="*/ 2147483647 w 948"/>
                <a:gd name="T15" fmla="*/ 2147483647 h 1312"/>
                <a:gd name="T16" fmla="*/ 2147483647 w 948"/>
                <a:gd name="T17" fmla="*/ 2147483647 h 1312"/>
                <a:gd name="T18" fmla="*/ 2147483647 w 948"/>
                <a:gd name="T19" fmla="*/ 2147483647 h 1312"/>
                <a:gd name="T20" fmla="*/ 2147483647 w 948"/>
                <a:gd name="T21" fmla="*/ 2147483647 h 1312"/>
                <a:gd name="T22" fmla="*/ 2147483647 w 948"/>
                <a:gd name="T23" fmla="*/ 2147483647 h 1312"/>
                <a:gd name="T24" fmla="*/ 2147483647 w 948"/>
                <a:gd name="T25" fmla="*/ 2147483647 h 1312"/>
                <a:gd name="T26" fmla="*/ 2147483647 w 948"/>
                <a:gd name="T27" fmla="*/ 2147483647 h 1312"/>
                <a:gd name="T28" fmla="*/ 2147483647 w 948"/>
                <a:gd name="T29" fmla="*/ 2147483647 h 1312"/>
                <a:gd name="T30" fmla="*/ 2147483647 w 948"/>
                <a:gd name="T31" fmla="*/ 2147483647 h 1312"/>
                <a:gd name="T32" fmla="*/ 2147483647 w 948"/>
                <a:gd name="T33" fmla="*/ 2147483647 h 1312"/>
                <a:gd name="T34" fmla="*/ 2147483647 w 948"/>
                <a:gd name="T35" fmla="*/ 2147483647 h 1312"/>
                <a:gd name="T36" fmla="*/ 2147483647 w 948"/>
                <a:gd name="T37" fmla="*/ 2147483647 h 1312"/>
                <a:gd name="T38" fmla="*/ 2147483647 w 948"/>
                <a:gd name="T39" fmla="*/ 2147483647 h 1312"/>
                <a:gd name="T40" fmla="*/ 2147483647 w 948"/>
                <a:gd name="T41" fmla="*/ 2147483647 h 1312"/>
                <a:gd name="T42" fmla="*/ 2147483647 w 948"/>
                <a:gd name="T43" fmla="*/ 2147483647 h 1312"/>
                <a:gd name="T44" fmla="*/ 2147483647 w 948"/>
                <a:gd name="T45" fmla="*/ 2147483647 h 1312"/>
                <a:gd name="T46" fmla="*/ 2147483647 w 948"/>
                <a:gd name="T47" fmla="*/ 2147483647 h 1312"/>
                <a:gd name="T48" fmla="*/ 2147483647 w 948"/>
                <a:gd name="T49" fmla="*/ 2147483647 h 1312"/>
                <a:gd name="T50" fmla="*/ 2147483647 w 948"/>
                <a:gd name="T51" fmla="*/ 2147483647 h 1312"/>
                <a:gd name="T52" fmla="*/ 2147483647 w 948"/>
                <a:gd name="T53" fmla="*/ 2147483647 h 1312"/>
                <a:gd name="T54" fmla="*/ 2147483647 w 948"/>
                <a:gd name="T55" fmla="*/ 2147483647 h 1312"/>
                <a:gd name="T56" fmla="*/ 2147483647 w 948"/>
                <a:gd name="T57" fmla="*/ 2147483647 h 1312"/>
                <a:gd name="T58" fmla="*/ 2147483647 w 948"/>
                <a:gd name="T59" fmla="*/ 2147483647 h 1312"/>
                <a:gd name="T60" fmla="*/ 2147483647 w 948"/>
                <a:gd name="T61" fmla="*/ 2147483647 h 1312"/>
                <a:gd name="T62" fmla="*/ 2147483647 w 948"/>
                <a:gd name="T63" fmla="*/ 2147483647 h 1312"/>
                <a:gd name="T64" fmla="*/ 2147483647 w 948"/>
                <a:gd name="T65" fmla="*/ 2147483647 h 1312"/>
                <a:gd name="T66" fmla="*/ 2147483647 w 948"/>
                <a:gd name="T67" fmla="*/ 2147483647 h 1312"/>
                <a:gd name="T68" fmla="*/ 2147483647 w 948"/>
                <a:gd name="T69" fmla="*/ 2147483647 h 1312"/>
                <a:gd name="T70" fmla="*/ 2147483647 w 948"/>
                <a:gd name="T71" fmla="*/ 2147483647 h 1312"/>
                <a:gd name="T72" fmla="*/ 2147483647 w 948"/>
                <a:gd name="T73" fmla="*/ 2147483647 h 1312"/>
                <a:gd name="T74" fmla="*/ 2147483647 w 948"/>
                <a:gd name="T75" fmla="*/ 2147483647 h 1312"/>
                <a:gd name="T76" fmla="*/ 2147483647 w 948"/>
                <a:gd name="T77" fmla="*/ 2147483647 h 1312"/>
                <a:gd name="T78" fmla="*/ 2147483647 w 948"/>
                <a:gd name="T79" fmla="*/ 2147483647 h 1312"/>
                <a:gd name="T80" fmla="*/ 2147483647 w 948"/>
                <a:gd name="T81" fmla="*/ 2147483647 h 1312"/>
                <a:gd name="T82" fmla="*/ 2147483647 w 948"/>
                <a:gd name="T83" fmla="*/ 2147483647 h 1312"/>
                <a:gd name="T84" fmla="*/ 2147483647 w 948"/>
                <a:gd name="T85" fmla="*/ 2147483647 h 1312"/>
                <a:gd name="T86" fmla="*/ 2147483647 w 948"/>
                <a:gd name="T87" fmla="*/ 2147483647 h 1312"/>
                <a:gd name="T88" fmla="*/ 2147483647 w 948"/>
                <a:gd name="T89" fmla="*/ 2147483647 h 1312"/>
                <a:gd name="T90" fmla="*/ 2147483647 w 948"/>
                <a:gd name="T91" fmla="*/ 2147483647 h 1312"/>
                <a:gd name="T92" fmla="*/ 2147483647 w 948"/>
                <a:gd name="T93" fmla="*/ 2147483647 h 1312"/>
                <a:gd name="T94" fmla="*/ 2147483647 w 948"/>
                <a:gd name="T95" fmla="*/ 2147483647 h 1312"/>
                <a:gd name="T96" fmla="*/ 2147483647 w 948"/>
                <a:gd name="T97" fmla="*/ 2147483647 h 1312"/>
                <a:gd name="T98" fmla="*/ 2147483647 w 948"/>
                <a:gd name="T99" fmla="*/ 2147483647 h 1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48" h="1312">
                  <a:moveTo>
                    <a:pt x="948" y="432"/>
                  </a:moveTo>
                  <a:lnTo>
                    <a:pt x="948" y="408"/>
                  </a:lnTo>
                  <a:lnTo>
                    <a:pt x="936" y="400"/>
                  </a:lnTo>
                  <a:lnTo>
                    <a:pt x="912" y="376"/>
                  </a:lnTo>
                  <a:lnTo>
                    <a:pt x="900" y="320"/>
                  </a:lnTo>
                  <a:lnTo>
                    <a:pt x="900" y="296"/>
                  </a:lnTo>
                  <a:lnTo>
                    <a:pt x="912" y="284"/>
                  </a:lnTo>
                  <a:lnTo>
                    <a:pt x="924" y="284"/>
                  </a:lnTo>
                  <a:lnTo>
                    <a:pt x="936" y="284"/>
                  </a:lnTo>
                  <a:lnTo>
                    <a:pt x="924" y="260"/>
                  </a:lnTo>
                  <a:lnTo>
                    <a:pt x="900" y="228"/>
                  </a:lnTo>
                  <a:lnTo>
                    <a:pt x="900" y="216"/>
                  </a:lnTo>
                  <a:lnTo>
                    <a:pt x="912" y="216"/>
                  </a:lnTo>
                  <a:lnTo>
                    <a:pt x="924" y="204"/>
                  </a:lnTo>
                  <a:lnTo>
                    <a:pt x="924" y="168"/>
                  </a:lnTo>
                  <a:lnTo>
                    <a:pt x="924" y="136"/>
                  </a:lnTo>
                  <a:lnTo>
                    <a:pt x="912" y="100"/>
                  </a:lnTo>
                  <a:lnTo>
                    <a:pt x="900" y="68"/>
                  </a:lnTo>
                  <a:lnTo>
                    <a:pt x="892" y="44"/>
                  </a:lnTo>
                  <a:lnTo>
                    <a:pt x="868" y="0"/>
                  </a:lnTo>
                  <a:lnTo>
                    <a:pt x="832" y="8"/>
                  </a:lnTo>
                  <a:lnTo>
                    <a:pt x="812" y="8"/>
                  </a:lnTo>
                  <a:lnTo>
                    <a:pt x="800" y="32"/>
                  </a:lnTo>
                  <a:lnTo>
                    <a:pt x="776" y="56"/>
                  </a:lnTo>
                  <a:lnTo>
                    <a:pt x="752" y="44"/>
                  </a:lnTo>
                  <a:lnTo>
                    <a:pt x="744" y="32"/>
                  </a:lnTo>
                  <a:lnTo>
                    <a:pt x="732" y="20"/>
                  </a:lnTo>
                  <a:lnTo>
                    <a:pt x="684" y="32"/>
                  </a:lnTo>
                  <a:lnTo>
                    <a:pt x="664" y="44"/>
                  </a:lnTo>
                  <a:lnTo>
                    <a:pt x="640" y="32"/>
                  </a:lnTo>
                  <a:lnTo>
                    <a:pt x="640" y="8"/>
                  </a:lnTo>
                  <a:lnTo>
                    <a:pt x="628" y="8"/>
                  </a:lnTo>
                  <a:lnTo>
                    <a:pt x="592" y="20"/>
                  </a:lnTo>
                  <a:lnTo>
                    <a:pt x="548" y="32"/>
                  </a:lnTo>
                  <a:lnTo>
                    <a:pt x="504" y="32"/>
                  </a:lnTo>
                  <a:lnTo>
                    <a:pt x="492" y="44"/>
                  </a:lnTo>
                  <a:lnTo>
                    <a:pt x="468" y="56"/>
                  </a:lnTo>
                  <a:lnTo>
                    <a:pt x="444" y="68"/>
                  </a:lnTo>
                  <a:lnTo>
                    <a:pt x="412" y="80"/>
                  </a:lnTo>
                  <a:lnTo>
                    <a:pt x="388" y="68"/>
                  </a:lnTo>
                  <a:lnTo>
                    <a:pt x="388" y="44"/>
                  </a:lnTo>
                  <a:lnTo>
                    <a:pt x="356" y="56"/>
                  </a:lnTo>
                  <a:lnTo>
                    <a:pt x="332" y="68"/>
                  </a:lnTo>
                  <a:lnTo>
                    <a:pt x="320" y="88"/>
                  </a:lnTo>
                  <a:lnTo>
                    <a:pt x="296" y="112"/>
                  </a:lnTo>
                  <a:lnTo>
                    <a:pt x="276" y="168"/>
                  </a:lnTo>
                  <a:lnTo>
                    <a:pt x="264" y="204"/>
                  </a:lnTo>
                  <a:lnTo>
                    <a:pt x="264" y="260"/>
                  </a:lnTo>
                  <a:lnTo>
                    <a:pt x="252" y="308"/>
                  </a:lnTo>
                  <a:lnTo>
                    <a:pt x="252" y="328"/>
                  </a:lnTo>
                  <a:lnTo>
                    <a:pt x="228" y="340"/>
                  </a:lnTo>
                  <a:lnTo>
                    <a:pt x="204" y="328"/>
                  </a:lnTo>
                  <a:lnTo>
                    <a:pt x="196" y="328"/>
                  </a:lnTo>
                  <a:lnTo>
                    <a:pt x="184" y="340"/>
                  </a:lnTo>
                  <a:lnTo>
                    <a:pt x="184" y="352"/>
                  </a:lnTo>
                  <a:lnTo>
                    <a:pt x="196" y="376"/>
                  </a:lnTo>
                  <a:lnTo>
                    <a:pt x="216" y="388"/>
                  </a:lnTo>
                  <a:lnTo>
                    <a:pt x="216" y="400"/>
                  </a:lnTo>
                  <a:lnTo>
                    <a:pt x="204" y="408"/>
                  </a:lnTo>
                  <a:lnTo>
                    <a:pt x="172" y="420"/>
                  </a:lnTo>
                  <a:lnTo>
                    <a:pt x="160" y="432"/>
                  </a:lnTo>
                  <a:lnTo>
                    <a:pt x="172" y="456"/>
                  </a:lnTo>
                  <a:lnTo>
                    <a:pt x="172" y="512"/>
                  </a:lnTo>
                  <a:lnTo>
                    <a:pt x="136" y="548"/>
                  </a:lnTo>
                  <a:lnTo>
                    <a:pt x="116" y="560"/>
                  </a:lnTo>
                  <a:lnTo>
                    <a:pt x="104" y="592"/>
                  </a:lnTo>
                  <a:lnTo>
                    <a:pt x="80" y="628"/>
                  </a:lnTo>
                  <a:lnTo>
                    <a:pt x="68" y="640"/>
                  </a:lnTo>
                  <a:lnTo>
                    <a:pt x="36" y="672"/>
                  </a:lnTo>
                  <a:lnTo>
                    <a:pt x="24" y="696"/>
                  </a:lnTo>
                  <a:lnTo>
                    <a:pt x="24" y="720"/>
                  </a:lnTo>
                  <a:lnTo>
                    <a:pt x="48" y="740"/>
                  </a:lnTo>
                  <a:lnTo>
                    <a:pt x="48" y="788"/>
                  </a:lnTo>
                  <a:lnTo>
                    <a:pt x="56" y="820"/>
                  </a:lnTo>
                  <a:lnTo>
                    <a:pt x="56" y="856"/>
                  </a:lnTo>
                  <a:lnTo>
                    <a:pt x="48" y="888"/>
                  </a:lnTo>
                  <a:lnTo>
                    <a:pt x="24" y="912"/>
                  </a:lnTo>
                  <a:lnTo>
                    <a:pt x="24" y="936"/>
                  </a:lnTo>
                  <a:lnTo>
                    <a:pt x="36" y="948"/>
                  </a:lnTo>
                  <a:lnTo>
                    <a:pt x="36" y="960"/>
                  </a:lnTo>
                  <a:lnTo>
                    <a:pt x="36" y="968"/>
                  </a:lnTo>
                  <a:lnTo>
                    <a:pt x="24" y="1016"/>
                  </a:lnTo>
                  <a:lnTo>
                    <a:pt x="0" y="1060"/>
                  </a:lnTo>
                  <a:lnTo>
                    <a:pt x="24" y="1060"/>
                  </a:lnTo>
                  <a:lnTo>
                    <a:pt x="48" y="1072"/>
                  </a:lnTo>
                  <a:lnTo>
                    <a:pt x="68" y="1096"/>
                  </a:lnTo>
                  <a:lnTo>
                    <a:pt x="92" y="1128"/>
                  </a:lnTo>
                  <a:lnTo>
                    <a:pt x="116" y="1152"/>
                  </a:lnTo>
                  <a:lnTo>
                    <a:pt x="136" y="1164"/>
                  </a:lnTo>
                  <a:lnTo>
                    <a:pt x="196" y="1176"/>
                  </a:lnTo>
                  <a:lnTo>
                    <a:pt x="204" y="1188"/>
                  </a:lnTo>
                  <a:lnTo>
                    <a:pt x="204" y="1200"/>
                  </a:lnTo>
                  <a:lnTo>
                    <a:pt x="196" y="1232"/>
                  </a:lnTo>
                  <a:lnTo>
                    <a:pt x="216" y="1280"/>
                  </a:lnTo>
                  <a:lnTo>
                    <a:pt x="252" y="1288"/>
                  </a:lnTo>
                  <a:lnTo>
                    <a:pt x="276" y="1288"/>
                  </a:lnTo>
                  <a:lnTo>
                    <a:pt x="308" y="1268"/>
                  </a:lnTo>
                  <a:lnTo>
                    <a:pt x="344" y="1288"/>
                  </a:lnTo>
                  <a:lnTo>
                    <a:pt x="376" y="1312"/>
                  </a:lnTo>
                  <a:lnTo>
                    <a:pt x="388" y="1300"/>
                  </a:lnTo>
                  <a:lnTo>
                    <a:pt x="400" y="1268"/>
                  </a:lnTo>
                  <a:lnTo>
                    <a:pt x="436" y="1200"/>
                  </a:lnTo>
                  <a:lnTo>
                    <a:pt x="456" y="1164"/>
                  </a:lnTo>
                  <a:lnTo>
                    <a:pt x="480" y="1152"/>
                  </a:lnTo>
                  <a:lnTo>
                    <a:pt x="536" y="1176"/>
                  </a:lnTo>
                  <a:lnTo>
                    <a:pt x="548" y="1164"/>
                  </a:lnTo>
                  <a:lnTo>
                    <a:pt x="560" y="1164"/>
                  </a:lnTo>
                  <a:lnTo>
                    <a:pt x="572" y="1176"/>
                  </a:lnTo>
                  <a:lnTo>
                    <a:pt x="560" y="1188"/>
                  </a:lnTo>
                  <a:lnTo>
                    <a:pt x="560" y="1200"/>
                  </a:lnTo>
                  <a:lnTo>
                    <a:pt x="572" y="1220"/>
                  </a:lnTo>
                  <a:lnTo>
                    <a:pt x="572" y="1232"/>
                  </a:lnTo>
                  <a:lnTo>
                    <a:pt x="592" y="1220"/>
                  </a:lnTo>
                  <a:lnTo>
                    <a:pt x="592" y="1208"/>
                  </a:lnTo>
                  <a:lnTo>
                    <a:pt x="584" y="1200"/>
                  </a:lnTo>
                  <a:lnTo>
                    <a:pt x="604" y="1200"/>
                  </a:lnTo>
                  <a:lnTo>
                    <a:pt x="604" y="1188"/>
                  </a:lnTo>
                  <a:lnTo>
                    <a:pt x="604" y="1176"/>
                  </a:lnTo>
                  <a:lnTo>
                    <a:pt x="604" y="1152"/>
                  </a:lnTo>
                  <a:lnTo>
                    <a:pt x="616" y="1140"/>
                  </a:lnTo>
                  <a:lnTo>
                    <a:pt x="616" y="1128"/>
                  </a:lnTo>
                  <a:lnTo>
                    <a:pt x="616" y="1152"/>
                  </a:lnTo>
                  <a:lnTo>
                    <a:pt x="628" y="1176"/>
                  </a:lnTo>
                  <a:lnTo>
                    <a:pt x="652" y="1164"/>
                  </a:lnTo>
                  <a:lnTo>
                    <a:pt x="664" y="1164"/>
                  </a:lnTo>
                  <a:lnTo>
                    <a:pt x="664" y="1176"/>
                  </a:lnTo>
                  <a:lnTo>
                    <a:pt x="672" y="1176"/>
                  </a:lnTo>
                  <a:lnTo>
                    <a:pt x="672" y="1164"/>
                  </a:lnTo>
                  <a:lnTo>
                    <a:pt x="672" y="1152"/>
                  </a:lnTo>
                  <a:lnTo>
                    <a:pt x="696" y="1152"/>
                  </a:lnTo>
                  <a:lnTo>
                    <a:pt x="684" y="1128"/>
                  </a:lnTo>
                  <a:lnTo>
                    <a:pt x="672" y="1120"/>
                  </a:lnTo>
                  <a:lnTo>
                    <a:pt x="684" y="1120"/>
                  </a:lnTo>
                  <a:lnTo>
                    <a:pt x="696" y="1120"/>
                  </a:lnTo>
                  <a:lnTo>
                    <a:pt x="708" y="1128"/>
                  </a:lnTo>
                  <a:lnTo>
                    <a:pt x="720" y="1140"/>
                  </a:lnTo>
                  <a:lnTo>
                    <a:pt x="732" y="1140"/>
                  </a:lnTo>
                  <a:lnTo>
                    <a:pt x="744" y="1120"/>
                  </a:lnTo>
                  <a:lnTo>
                    <a:pt x="732" y="1120"/>
                  </a:lnTo>
                  <a:lnTo>
                    <a:pt x="720" y="1108"/>
                  </a:lnTo>
                  <a:lnTo>
                    <a:pt x="708" y="1096"/>
                  </a:lnTo>
                  <a:lnTo>
                    <a:pt x="708" y="1084"/>
                  </a:lnTo>
                  <a:lnTo>
                    <a:pt x="732" y="1084"/>
                  </a:lnTo>
                  <a:lnTo>
                    <a:pt x="752" y="1084"/>
                  </a:lnTo>
                  <a:lnTo>
                    <a:pt x="752" y="1072"/>
                  </a:lnTo>
                  <a:lnTo>
                    <a:pt x="752" y="1060"/>
                  </a:lnTo>
                  <a:lnTo>
                    <a:pt x="744" y="1048"/>
                  </a:lnTo>
                  <a:lnTo>
                    <a:pt x="732" y="1048"/>
                  </a:lnTo>
                  <a:lnTo>
                    <a:pt x="752" y="1048"/>
                  </a:lnTo>
                  <a:lnTo>
                    <a:pt x="788" y="1040"/>
                  </a:lnTo>
                  <a:lnTo>
                    <a:pt x="788" y="1028"/>
                  </a:lnTo>
                  <a:lnTo>
                    <a:pt x="776" y="1016"/>
                  </a:lnTo>
                  <a:lnTo>
                    <a:pt x="764" y="1004"/>
                  </a:lnTo>
                  <a:lnTo>
                    <a:pt x="776" y="992"/>
                  </a:lnTo>
                  <a:lnTo>
                    <a:pt x="788" y="992"/>
                  </a:lnTo>
                  <a:lnTo>
                    <a:pt x="776" y="980"/>
                  </a:lnTo>
                  <a:lnTo>
                    <a:pt x="776" y="968"/>
                  </a:lnTo>
                  <a:lnTo>
                    <a:pt x="812" y="968"/>
                  </a:lnTo>
                  <a:lnTo>
                    <a:pt x="824" y="968"/>
                  </a:lnTo>
                  <a:lnTo>
                    <a:pt x="824" y="960"/>
                  </a:lnTo>
                  <a:lnTo>
                    <a:pt x="812" y="948"/>
                  </a:lnTo>
                  <a:lnTo>
                    <a:pt x="788" y="948"/>
                  </a:lnTo>
                  <a:lnTo>
                    <a:pt x="788" y="936"/>
                  </a:lnTo>
                  <a:lnTo>
                    <a:pt x="800" y="924"/>
                  </a:lnTo>
                  <a:lnTo>
                    <a:pt x="812" y="936"/>
                  </a:lnTo>
                  <a:lnTo>
                    <a:pt x="824" y="936"/>
                  </a:lnTo>
                  <a:lnTo>
                    <a:pt x="824" y="924"/>
                  </a:lnTo>
                  <a:lnTo>
                    <a:pt x="824" y="912"/>
                  </a:lnTo>
                  <a:lnTo>
                    <a:pt x="824" y="900"/>
                  </a:lnTo>
                  <a:lnTo>
                    <a:pt x="844" y="888"/>
                  </a:lnTo>
                  <a:lnTo>
                    <a:pt x="868" y="888"/>
                  </a:lnTo>
                  <a:lnTo>
                    <a:pt x="892" y="888"/>
                  </a:lnTo>
                  <a:lnTo>
                    <a:pt x="900" y="868"/>
                  </a:lnTo>
                  <a:lnTo>
                    <a:pt x="900" y="856"/>
                  </a:lnTo>
                  <a:lnTo>
                    <a:pt x="880" y="856"/>
                  </a:lnTo>
                  <a:lnTo>
                    <a:pt x="856" y="856"/>
                  </a:lnTo>
                  <a:lnTo>
                    <a:pt x="844" y="856"/>
                  </a:lnTo>
                  <a:lnTo>
                    <a:pt x="844" y="844"/>
                  </a:lnTo>
                  <a:lnTo>
                    <a:pt x="856" y="844"/>
                  </a:lnTo>
                  <a:lnTo>
                    <a:pt x="880" y="832"/>
                  </a:lnTo>
                  <a:lnTo>
                    <a:pt x="892" y="820"/>
                  </a:lnTo>
                  <a:lnTo>
                    <a:pt x="900" y="808"/>
                  </a:lnTo>
                  <a:lnTo>
                    <a:pt x="900" y="800"/>
                  </a:lnTo>
                  <a:lnTo>
                    <a:pt x="912" y="800"/>
                  </a:lnTo>
                  <a:lnTo>
                    <a:pt x="924" y="800"/>
                  </a:lnTo>
                  <a:lnTo>
                    <a:pt x="924" y="776"/>
                  </a:lnTo>
                  <a:lnTo>
                    <a:pt x="912" y="752"/>
                  </a:lnTo>
                  <a:lnTo>
                    <a:pt x="924" y="728"/>
                  </a:lnTo>
                  <a:lnTo>
                    <a:pt x="924" y="708"/>
                  </a:lnTo>
                  <a:lnTo>
                    <a:pt x="912" y="708"/>
                  </a:lnTo>
                  <a:lnTo>
                    <a:pt x="900" y="720"/>
                  </a:lnTo>
                  <a:lnTo>
                    <a:pt x="892" y="740"/>
                  </a:lnTo>
                  <a:lnTo>
                    <a:pt x="880" y="728"/>
                  </a:lnTo>
                  <a:lnTo>
                    <a:pt x="892" y="708"/>
                  </a:lnTo>
                  <a:lnTo>
                    <a:pt x="900" y="672"/>
                  </a:lnTo>
                  <a:lnTo>
                    <a:pt x="912" y="628"/>
                  </a:lnTo>
                  <a:lnTo>
                    <a:pt x="936" y="580"/>
                  </a:lnTo>
                  <a:lnTo>
                    <a:pt x="936" y="524"/>
                  </a:lnTo>
                  <a:lnTo>
                    <a:pt x="936" y="500"/>
                  </a:lnTo>
                  <a:lnTo>
                    <a:pt x="924" y="488"/>
                  </a:lnTo>
                  <a:lnTo>
                    <a:pt x="924" y="468"/>
                  </a:lnTo>
                  <a:lnTo>
                    <a:pt x="948" y="456"/>
                  </a:lnTo>
                  <a:lnTo>
                    <a:pt x="948" y="432"/>
                  </a:lnTo>
                  <a:close/>
                </a:path>
              </a:pathLst>
            </a:custGeom>
            <a:solidFill>
              <a:srgbClr val="E46C0A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6" name="Freeform 2976"/>
            <p:cNvSpPr>
              <a:spLocks/>
            </p:cNvSpPr>
            <p:nvPr/>
          </p:nvSpPr>
          <p:spPr bwMode="auto">
            <a:xfrm>
              <a:off x="5384800" y="4362450"/>
              <a:ext cx="434975" cy="449263"/>
            </a:xfrm>
            <a:custGeom>
              <a:avLst/>
              <a:gdLst>
                <a:gd name="T0" fmla="*/ 2147483647 w 684"/>
                <a:gd name="T1" fmla="*/ 2147483647 h 708"/>
                <a:gd name="T2" fmla="*/ 2147483647 w 684"/>
                <a:gd name="T3" fmla="*/ 2147483647 h 708"/>
                <a:gd name="T4" fmla="*/ 2147483647 w 684"/>
                <a:gd name="T5" fmla="*/ 2147483647 h 708"/>
                <a:gd name="T6" fmla="*/ 2147483647 w 684"/>
                <a:gd name="T7" fmla="*/ 2147483647 h 708"/>
                <a:gd name="T8" fmla="*/ 2147483647 w 684"/>
                <a:gd name="T9" fmla="*/ 2147483647 h 708"/>
                <a:gd name="T10" fmla="*/ 2147483647 w 684"/>
                <a:gd name="T11" fmla="*/ 2147483647 h 708"/>
                <a:gd name="T12" fmla="*/ 2147483647 w 684"/>
                <a:gd name="T13" fmla="*/ 2147483647 h 708"/>
                <a:gd name="T14" fmla="*/ 2147483647 w 684"/>
                <a:gd name="T15" fmla="*/ 2147483647 h 708"/>
                <a:gd name="T16" fmla="*/ 2147483647 w 684"/>
                <a:gd name="T17" fmla="*/ 2147483647 h 708"/>
                <a:gd name="T18" fmla="*/ 2147483647 w 684"/>
                <a:gd name="T19" fmla="*/ 2147483647 h 708"/>
                <a:gd name="T20" fmla="*/ 2147483647 w 684"/>
                <a:gd name="T21" fmla="*/ 2147483647 h 708"/>
                <a:gd name="T22" fmla="*/ 2147483647 w 684"/>
                <a:gd name="T23" fmla="*/ 2147483647 h 708"/>
                <a:gd name="T24" fmla="*/ 2147483647 w 684"/>
                <a:gd name="T25" fmla="*/ 2147483647 h 708"/>
                <a:gd name="T26" fmla="*/ 2147483647 w 684"/>
                <a:gd name="T27" fmla="*/ 2147483647 h 708"/>
                <a:gd name="T28" fmla="*/ 2147483647 w 684"/>
                <a:gd name="T29" fmla="*/ 2147483647 h 708"/>
                <a:gd name="T30" fmla="*/ 2147483647 w 684"/>
                <a:gd name="T31" fmla="*/ 2147483647 h 708"/>
                <a:gd name="T32" fmla="*/ 2147483647 w 684"/>
                <a:gd name="T33" fmla="*/ 2147483647 h 708"/>
                <a:gd name="T34" fmla="*/ 2147483647 w 684"/>
                <a:gd name="T35" fmla="*/ 2147483647 h 708"/>
                <a:gd name="T36" fmla="*/ 2147483647 w 684"/>
                <a:gd name="T37" fmla="*/ 2147483647 h 708"/>
                <a:gd name="T38" fmla="*/ 2147483647 w 684"/>
                <a:gd name="T39" fmla="*/ 2147483647 h 708"/>
                <a:gd name="T40" fmla="*/ 2147483647 w 684"/>
                <a:gd name="T41" fmla="*/ 0 h 708"/>
                <a:gd name="T42" fmla="*/ 2147483647 w 684"/>
                <a:gd name="T43" fmla="*/ 0 h 708"/>
                <a:gd name="T44" fmla="*/ 2147483647 w 684"/>
                <a:gd name="T45" fmla="*/ 2147483647 h 708"/>
                <a:gd name="T46" fmla="*/ 2147483647 w 684"/>
                <a:gd name="T47" fmla="*/ 2147483647 h 708"/>
                <a:gd name="T48" fmla="*/ 2147483647 w 684"/>
                <a:gd name="T49" fmla="*/ 2147483647 h 708"/>
                <a:gd name="T50" fmla="*/ 2147483647 w 684"/>
                <a:gd name="T51" fmla="*/ 2147483647 h 708"/>
                <a:gd name="T52" fmla="*/ 2147483647 w 684"/>
                <a:gd name="T53" fmla="*/ 2147483647 h 708"/>
                <a:gd name="T54" fmla="*/ 2147483647 w 684"/>
                <a:gd name="T55" fmla="*/ 2147483647 h 708"/>
                <a:gd name="T56" fmla="*/ 2147483647 w 684"/>
                <a:gd name="T57" fmla="*/ 2147483647 h 708"/>
                <a:gd name="T58" fmla="*/ 2147483647 w 684"/>
                <a:gd name="T59" fmla="*/ 2147483647 h 708"/>
                <a:gd name="T60" fmla="*/ 2147483647 w 684"/>
                <a:gd name="T61" fmla="*/ 2147483647 h 708"/>
                <a:gd name="T62" fmla="*/ 2147483647 w 684"/>
                <a:gd name="T63" fmla="*/ 2147483647 h 708"/>
                <a:gd name="T64" fmla="*/ 2147483647 w 684"/>
                <a:gd name="T65" fmla="*/ 2147483647 h 708"/>
                <a:gd name="T66" fmla="*/ 2147483647 w 684"/>
                <a:gd name="T67" fmla="*/ 2147483647 h 708"/>
                <a:gd name="T68" fmla="*/ 0 w 684"/>
                <a:gd name="T69" fmla="*/ 2147483647 h 708"/>
                <a:gd name="T70" fmla="*/ 2147483647 w 684"/>
                <a:gd name="T71" fmla="*/ 2147483647 h 708"/>
                <a:gd name="T72" fmla="*/ 2147483647 w 684"/>
                <a:gd name="T73" fmla="*/ 2147483647 h 708"/>
                <a:gd name="T74" fmla="*/ 2147483647 w 684"/>
                <a:gd name="T75" fmla="*/ 2147483647 h 708"/>
                <a:gd name="T76" fmla="*/ 2147483647 w 684"/>
                <a:gd name="T77" fmla="*/ 2147483647 h 708"/>
                <a:gd name="T78" fmla="*/ 2147483647 w 684"/>
                <a:gd name="T79" fmla="*/ 2147483647 h 708"/>
                <a:gd name="T80" fmla="*/ 2147483647 w 684"/>
                <a:gd name="T81" fmla="*/ 2147483647 h 7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84" h="708">
                  <a:moveTo>
                    <a:pt x="272" y="672"/>
                  </a:moveTo>
                  <a:lnTo>
                    <a:pt x="284" y="652"/>
                  </a:lnTo>
                  <a:lnTo>
                    <a:pt x="304" y="640"/>
                  </a:lnTo>
                  <a:lnTo>
                    <a:pt x="328" y="652"/>
                  </a:lnTo>
                  <a:lnTo>
                    <a:pt x="340" y="640"/>
                  </a:lnTo>
                  <a:lnTo>
                    <a:pt x="340" y="628"/>
                  </a:lnTo>
                  <a:lnTo>
                    <a:pt x="352" y="616"/>
                  </a:lnTo>
                  <a:lnTo>
                    <a:pt x="376" y="616"/>
                  </a:lnTo>
                  <a:lnTo>
                    <a:pt x="408" y="616"/>
                  </a:lnTo>
                  <a:lnTo>
                    <a:pt x="420" y="616"/>
                  </a:lnTo>
                  <a:lnTo>
                    <a:pt x="444" y="604"/>
                  </a:lnTo>
                  <a:lnTo>
                    <a:pt x="464" y="604"/>
                  </a:lnTo>
                  <a:lnTo>
                    <a:pt x="488" y="616"/>
                  </a:lnTo>
                  <a:lnTo>
                    <a:pt x="512" y="616"/>
                  </a:lnTo>
                  <a:lnTo>
                    <a:pt x="524" y="616"/>
                  </a:lnTo>
                  <a:lnTo>
                    <a:pt x="544" y="592"/>
                  </a:lnTo>
                  <a:lnTo>
                    <a:pt x="556" y="572"/>
                  </a:lnTo>
                  <a:lnTo>
                    <a:pt x="580" y="560"/>
                  </a:lnTo>
                  <a:lnTo>
                    <a:pt x="592" y="548"/>
                  </a:lnTo>
                  <a:lnTo>
                    <a:pt x="592" y="524"/>
                  </a:lnTo>
                  <a:lnTo>
                    <a:pt x="604" y="444"/>
                  </a:lnTo>
                  <a:lnTo>
                    <a:pt x="604" y="412"/>
                  </a:lnTo>
                  <a:lnTo>
                    <a:pt x="612" y="400"/>
                  </a:lnTo>
                  <a:lnTo>
                    <a:pt x="648" y="388"/>
                  </a:lnTo>
                  <a:lnTo>
                    <a:pt x="660" y="376"/>
                  </a:lnTo>
                  <a:lnTo>
                    <a:pt x="660" y="364"/>
                  </a:lnTo>
                  <a:lnTo>
                    <a:pt x="648" y="344"/>
                  </a:lnTo>
                  <a:lnTo>
                    <a:pt x="648" y="308"/>
                  </a:lnTo>
                  <a:lnTo>
                    <a:pt x="660" y="272"/>
                  </a:lnTo>
                  <a:lnTo>
                    <a:pt x="660" y="252"/>
                  </a:lnTo>
                  <a:lnTo>
                    <a:pt x="672" y="240"/>
                  </a:lnTo>
                  <a:lnTo>
                    <a:pt x="684" y="228"/>
                  </a:lnTo>
                  <a:lnTo>
                    <a:pt x="684" y="204"/>
                  </a:lnTo>
                  <a:lnTo>
                    <a:pt x="684" y="184"/>
                  </a:lnTo>
                  <a:lnTo>
                    <a:pt x="684" y="160"/>
                  </a:lnTo>
                  <a:lnTo>
                    <a:pt x="684" y="136"/>
                  </a:lnTo>
                  <a:lnTo>
                    <a:pt x="648" y="112"/>
                  </a:lnTo>
                  <a:lnTo>
                    <a:pt x="624" y="56"/>
                  </a:lnTo>
                  <a:lnTo>
                    <a:pt x="612" y="44"/>
                  </a:lnTo>
                  <a:lnTo>
                    <a:pt x="580" y="32"/>
                  </a:lnTo>
                  <a:lnTo>
                    <a:pt x="544" y="24"/>
                  </a:lnTo>
                  <a:lnTo>
                    <a:pt x="512" y="0"/>
                  </a:lnTo>
                  <a:lnTo>
                    <a:pt x="488" y="0"/>
                  </a:lnTo>
                  <a:lnTo>
                    <a:pt x="464" y="0"/>
                  </a:lnTo>
                  <a:lnTo>
                    <a:pt x="432" y="24"/>
                  </a:lnTo>
                  <a:lnTo>
                    <a:pt x="396" y="24"/>
                  </a:lnTo>
                  <a:lnTo>
                    <a:pt x="340" y="32"/>
                  </a:lnTo>
                  <a:lnTo>
                    <a:pt x="272" y="56"/>
                  </a:lnTo>
                  <a:lnTo>
                    <a:pt x="204" y="68"/>
                  </a:lnTo>
                  <a:lnTo>
                    <a:pt x="144" y="80"/>
                  </a:lnTo>
                  <a:lnTo>
                    <a:pt x="100" y="112"/>
                  </a:lnTo>
                  <a:lnTo>
                    <a:pt x="88" y="124"/>
                  </a:lnTo>
                  <a:lnTo>
                    <a:pt x="88" y="136"/>
                  </a:lnTo>
                  <a:lnTo>
                    <a:pt x="112" y="148"/>
                  </a:lnTo>
                  <a:lnTo>
                    <a:pt x="112" y="172"/>
                  </a:lnTo>
                  <a:lnTo>
                    <a:pt x="112" y="184"/>
                  </a:lnTo>
                  <a:lnTo>
                    <a:pt x="112" y="192"/>
                  </a:lnTo>
                  <a:lnTo>
                    <a:pt x="100" y="192"/>
                  </a:lnTo>
                  <a:lnTo>
                    <a:pt x="88" y="216"/>
                  </a:lnTo>
                  <a:lnTo>
                    <a:pt x="56" y="264"/>
                  </a:lnTo>
                  <a:lnTo>
                    <a:pt x="44" y="296"/>
                  </a:lnTo>
                  <a:lnTo>
                    <a:pt x="56" y="308"/>
                  </a:lnTo>
                  <a:lnTo>
                    <a:pt x="64" y="332"/>
                  </a:lnTo>
                  <a:lnTo>
                    <a:pt x="88" y="344"/>
                  </a:lnTo>
                  <a:lnTo>
                    <a:pt x="112" y="352"/>
                  </a:lnTo>
                  <a:lnTo>
                    <a:pt x="100" y="376"/>
                  </a:lnTo>
                  <a:lnTo>
                    <a:pt x="64" y="400"/>
                  </a:lnTo>
                  <a:lnTo>
                    <a:pt x="32" y="456"/>
                  </a:lnTo>
                  <a:lnTo>
                    <a:pt x="0" y="504"/>
                  </a:lnTo>
                  <a:lnTo>
                    <a:pt x="0" y="524"/>
                  </a:lnTo>
                  <a:lnTo>
                    <a:pt x="8" y="536"/>
                  </a:lnTo>
                  <a:lnTo>
                    <a:pt x="20" y="548"/>
                  </a:lnTo>
                  <a:lnTo>
                    <a:pt x="32" y="572"/>
                  </a:lnTo>
                  <a:lnTo>
                    <a:pt x="56" y="592"/>
                  </a:lnTo>
                  <a:lnTo>
                    <a:pt x="88" y="604"/>
                  </a:lnTo>
                  <a:lnTo>
                    <a:pt x="112" y="616"/>
                  </a:lnTo>
                  <a:lnTo>
                    <a:pt x="144" y="628"/>
                  </a:lnTo>
                  <a:lnTo>
                    <a:pt x="144" y="664"/>
                  </a:lnTo>
                  <a:lnTo>
                    <a:pt x="156" y="708"/>
                  </a:lnTo>
                  <a:lnTo>
                    <a:pt x="192" y="696"/>
                  </a:lnTo>
                  <a:lnTo>
                    <a:pt x="224" y="696"/>
                  </a:lnTo>
                  <a:lnTo>
                    <a:pt x="248" y="684"/>
                  </a:lnTo>
                  <a:lnTo>
                    <a:pt x="272" y="672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7" name="Freeform 2977"/>
            <p:cNvSpPr>
              <a:spLocks/>
            </p:cNvSpPr>
            <p:nvPr/>
          </p:nvSpPr>
          <p:spPr bwMode="auto">
            <a:xfrm>
              <a:off x="5486400" y="4506913"/>
              <a:ext cx="533400" cy="652462"/>
            </a:xfrm>
            <a:custGeom>
              <a:avLst/>
              <a:gdLst>
                <a:gd name="T0" fmla="*/ 2147483647 w 840"/>
                <a:gd name="T1" fmla="*/ 2147483647 h 1028"/>
                <a:gd name="T2" fmla="*/ 2147483647 w 840"/>
                <a:gd name="T3" fmla="*/ 2147483647 h 1028"/>
                <a:gd name="T4" fmla="*/ 2147483647 w 840"/>
                <a:gd name="T5" fmla="*/ 2147483647 h 1028"/>
                <a:gd name="T6" fmla="*/ 2147483647 w 840"/>
                <a:gd name="T7" fmla="*/ 2147483647 h 1028"/>
                <a:gd name="T8" fmla="*/ 2147483647 w 840"/>
                <a:gd name="T9" fmla="*/ 2147483647 h 1028"/>
                <a:gd name="T10" fmla="*/ 2147483647 w 840"/>
                <a:gd name="T11" fmla="*/ 2147483647 h 1028"/>
                <a:gd name="T12" fmla="*/ 2147483647 w 840"/>
                <a:gd name="T13" fmla="*/ 2147483647 h 1028"/>
                <a:gd name="T14" fmla="*/ 2147483647 w 840"/>
                <a:gd name="T15" fmla="*/ 0 h 1028"/>
                <a:gd name="T16" fmla="*/ 2147483647 w 840"/>
                <a:gd name="T17" fmla="*/ 2147483647 h 1028"/>
                <a:gd name="T18" fmla="*/ 2147483647 w 840"/>
                <a:gd name="T19" fmla="*/ 2147483647 h 1028"/>
                <a:gd name="T20" fmla="*/ 2147483647 w 840"/>
                <a:gd name="T21" fmla="*/ 2147483647 h 1028"/>
                <a:gd name="T22" fmla="*/ 2147483647 w 840"/>
                <a:gd name="T23" fmla="*/ 2147483647 h 1028"/>
                <a:gd name="T24" fmla="*/ 2147483647 w 840"/>
                <a:gd name="T25" fmla="*/ 2147483647 h 1028"/>
                <a:gd name="T26" fmla="*/ 2147483647 w 840"/>
                <a:gd name="T27" fmla="*/ 2147483647 h 1028"/>
                <a:gd name="T28" fmla="*/ 2147483647 w 840"/>
                <a:gd name="T29" fmla="*/ 2147483647 h 1028"/>
                <a:gd name="T30" fmla="*/ 2147483647 w 840"/>
                <a:gd name="T31" fmla="*/ 2147483647 h 1028"/>
                <a:gd name="T32" fmla="*/ 2147483647 w 840"/>
                <a:gd name="T33" fmla="*/ 2147483647 h 1028"/>
                <a:gd name="T34" fmla="*/ 2147483647 w 840"/>
                <a:gd name="T35" fmla="*/ 2147483647 h 1028"/>
                <a:gd name="T36" fmla="*/ 2147483647 w 840"/>
                <a:gd name="T37" fmla="*/ 2147483647 h 1028"/>
                <a:gd name="T38" fmla="*/ 2147483647 w 840"/>
                <a:gd name="T39" fmla="*/ 2147483647 h 1028"/>
                <a:gd name="T40" fmla="*/ 2147483647 w 840"/>
                <a:gd name="T41" fmla="*/ 2147483647 h 1028"/>
                <a:gd name="T42" fmla="*/ 2147483647 w 840"/>
                <a:gd name="T43" fmla="*/ 2147483647 h 1028"/>
                <a:gd name="T44" fmla="*/ 2147483647 w 840"/>
                <a:gd name="T45" fmla="*/ 2147483647 h 1028"/>
                <a:gd name="T46" fmla="*/ 2147483647 w 840"/>
                <a:gd name="T47" fmla="*/ 2147483647 h 1028"/>
                <a:gd name="T48" fmla="*/ 2147483647 w 840"/>
                <a:gd name="T49" fmla="*/ 2147483647 h 1028"/>
                <a:gd name="T50" fmla="*/ 2147483647 w 840"/>
                <a:gd name="T51" fmla="*/ 2147483647 h 1028"/>
                <a:gd name="T52" fmla="*/ 2147483647 w 840"/>
                <a:gd name="T53" fmla="*/ 2147483647 h 1028"/>
                <a:gd name="T54" fmla="*/ 2147483647 w 840"/>
                <a:gd name="T55" fmla="*/ 2147483647 h 1028"/>
                <a:gd name="T56" fmla="*/ 2147483647 w 840"/>
                <a:gd name="T57" fmla="*/ 2147483647 h 1028"/>
                <a:gd name="T58" fmla="*/ 2147483647 w 840"/>
                <a:gd name="T59" fmla="*/ 2147483647 h 1028"/>
                <a:gd name="T60" fmla="*/ 2147483647 w 840"/>
                <a:gd name="T61" fmla="*/ 2147483647 h 1028"/>
                <a:gd name="T62" fmla="*/ 2147483647 w 840"/>
                <a:gd name="T63" fmla="*/ 2147483647 h 1028"/>
                <a:gd name="T64" fmla="*/ 2147483647 w 840"/>
                <a:gd name="T65" fmla="*/ 2147483647 h 1028"/>
                <a:gd name="T66" fmla="*/ 2147483647 w 840"/>
                <a:gd name="T67" fmla="*/ 2147483647 h 1028"/>
                <a:gd name="T68" fmla="*/ 2147483647 w 840"/>
                <a:gd name="T69" fmla="*/ 2147483647 h 1028"/>
                <a:gd name="T70" fmla="*/ 2147483647 w 840"/>
                <a:gd name="T71" fmla="*/ 2147483647 h 1028"/>
                <a:gd name="T72" fmla="*/ 2147483647 w 840"/>
                <a:gd name="T73" fmla="*/ 2147483647 h 1028"/>
                <a:gd name="T74" fmla="*/ 2147483647 w 840"/>
                <a:gd name="T75" fmla="*/ 2147483647 h 1028"/>
                <a:gd name="T76" fmla="*/ 2147483647 w 840"/>
                <a:gd name="T77" fmla="*/ 2147483647 h 1028"/>
                <a:gd name="T78" fmla="*/ 2147483647 w 840"/>
                <a:gd name="T79" fmla="*/ 2147483647 h 1028"/>
                <a:gd name="T80" fmla="*/ 2147483647 w 840"/>
                <a:gd name="T81" fmla="*/ 2147483647 h 1028"/>
                <a:gd name="T82" fmla="*/ 2147483647 w 840"/>
                <a:gd name="T83" fmla="*/ 2147483647 h 1028"/>
                <a:gd name="T84" fmla="*/ 2147483647 w 840"/>
                <a:gd name="T85" fmla="*/ 2147483647 h 1028"/>
                <a:gd name="T86" fmla="*/ 2147483647 w 840"/>
                <a:gd name="T87" fmla="*/ 2147483647 h 1028"/>
                <a:gd name="T88" fmla="*/ 2147483647 w 840"/>
                <a:gd name="T89" fmla="*/ 2147483647 h 1028"/>
                <a:gd name="T90" fmla="*/ 2147483647 w 840"/>
                <a:gd name="T91" fmla="*/ 2147483647 h 1028"/>
                <a:gd name="T92" fmla="*/ 2147483647 w 840"/>
                <a:gd name="T93" fmla="*/ 2147483647 h 1028"/>
                <a:gd name="T94" fmla="*/ 2147483647 w 840"/>
                <a:gd name="T95" fmla="*/ 2147483647 h 1028"/>
                <a:gd name="T96" fmla="*/ 2147483647 w 840"/>
                <a:gd name="T97" fmla="*/ 2147483647 h 1028"/>
                <a:gd name="T98" fmla="*/ 2147483647 w 840"/>
                <a:gd name="T99" fmla="*/ 2147483647 h 1028"/>
                <a:gd name="T100" fmla="*/ 2147483647 w 840"/>
                <a:gd name="T101" fmla="*/ 2147483647 h 1028"/>
                <a:gd name="T102" fmla="*/ 2147483647 w 840"/>
                <a:gd name="T103" fmla="*/ 2147483647 h 1028"/>
                <a:gd name="T104" fmla="*/ 2147483647 w 840"/>
                <a:gd name="T105" fmla="*/ 2147483647 h 1028"/>
                <a:gd name="T106" fmla="*/ 2147483647 w 840"/>
                <a:gd name="T107" fmla="*/ 2147483647 h 1028"/>
                <a:gd name="T108" fmla="*/ 2147483647 w 840"/>
                <a:gd name="T109" fmla="*/ 2147483647 h 102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40" h="1028">
                  <a:moveTo>
                    <a:pt x="760" y="92"/>
                  </a:moveTo>
                  <a:lnTo>
                    <a:pt x="740" y="80"/>
                  </a:lnTo>
                  <a:lnTo>
                    <a:pt x="740" y="56"/>
                  </a:lnTo>
                  <a:lnTo>
                    <a:pt x="728" y="44"/>
                  </a:lnTo>
                  <a:lnTo>
                    <a:pt x="728" y="36"/>
                  </a:lnTo>
                  <a:lnTo>
                    <a:pt x="704" y="24"/>
                  </a:lnTo>
                  <a:lnTo>
                    <a:pt x="704" y="44"/>
                  </a:lnTo>
                  <a:lnTo>
                    <a:pt x="704" y="68"/>
                  </a:lnTo>
                  <a:lnTo>
                    <a:pt x="704" y="92"/>
                  </a:lnTo>
                  <a:lnTo>
                    <a:pt x="672" y="116"/>
                  </a:lnTo>
                  <a:lnTo>
                    <a:pt x="636" y="124"/>
                  </a:lnTo>
                  <a:lnTo>
                    <a:pt x="612" y="124"/>
                  </a:lnTo>
                  <a:lnTo>
                    <a:pt x="592" y="92"/>
                  </a:lnTo>
                  <a:lnTo>
                    <a:pt x="568" y="36"/>
                  </a:lnTo>
                  <a:lnTo>
                    <a:pt x="544" y="12"/>
                  </a:lnTo>
                  <a:lnTo>
                    <a:pt x="524" y="0"/>
                  </a:lnTo>
                  <a:lnTo>
                    <a:pt x="512" y="12"/>
                  </a:lnTo>
                  <a:lnTo>
                    <a:pt x="500" y="24"/>
                  </a:lnTo>
                  <a:lnTo>
                    <a:pt x="500" y="44"/>
                  </a:lnTo>
                  <a:lnTo>
                    <a:pt x="488" y="80"/>
                  </a:lnTo>
                  <a:lnTo>
                    <a:pt x="488" y="116"/>
                  </a:lnTo>
                  <a:lnTo>
                    <a:pt x="500" y="136"/>
                  </a:lnTo>
                  <a:lnTo>
                    <a:pt x="500" y="148"/>
                  </a:lnTo>
                  <a:lnTo>
                    <a:pt x="488" y="160"/>
                  </a:lnTo>
                  <a:lnTo>
                    <a:pt x="452" y="172"/>
                  </a:lnTo>
                  <a:lnTo>
                    <a:pt x="444" y="184"/>
                  </a:lnTo>
                  <a:lnTo>
                    <a:pt x="444" y="216"/>
                  </a:lnTo>
                  <a:lnTo>
                    <a:pt x="432" y="296"/>
                  </a:lnTo>
                  <a:lnTo>
                    <a:pt x="432" y="320"/>
                  </a:lnTo>
                  <a:lnTo>
                    <a:pt x="420" y="332"/>
                  </a:lnTo>
                  <a:lnTo>
                    <a:pt x="396" y="344"/>
                  </a:lnTo>
                  <a:lnTo>
                    <a:pt x="384" y="364"/>
                  </a:lnTo>
                  <a:lnTo>
                    <a:pt x="364" y="388"/>
                  </a:lnTo>
                  <a:lnTo>
                    <a:pt x="352" y="388"/>
                  </a:lnTo>
                  <a:lnTo>
                    <a:pt x="328" y="388"/>
                  </a:lnTo>
                  <a:lnTo>
                    <a:pt x="304" y="376"/>
                  </a:lnTo>
                  <a:lnTo>
                    <a:pt x="284" y="376"/>
                  </a:lnTo>
                  <a:lnTo>
                    <a:pt x="260" y="388"/>
                  </a:lnTo>
                  <a:lnTo>
                    <a:pt x="248" y="388"/>
                  </a:lnTo>
                  <a:lnTo>
                    <a:pt x="216" y="388"/>
                  </a:lnTo>
                  <a:lnTo>
                    <a:pt x="192" y="388"/>
                  </a:lnTo>
                  <a:lnTo>
                    <a:pt x="180" y="400"/>
                  </a:lnTo>
                  <a:lnTo>
                    <a:pt x="180" y="412"/>
                  </a:lnTo>
                  <a:lnTo>
                    <a:pt x="168" y="424"/>
                  </a:lnTo>
                  <a:lnTo>
                    <a:pt x="144" y="412"/>
                  </a:lnTo>
                  <a:lnTo>
                    <a:pt x="124" y="424"/>
                  </a:lnTo>
                  <a:lnTo>
                    <a:pt x="112" y="444"/>
                  </a:lnTo>
                  <a:lnTo>
                    <a:pt x="88" y="456"/>
                  </a:lnTo>
                  <a:lnTo>
                    <a:pt x="64" y="468"/>
                  </a:lnTo>
                  <a:lnTo>
                    <a:pt x="32" y="468"/>
                  </a:lnTo>
                  <a:lnTo>
                    <a:pt x="0" y="480"/>
                  </a:lnTo>
                  <a:lnTo>
                    <a:pt x="8" y="516"/>
                  </a:lnTo>
                  <a:lnTo>
                    <a:pt x="8" y="536"/>
                  </a:lnTo>
                  <a:lnTo>
                    <a:pt x="8" y="560"/>
                  </a:lnTo>
                  <a:lnTo>
                    <a:pt x="32" y="572"/>
                  </a:lnTo>
                  <a:lnTo>
                    <a:pt x="44" y="560"/>
                  </a:lnTo>
                  <a:lnTo>
                    <a:pt x="64" y="560"/>
                  </a:lnTo>
                  <a:lnTo>
                    <a:pt x="64" y="584"/>
                  </a:lnTo>
                  <a:lnTo>
                    <a:pt x="76" y="616"/>
                  </a:lnTo>
                  <a:lnTo>
                    <a:pt x="88" y="652"/>
                  </a:lnTo>
                  <a:lnTo>
                    <a:pt x="100" y="684"/>
                  </a:lnTo>
                  <a:lnTo>
                    <a:pt x="136" y="720"/>
                  </a:lnTo>
                  <a:lnTo>
                    <a:pt x="156" y="756"/>
                  </a:lnTo>
                  <a:lnTo>
                    <a:pt x="192" y="788"/>
                  </a:lnTo>
                  <a:lnTo>
                    <a:pt x="216" y="812"/>
                  </a:lnTo>
                  <a:lnTo>
                    <a:pt x="224" y="824"/>
                  </a:lnTo>
                  <a:lnTo>
                    <a:pt x="260" y="824"/>
                  </a:lnTo>
                  <a:lnTo>
                    <a:pt x="292" y="836"/>
                  </a:lnTo>
                  <a:lnTo>
                    <a:pt x="316" y="824"/>
                  </a:lnTo>
                  <a:lnTo>
                    <a:pt x="340" y="824"/>
                  </a:lnTo>
                  <a:lnTo>
                    <a:pt x="384" y="824"/>
                  </a:lnTo>
                  <a:lnTo>
                    <a:pt x="420" y="824"/>
                  </a:lnTo>
                  <a:lnTo>
                    <a:pt x="452" y="824"/>
                  </a:lnTo>
                  <a:lnTo>
                    <a:pt x="476" y="824"/>
                  </a:lnTo>
                  <a:lnTo>
                    <a:pt x="488" y="824"/>
                  </a:lnTo>
                  <a:lnTo>
                    <a:pt x="500" y="824"/>
                  </a:lnTo>
                  <a:lnTo>
                    <a:pt x="524" y="856"/>
                  </a:lnTo>
                  <a:lnTo>
                    <a:pt x="532" y="880"/>
                  </a:lnTo>
                  <a:lnTo>
                    <a:pt x="544" y="892"/>
                  </a:lnTo>
                  <a:lnTo>
                    <a:pt x="556" y="904"/>
                  </a:lnTo>
                  <a:lnTo>
                    <a:pt x="568" y="916"/>
                  </a:lnTo>
                  <a:lnTo>
                    <a:pt x="580" y="924"/>
                  </a:lnTo>
                  <a:lnTo>
                    <a:pt x="592" y="960"/>
                  </a:lnTo>
                  <a:lnTo>
                    <a:pt x="660" y="1028"/>
                  </a:lnTo>
                  <a:lnTo>
                    <a:pt x="648" y="1016"/>
                  </a:lnTo>
                  <a:lnTo>
                    <a:pt x="636" y="984"/>
                  </a:lnTo>
                  <a:lnTo>
                    <a:pt x="612" y="916"/>
                  </a:lnTo>
                  <a:lnTo>
                    <a:pt x="592" y="856"/>
                  </a:lnTo>
                  <a:lnTo>
                    <a:pt x="580" y="800"/>
                  </a:lnTo>
                  <a:lnTo>
                    <a:pt x="580" y="756"/>
                  </a:lnTo>
                  <a:lnTo>
                    <a:pt x="568" y="684"/>
                  </a:lnTo>
                  <a:lnTo>
                    <a:pt x="568" y="604"/>
                  </a:lnTo>
                  <a:lnTo>
                    <a:pt x="580" y="548"/>
                  </a:lnTo>
                  <a:lnTo>
                    <a:pt x="600" y="524"/>
                  </a:lnTo>
                  <a:lnTo>
                    <a:pt x="612" y="516"/>
                  </a:lnTo>
                  <a:lnTo>
                    <a:pt x="624" y="492"/>
                  </a:lnTo>
                  <a:lnTo>
                    <a:pt x="636" y="480"/>
                  </a:lnTo>
                  <a:lnTo>
                    <a:pt x="636" y="444"/>
                  </a:lnTo>
                  <a:lnTo>
                    <a:pt x="648" y="412"/>
                  </a:lnTo>
                  <a:lnTo>
                    <a:pt x="660" y="376"/>
                  </a:lnTo>
                  <a:lnTo>
                    <a:pt x="692" y="344"/>
                  </a:lnTo>
                  <a:lnTo>
                    <a:pt x="728" y="284"/>
                  </a:lnTo>
                  <a:lnTo>
                    <a:pt x="752" y="264"/>
                  </a:lnTo>
                  <a:lnTo>
                    <a:pt x="772" y="240"/>
                  </a:lnTo>
                  <a:lnTo>
                    <a:pt x="784" y="204"/>
                  </a:lnTo>
                  <a:lnTo>
                    <a:pt x="808" y="172"/>
                  </a:lnTo>
                  <a:lnTo>
                    <a:pt x="832" y="160"/>
                  </a:lnTo>
                  <a:lnTo>
                    <a:pt x="840" y="124"/>
                  </a:lnTo>
                  <a:lnTo>
                    <a:pt x="796" y="104"/>
                  </a:lnTo>
                  <a:lnTo>
                    <a:pt x="760" y="92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8" name="Freeform 2978"/>
            <p:cNvSpPr>
              <a:spLocks/>
            </p:cNvSpPr>
            <p:nvPr/>
          </p:nvSpPr>
          <p:spPr bwMode="auto">
            <a:xfrm>
              <a:off x="5368925" y="4862513"/>
              <a:ext cx="536575" cy="593725"/>
            </a:xfrm>
            <a:custGeom>
              <a:avLst/>
              <a:gdLst>
                <a:gd name="T0" fmla="*/ 2147483647 w 844"/>
                <a:gd name="T1" fmla="*/ 2147483647 h 936"/>
                <a:gd name="T2" fmla="*/ 2147483647 w 844"/>
                <a:gd name="T3" fmla="*/ 2147483647 h 936"/>
                <a:gd name="T4" fmla="*/ 2147483647 w 844"/>
                <a:gd name="T5" fmla="*/ 2147483647 h 936"/>
                <a:gd name="T6" fmla="*/ 2147483647 w 844"/>
                <a:gd name="T7" fmla="*/ 2147483647 h 936"/>
                <a:gd name="T8" fmla="*/ 2147483647 w 844"/>
                <a:gd name="T9" fmla="*/ 2147483647 h 936"/>
                <a:gd name="T10" fmla="*/ 2147483647 w 844"/>
                <a:gd name="T11" fmla="*/ 2147483647 h 936"/>
                <a:gd name="T12" fmla="*/ 2147483647 w 844"/>
                <a:gd name="T13" fmla="*/ 2147483647 h 936"/>
                <a:gd name="T14" fmla="*/ 2147483647 w 844"/>
                <a:gd name="T15" fmla="*/ 2147483647 h 936"/>
                <a:gd name="T16" fmla="*/ 2147483647 w 844"/>
                <a:gd name="T17" fmla="*/ 2147483647 h 936"/>
                <a:gd name="T18" fmla="*/ 2147483647 w 844"/>
                <a:gd name="T19" fmla="*/ 2147483647 h 936"/>
                <a:gd name="T20" fmla="*/ 2147483647 w 844"/>
                <a:gd name="T21" fmla="*/ 2147483647 h 936"/>
                <a:gd name="T22" fmla="*/ 2147483647 w 844"/>
                <a:gd name="T23" fmla="*/ 2147483647 h 936"/>
                <a:gd name="T24" fmla="*/ 2147483647 w 844"/>
                <a:gd name="T25" fmla="*/ 0 h 936"/>
                <a:gd name="T26" fmla="*/ 2147483647 w 844"/>
                <a:gd name="T27" fmla="*/ 2147483647 h 936"/>
                <a:gd name="T28" fmla="*/ 2147483647 w 844"/>
                <a:gd name="T29" fmla="*/ 2147483647 h 936"/>
                <a:gd name="T30" fmla="*/ 2147483647 w 844"/>
                <a:gd name="T31" fmla="*/ 2147483647 h 936"/>
                <a:gd name="T32" fmla="*/ 2147483647 w 844"/>
                <a:gd name="T33" fmla="*/ 2147483647 h 936"/>
                <a:gd name="T34" fmla="*/ 2147483647 w 844"/>
                <a:gd name="T35" fmla="*/ 2147483647 h 936"/>
                <a:gd name="T36" fmla="*/ 2147483647 w 844"/>
                <a:gd name="T37" fmla="*/ 2147483647 h 936"/>
                <a:gd name="T38" fmla="*/ 2147483647 w 844"/>
                <a:gd name="T39" fmla="*/ 2147483647 h 936"/>
                <a:gd name="T40" fmla="*/ 2147483647 w 844"/>
                <a:gd name="T41" fmla="*/ 2147483647 h 936"/>
                <a:gd name="T42" fmla="*/ 2147483647 w 844"/>
                <a:gd name="T43" fmla="*/ 2147483647 h 936"/>
                <a:gd name="T44" fmla="*/ 2147483647 w 844"/>
                <a:gd name="T45" fmla="*/ 2147483647 h 936"/>
                <a:gd name="T46" fmla="*/ 2147483647 w 844"/>
                <a:gd name="T47" fmla="*/ 2147483647 h 936"/>
                <a:gd name="T48" fmla="*/ 2147483647 w 844"/>
                <a:gd name="T49" fmla="*/ 2147483647 h 936"/>
                <a:gd name="T50" fmla="*/ 2147483647 w 844"/>
                <a:gd name="T51" fmla="*/ 2147483647 h 936"/>
                <a:gd name="T52" fmla="*/ 2147483647 w 844"/>
                <a:gd name="T53" fmla="*/ 2147483647 h 936"/>
                <a:gd name="T54" fmla="*/ 2147483647 w 844"/>
                <a:gd name="T55" fmla="*/ 2147483647 h 936"/>
                <a:gd name="T56" fmla="*/ 2147483647 w 844"/>
                <a:gd name="T57" fmla="*/ 2147483647 h 936"/>
                <a:gd name="T58" fmla="*/ 2147483647 w 844"/>
                <a:gd name="T59" fmla="*/ 2147483647 h 936"/>
                <a:gd name="T60" fmla="*/ 2147483647 w 844"/>
                <a:gd name="T61" fmla="*/ 2147483647 h 936"/>
                <a:gd name="T62" fmla="*/ 2147483647 w 844"/>
                <a:gd name="T63" fmla="*/ 2147483647 h 936"/>
                <a:gd name="T64" fmla="*/ 2147483647 w 844"/>
                <a:gd name="T65" fmla="*/ 2147483647 h 936"/>
                <a:gd name="T66" fmla="*/ 2147483647 w 844"/>
                <a:gd name="T67" fmla="*/ 2147483647 h 936"/>
                <a:gd name="T68" fmla="*/ 2147483647 w 844"/>
                <a:gd name="T69" fmla="*/ 2147483647 h 936"/>
                <a:gd name="T70" fmla="*/ 2147483647 w 844"/>
                <a:gd name="T71" fmla="*/ 2147483647 h 936"/>
                <a:gd name="T72" fmla="*/ 2147483647 w 844"/>
                <a:gd name="T73" fmla="*/ 2147483647 h 936"/>
                <a:gd name="T74" fmla="*/ 0 w 844"/>
                <a:gd name="T75" fmla="*/ 2147483647 h 936"/>
                <a:gd name="T76" fmla="*/ 2147483647 w 844"/>
                <a:gd name="T77" fmla="*/ 2147483647 h 936"/>
                <a:gd name="T78" fmla="*/ 2147483647 w 844"/>
                <a:gd name="T79" fmla="*/ 2147483647 h 936"/>
                <a:gd name="T80" fmla="*/ 2147483647 w 844"/>
                <a:gd name="T81" fmla="*/ 2147483647 h 936"/>
                <a:gd name="T82" fmla="*/ 2147483647 w 844"/>
                <a:gd name="T83" fmla="*/ 2147483647 h 936"/>
                <a:gd name="T84" fmla="*/ 2147483647 w 844"/>
                <a:gd name="T85" fmla="*/ 2147483647 h 936"/>
                <a:gd name="T86" fmla="*/ 2147483647 w 844"/>
                <a:gd name="T87" fmla="*/ 2147483647 h 936"/>
                <a:gd name="T88" fmla="*/ 2147483647 w 844"/>
                <a:gd name="T89" fmla="*/ 2147483647 h 936"/>
                <a:gd name="T90" fmla="*/ 2147483647 w 844"/>
                <a:gd name="T91" fmla="*/ 2147483647 h 936"/>
                <a:gd name="T92" fmla="*/ 2147483647 w 844"/>
                <a:gd name="T93" fmla="*/ 2147483647 h 936"/>
                <a:gd name="T94" fmla="*/ 2147483647 w 844"/>
                <a:gd name="T95" fmla="*/ 2147483647 h 936"/>
                <a:gd name="T96" fmla="*/ 2147483647 w 844"/>
                <a:gd name="T97" fmla="*/ 2147483647 h 936"/>
                <a:gd name="T98" fmla="*/ 2147483647 w 844"/>
                <a:gd name="T99" fmla="*/ 2147483647 h 936"/>
                <a:gd name="T100" fmla="*/ 2147483647 w 844"/>
                <a:gd name="T101" fmla="*/ 2147483647 h 936"/>
                <a:gd name="T102" fmla="*/ 2147483647 w 844"/>
                <a:gd name="T103" fmla="*/ 2147483647 h 936"/>
                <a:gd name="T104" fmla="*/ 2147483647 w 844"/>
                <a:gd name="T105" fmla="*/ 2147483647 h 936"/>
                <a:gd name="T106" fmla="*/ 2147483647 w 844"/>
                <a:gd name="T107" fmla="*/ 2147483647 h 936"/>
                <a:gd name="T108" fmla="*/ 2147483647 w 844"/>
                <a:gd name="T109" fmla="*/ 2147483647 h 936"/>
                <a:gd name="T110" fmla="*/ 2147483647 w 844"/>
                <a:gd name="T111" fmla="*/ 2147483647 h 936"/>
                <a:gd name="T112" fmla="*/ 2147483647 w 844"/>
                <a:gd name="T113" fmla="*/ 2147483647 h 9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4" h="936">
                  <a:moveTo>
                    <a:pt x="752" y="356"/>
                  </a:moveTo>
                  <a:lnTo>
                    <a:pt x="740" y="344"/>
                  </a:lnTo>
                  <a:lnTo>
                    <a:pt x="728" y="332"/>
                  </a:lnTo>
                  <a:lnTo>
                    <a:pt x="716" y="320"/>
                  </a:lnTo>
                  <a:lnTo>
                    <a:pt x="708" y="296"/>
                  </a:lnTo>
                  <a:lnTo>
                    <a:pt x="684" y="264"/>
                  </a:lnTo>
                  <a:lnTo>
                    <a:pt x="672" y="264"/>
                  </a:lnTo>
                  <a:lnTo>
                    <a:pt x="660" y="264"/>
                  </a:lnTo>
                  <a:lnTo>
                    <a:pt x="636" y="264"/>
                  </a:lnTo>
                  <a:lnTo>
                    <a:pt x="604" y="264"/>
                  </a:lnTo>
                  <a:lnTo>
                    <a:pt x="568" y="264"/>
                  </a:lnTo>
                  <a:lnTo>
                    <a:pt x="524" y="264"/>
                  </a:lnTo>
                  <a:lnTo>
                    <a:pt x="500" y="264"/>
                  </a:lnTo>
                  <a:lnTo>
                    <a:pt x="476" y="276"/>
                  </a:lnTo>
                  <a:lnTo>
                    <a:pt x="444" y="264"/>
                  </a:lnTo>
                  <a:lnTo>
                    <a:pt x="408" y="264"/>
                  </a:lnTo>
                  <a:lnTo>
                    <a:pt x="400" y="252"/>
                  </a:lnTo>
                  <a:lnTo>
                    <a:pt x="376" y="228"/>
                  </a:lnTo>
                  <a:lnTo>
                    <a:pt x="340" y="196"/>
                  </a:lnTo>
                  <a:lnTo>
                    <a:pt x="320" y="160"/>
                  </a:lnTo>
                  <a:lnTo>
                    <a:pt x="284" y="124"/>
                  </a:lnTo>
                  <a:lnTo>
                    <a:pt x="272" y="92"/>
                  </a:lnTo>
                  <a:lnTo>
                    <a:pt x="260" y="56"/>
                  </a:lnTo>
                  <a:lnTo>
                    <a:pt x="248" y="24"/>
                  </a:lnTo>
                  <a:lnTo>
                    <a:pt x="248" y="0"/>
                  </a:lnTo>
                  <a:lnTo>
                    <a:pt x="228" y="0"/>
                  </a:lnTo>
                  <a:lnTo>
                    <a:pt x="216" y="12"/>
                  </a:lnTo>
                  <a:lnTo>
                    <a:pt x="228" y="44"/>
                  </a:lnTo>
                  <a:lnTo>
                    <a:pt x="240" y="92"/>
                  </a:lnTo>
                  <a:lnTo>
                    <a:pt x="240" y="148"/>
                  </a:lnTo>
                  <a:lnTo>
                    <a:pt x="248" y="204"/>
                  </a:lnTo>
                  <a:lnTo>
                    <a:pt x="240" y="252"/>
                  </a:lnTo>
                  <a:lnTo>
                    <a:pt x="228" y="296"/>
                  </a:lnTo>
                  <a:lnTo>
                    <a:pt x="228" y="344"/>
                  </a:lnTo>
                  <a:lnTo>
                    <a:pt x="204" y="356"/>
                  </a:lnTo>
                  <a:lnTo>
                    <a:pt x="192" y="376"/>
                  </a:lnTo>
                  <a:lnTo>
                    <a:pt x="192" y="388"/>
                  </a:lnTo>
                  <a:lnTo>
                    <a:pt x="204" y="388"/>
                  </a:lnTo>
                  <a:lnTo>
                    <a:pt x="228" y="388"/>
                  </a:lnTo>
                  <a:lnTo>
                    <a:pt x="240" y="376"/>
                  </a:lnTo>
                  <a:lnTo>
                    <a:pt x="248" y="356"/>
                  </a:lnTo>
                  <a:lnTo>
                    <a:pt x="260" y="364"/>
                  </a:lnTo>
                  <a:lnTo>
                    <a:pt x="284" y="376"/>
                  </a:lnTo>
                  <a:lnTo>
                    <a:pt x="308" y="388"/>
                  </a:lnTo>
                  <a:lnTo>
                    <a:pt x="328" y="436"/>
                  </a:lnTo>
                  <a:lnTo>
                    <a:pt x="328" y="456"/>
                  </a:lnTo>
                  <a:lnTo>
                    <a:pt x="320" y="468"/>
                  </a:lnTo>
                  <a:lnTo>
                    <a:pt x="296" y="480"/>
                  </a:lnTo>
                  <a:lnTo>
                    <a:pt x="272" y="504"/>
                  </a:lnTo>
                  <a:lnTo>
                    <a:pt x="248" y="524"/>
                  </a:lnTo>
                  <a:lnTo>
                    <a:pt x="228" y="524"/>
                  </a:lnTo>
                  <a:lnTo>
                    <a:pt x="192" y="536"/>
                  </a:lnTo>
                  <a:lnTo>
                    <a:pt x="180" y="548"/>
                  </a:lnTo>
                  <a:lnTo>
                    <a:pt x="168" y="572"/>
                  </a:lnTo>
                  <a:lnTo>
                    <a:pt x="168" y="584"/>
                  </a:lnTo>
                  <a:lnTo>
                    <a:pt x="136" y="584"/>
                  </a:lnTo>
                  <a:lnTo>
                    <a:pt x="124" y="584"/>
                  </a:lnTo>
                  <a:lnTo>
                    <a:pt x="112" y="604"/>
                  </a:lnTo>
                  <a:lnTo>
                    <a:pt x="88" y="604"/>
                  </a:lnTo>
                  <a:lnTo>
                    <a:pt x="80" y="616"/>
                  </a:lnTo>
                  <a:lnTo>
                    <a:pt x="100" y="640"/>
                  </a:lnTo>
                  <a:lnTo>
                    <a:pt x="112" y="652"/>
                  </a:lnTo>
                  <a:lnTo>
                    <a:pt x="112" y="676"/>
                  </a:lnTo>
                  <a:lnTo>
                    <a:pt x="112" y="696"/>
                  </a:lnTo>
                  <a:lnTo>
                    <a:pt x="100" y="696"/>
                  </a:lnTo>
                  <a:lnTo>
                    <a:pt x="80" y="708"/>
                  </a:lnTo>
                  <a:lnTo>
                    <a:pt x="68" y="744"/>
                  </a:lnTo>
                  <a:lnTo>
                    <a:pt x="80" y="776"/>
                  </a:lnTo>
                  <a:lnTo>
                    <a:pt x="68" y="800"/>
                  </a:lnTo>
                  <a:lnTo>
                    <a:pt x="56" y="812"/>
                  </a:lnTo>
                  <a:lnTo>
                    <a:pt x="56" y="824"/>
                  </a:lnTo>
                  <a:lnTo>
                    <a:pt x="68" y="856"/>
                  </a:lnTo>
                  <a:lnTo>
                    <a:pt x="68" y="868"/>
                  </a:lnTo>
                  <a:lnTo>
                    <a:pt x="56" y="868"/>
                  </a:lnTo>
                  <a:lnTo>
                    <a:pt x="20" y="868"/>
                  </a:lnTo>
                  <a:lnTo>
                    <a:pt x="0" y="868"/>
                  </a:lnTo>
                  <a:lnTo>
                    <a:pt x="12" y="892"/>
                  </a:lnTo>
                  <a:lnTo>
                    <a:pt x="32" y="904"/>
                  </a:lnTo>
                  <a:lnTo>
                    <a:pt x="32" y="924"/>
                  </a:lnTo>
                  <a:lnTo>
                    <a:pt x="56" y="936"/>
                  </a:lnTo>
                  <a:lnTo>
                    <a:pt x="88" y="936"/>
                  </a:lnTo>
                  <a:lnTo>
                    <a:pt x="136" y="892"/>
                  </a:lnTo>
                  <a:lnTo>
                    <a:pt x="168" y="868"/>
                  </a:lnTo>
                  <a:lnTo>
                    <a:pt x="204" y="856"/>
                  </a:lnTo>
                  <a:lnTo>
                    <a:pt x="228" y="836"/>
                  </a:lnTo>
                  <a:lnTo>
                    <a:pt x="248" y="824"/>
                  </a:lnTo>
                  <a:lnTo>
                    <a:pt x="296" y="836"/>
                  </a:lnTo>
                  <a:lnTo>
                    <a:pt x="320" y="836"/>
                  </a:lnTo>
                  <a:lnTo>
                    <a:pt x="340" y="824"/>
                  </a:lnTo>
                  <a:lnTo>
                    <a:pt x="364" y="824"/>
                  </a:lnTo>
                  <a:lnTo>
                    <a:pt x="388" y="824"/>
                  </a:lnTo>
                  <a:lnTo>
                    <a:pt x="400" y="812"/>
                  </a:lnTo>
                  <a:lnTo>
                    <a:pt x="420" y="812"/>
                  </a:lnTo>
                  <a:lnTo>
                    <a:pt x="432" y="812"/>
                  </a:lnTo>
                  <a:lnTo>
                    <a:pt x="456" y="776"/>
                  </a:lnTo>
                  <a:lnTo>
                    <a:pt x="468" y="720"/>
                  </a:lnTo>
                  <a:lnTo>
                    <a:pt x="476" y="696"/>
                  </a:lnTo>
                  <a:lnTo>
                    <a:pt x="476" y="664"/>
                  </a:lnTo>
                  <a:lnTo>
                    <a:pt x="488" y="616"/>
                  </a:lnTo>
                  <a:lnTo>
                    <a:pt x="548" y="548"/>
                  </a:lnTo>
                  <a:lnTo>
                    <a:pt x="616" y="504"/>
                  </a:lnTo>
                  <a:lnTo>
                    <a:pt x="672" y="468"/>
                  </a:lnTo>
                  <a:lnTo>
                    <a:pt x="708" y="468"/>
                  </a:lnTo>
                  <a:lnTo>
                    <a:pt x="728" y="456"/>
                  </a:lnTo>
                  <a:lnTo>
                    <a:pt x="752" y="468"/>
                  </a:lnTo>
                  <a:lnTo>
                    <a:pt x="784" y="468"/>
                  </a:lnTo>
                  <a:lnTo>
                    <a:pt x="796" y="468"/>
                  </a:lnTo>
                  <a:lnTo>
                    <a:pt x="820" y="480"/>
                  </a:lnTo>
                  <a:lnTo>
                    <a:pt x="820" y="492"/>
                  </a:lnTo>
                  <a:lnTo>
                    <a:pt x="832" y="492"/>
                  </a:lnTo>
                  <a:lnTo>
                    <a:pt x="844" y="480"/>
                  </a:lnTo>
                  <a:lnTo>
                    <a:pt x="844" y="468"/>
                  </a:lnTo>
                  <a:lnTo>
                    <a:pt x="776" y="400"/>
                  </a:lnTo>
                  <a:lnTo>
                    <a:pt x="764" y="364"/>
                  </a:lnTo>
                  <a:lnTo>
                    <a:pt x="752" y="356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9" name="Freeform 2979"/>
            <p:cNvSpPr>
              <a:spLocks/>
            </p:cNvSpPr>
            <p:nvPr/>
          </p:nvSpPr>
          <p:spPr bwMode="auto">
            <a:xfrm>
              <a:off x="4818063" y="4795838"/>
              <a:ext cx="384175" cy="393700"/>
            </a:xfrm>
            <a:custGeom>
              <a:avLst/>
              <a:gdLst>
                <a:gd name="T0" fmla="*/ 2147483647 w 604"/>
                <a:gd name="T1" fmla="*/ 2147483647 h 620"/>
                <a:gd name="T2" fmla="*/ 2147483647 w 604"/>
                <a:gd name="T3" fmla="*/ 2147483647 h 620"/>
                <a:gd name="T4" fmla="*/ 2147483647 w 604"/>
                <a:gd name="T5" fmla="*/ 2147483647 h 620"/>
                <a:gd name="T6" fmla="*/ 2147483647 w 604"/>
                <a:gd name="T7" fmla="*/ 2147483647 h 620"/>
                <a:gd name="T8" fmla="*/ 2147483647 w 604"/>
                <a:gd name="T9" fmla="*/ 2147483647 h 620"/>
                <a:gd name="T10" fmla="*/ 2147483647 w 604"/>
                <a:gd name="T11" fmla="*/ 2147483647 h 620"/>
                <a:gd name="T12" fmla="*/ 2147483647 w 604"/>
                <a:gd name="T13" fmla="*/ 2147483647 h 620"/>
                <a:gd name="T14" fmla="*/ 2147483647 w 604"/>
                <a:gd name="T15" fmla="*/ 2147483647 h 620"/>
                <a:gd name="T16" fmla="*/ 2147483647 w 604"/>
                <a:gd name="T17" fmla="*/ 2147483647 h 620"/>
                <a:gd name="T18" fmla="*/ 2147483647 w 604"/>
                <a:gd name="T19" fmla="*/ 2147483647 h 620"/>
                <a:gd name="T20" fmla="*/ 2147483647 w 604"/>
                <a:gd name="T21" fmla="*/ 2147483647 h 620"/>
                <a:gd name="T22" fmla="*/ 2147483647 w 604"/>
                <a:gd name="T23" fmla="*/ 2147483647 h 620"/>
                <a:gd name="T24" fmla="*/ 2147483647 w 604"/>
                <a:gd name="T25" fmla="*/ 0 h 620"/>
                <a:gd name="T26" fmla="*/ 2147483647 w 604"/>
                <a:gd name="T27" fmla="*/ 2147483647 h 620"/>
                <a:gd name="T28" fmla="*/ 2147483647 w 604"/>
                <a:gd name="T29" fmla="*/ 2147483647 h 620"/>
                <a:gd name="T30" fmla="*/ 2147483647 w 604"/>
                <a:gd name="T31" fmla="*/ 2147483647 h 620"/>
                <a:gd name="T32" fmla="*/ 2147483647 w 604"/>
                <a:gd name="T33" fmla="*/ 2147483647 h 620"/>
                <a:gd name="T34" fmla="*/ 2147483647 w 604"/>
                <a:gd name="T35" fmla="*/ 2147483647 h 620"/>
                <a:gd name="T36" fmla="*/ 2147483647 w 604"/>
                <a:gd name="T37" fmla="*/ 2147483647 h 620"/>
                <a:gd name="T38" fmla="*/ 2147483647 w 604"/>
                <a:gd name="T39" fmla="*/ 2147483647 h 620"/>
                <a:gd name="T40" fmla="*/ 2147483647 w 604"/>
                <a:gd name="T41" fmla="*/ 2147483647 h 620"/>
                <a:gd name="T42" fmla="*/ 2147483647 w 604"/>
                <a:gd name="T43" fmla="*/ 2147483647 h 620"/>
                <a:gd name="T44" fmla="*/ 2147483647 w 604"/>
                <a:gd name="T45" fmla="*/ 2147483647 h 620"/>
                <a:gd name="T46" fmla="*/ 0 w 604"/>
                <a:gd name="T47" fmla="*/ 2147483647 h 620"/>
                <a:gd name="T48" fmla="*/ 2147483647 w 604"/>
                <a:gd name="T49" fmla="*/ 2147483647 h 620"/>
                <a:gd name="T50" fmla="*/ 2147483647 w 604"/>
                <a:gd name="T51" fmla="*/ 2147483647 h 620"/>
                <a:gd name="T52" fmla="*/ 2147483647 w 604"/>
                <a:gd name="T53" fmla="*/ 2147483647 h 620"/>
                <a:gd name="T54" fmla="*/ 2147483647 w 604"/>
                <a:gd name="T55" fmla="*/ 2147483647 h 620"/>
                <a:gd name="T56" fmla="*/ 2147483647 w 604"/>
                <a:gd name="T57" fmla="*/ 2147483647 h 620"/>
                <a:gd name="T58" fmla="*/ 2147483647 w 604"/>
                <a:gd name="T59" fmla="*/ 2147483647 h 620"/>
                <a:gd name="T60" fmla="*/ 2147483647 w 604"/>
                <a:gd name="T61" fmla="*/ 2147483647 h 620"/>
                <a:gd name="T62" fmla="*/ 2147483647 w 604"/>
                <a:gd name="T63" fmla="*/ 2147483647 h 620"/>
                <a:gd name="T64" fmla="*/ 2147483647 w 604"/>
                <a:gd name="T65" fmla="*/ 2147483647 h 620"/>
                <a:gd name="T66" fmla="*/ 2147483647 w 604"/>
                <a:gd name="T67" fmla="*/ 2147483647 h 620"/>
                <a:gd name="T68" fmla="*/ 2147483647 w 604"/>
                <a:gd name="T69" fmla="*/ 2147483647 h 620"/>
                <a:gd name="T70" fmla="*/ 2147483647 w 604"/>
                <a:gd name="T71" fmla="*/ 2147483647 h 620"/>
                <a:gd name="T72" fmla="*/ 2147483647 w 604"/>
                <a:gd name="T73" fmla="*/ 2147483647 h 620"/>
                <a:gd name="T74" fmla="*/ 2147483647 w 604"/>
                <a:gd name="T75" fmla="*/ 2147483647 h 6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04" h="620">
                  <a:moveTo>
                    <a:pt x="456" y="468"/>
                  </a:moveTo>
                  <a:lnTo>
                    <a:pt x="500" y="460"/>
                  </a:lnTo>
                  <a:lnTo>
                    <a:pt x="536" y="448"/>
                  </a:lnTo>
                  <a:lnTo>
                    <a:pt x="560" y="448"/>
                  </a:lnTo>
                  <a:lnTo>
                    <a:pt x="580" y="424"/>
                  </a:lnTo>
                  <a:lnTo>
                    <a:pt x="592" y="400"/>
                  </a:lnTo>
                  <a:lnTo>
                    <a:pt x="592" y="368"/>
                  </a:lnTo>
                  <a:lnTo>
                    <a:pt x="604" y="320"/>
                  </a:lnTo>
                  <a:lnTo>
                    <a:pt x="568" y="300"/>
                  </a:lnTo>
                  <a:lnTo>
                    <a:pt x="548" y="276"/>
                  </a:lnTo>
                  <a:lnTo>
                    <a:pt x="536" y="228"/>
                  </a:lnTo>
                  <a:lnTo>
                    <a:pt x="536" y="172"/>
                  </a:lnTo>
                  <a:lnTo>
                    <a:pt x="492" y="160"/>
                  </a:lnTo>
                  <a:lnTo>
                    <a:pt x="468" y="148"/>
                  </a:lnTo>
                  <a:lnTo>
                    <a:pt x="444" y="140"/>
                  </a:lnTo>
                  <a:lnTo>
                    <a:pt x="432" y="104"/>
                  </a:lnTo>
                  <a:lnTo>
                    <a:pt x="388" y="92"/>
                  </a:lnTo>
                  <a:lnTo>
                    <a:pt x="352" y="104"/>
                  </a:lnTo>
                  <a:lnTo>
                    <a:pt x="340" y="92"/>
                  </a:lnTo>
                  <a:lnTo>
                    <a:pt x="332" y="68"/>
                  </a:lnTo>
                  <a:lnTo>
                    <a:pt x="320" y="60"/>
                  </a:lnTo>
                  <a:lnTo>
                    <a:pt x="296" y="60"/>
                  </a:lnTo>
                  <a:lnTo>
                    <a:pt x="260" y="60"/>
                  </a:lnTo>
                  <a:lnTo>
                    <a:pt x="252" y="60"/>
                  </a:lnTo>
                  <a:lnTo>
                    <a:pt x="240" y="3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2" y="12"/>
                  </a:lnTo>
                  <a:lnTo>
                    <a:pt x="148" y="36"/>
                  </a:lnTo>
                  <a:lnTo>
                    <a:pt x="136" y="48"/>
                  </a:lnTo>
                  <a:lnTo>
                    <a:pt x="124" y="60"/>
                  </a:lnTo>
                  <a:lnTo>
                    <a:pt x="124" y="48"/>
                  </a:lnTo>
                  <a:lnTo>
                    <a:pt x="104" y="48"/>
                  </a:lnTo>
                  <a:lnTo>
                    <a:pt x="92" y="48"/>
                  </a:lnTo>
                  <a:lnTo>
                    <a:pt x="68" y="68"/>
                  </a:lnTo>
                  <a:lnTo>
                    <a:pt x="56" y="92"/>
                  </a:lnTo>
                  <a:lnTo>
                    <a:pt x="44" y="116"/>
                  </a:lnTo>
                  <a:lnTo>
                    <a:pt x="56" y="128"/>
                  </a:lnTo>
                  <a:lnTo>
                    <a:pt x="44" y="148"/>
                  </a:lnTo>
                  <a:lnTo>
                    <a:pt x="32" y="160"/>
                  </a:lnTo>
                  <a:lnTo>
                    <a:pt x="32" y="172"/>
                  </a:lnTo>
                  <a:lnTo>
                    <a:pt x="32" y="208"/>
                  </a:lnTo>
                  <a:lnTo>
                    <a:pt x="32" y="264"/>
                  </a:lnTo>
                  <a:lnTo>
                    <a:pt x="32" y="320"/>
                  </a:lnTo>
                  <a:lnTo>
                    <a:pt x="32" y="356"/>
                  </a:lnTo>
                  <a:lnTo>
                    <a:pt x="12" y="400"/>
                  </a:lnTo>
                  <a:lnTo>
                    <a:pt x="0" y="460"/>
                  </a:lnTo>
                  <a:lnTo>
                    <a:pt x="0" y="480"/>
                  </a:lnTo>
                  <a:lnTo>
                    <a:pt x="12" y="480"/>
                  </a:lnTo>
                  <a:lnTo>
                    <a:pt x="44" y="480"/>
                  </a:lnTo>
                  <a:lnTo>
                    <a:pt x="56" y="516"/>
                  </a:lnTo>
                  <a:lnTo>
                    <a:pt x="56" y="560"/>
                  </a:lnTo>
                  <a:lnTo>
                    <a:pt x="56" y="572"/>
                  </a:lnTo>
                  <a:lnTo>
                    <a:pt x="68" y="596"/>
                  </a:lnTo>
                  <a:lnTo>
                    <a:pt x="104" y="620"/>
                  </a:lnTo>
                  <a:lnTo>
                    <a:pt x="124" y="608"/>
                  </a:lnTo>
                  <a:lnTo>
                    <a:pt x="148" y="596"/>
                  </a:lnTo>
                  <a:lnTo>
                    <a:pt x="160" y="596"/>
                  </a:lnTo>
                  <a:lnTo>
                    <a:pt x="160" y="560"/>
                  </a:lnTo>
                  <a:lnTo>
                    <a:pt x="160" y="528"/>
                  </a:lnTo>
                  <a:lnTo>
                    <a:pt x="160" y="504"/>
                  </a:lnTo>
                  <a:lnTo>
                    <a:pt x="180" y="460"/>
                  </a:lnTo>
                  <a:lnTo>
                    <a:pt x="216" y="424"/>
                  </a:lnTo>
                  <a:lnTo>
                    <a:pt x="228" y="424"/>
                  </a:lnTo>
                  <a:lnTo>
                    <a:pt x="228" y="436"/>
                  </a:lnTo>
                  <a:lnTo>
                    <a:pt x="228" y="460"/>
                  </a:lnTo>
                  <a:lnTo>
                    <a:pt x="240" y="468"/>
                  </a:lnTo>
                  <a:lnTo>
                    <a:pt x="260" y="480"/>
                  </a:lnTo>
                  <a:lnTo>
                    <a:pt x="260" y="492"/>
                  </a:lnTo>
                  <a:lnTo>
                    <a:pt x="272" y="504"/>
                  </a:lnTo>
                  <a:lnTo>
                    <a:pt x="296" y="516"/>
                  </a:lnTo>
                  <a:lnTo>
                    <a:pt x="320" y="516"/>
                  </a:lnTo>
                  <a:lnTo>
                    <a:pt x="340" y="528"/>
                  </a:lnTo>
                  <a:lnTo>
                    <a:pt x="412" y="528"/>
                  </a:lnTo>
                  <a:lnTo>
                    <a:pt x="432" y="480"/>
                  </a:lnTo>
                  <a:lnTo>
                    <a:pt x="456" y="468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0" name="Freeform 2980"/>
            <p:cNvSpPr>
              <a:spLocks/>
            </p:cNvSpPr>
            <p:nvPr/>
          </p:nvSpPr>
          <p:spPr bwMode="auto">
            <a:xfrm>
              <a:off x="5080000" y="4999038"/>
              <a:ext cx="368300" cy="320675"/>
            </a:xfrm>
            <a:custGeom>
              <a:avLst/>
              <a:gdLst>
                <a:gd name="T0" fmla="*/ 2147483647 w 580"/>
                <a:gd name="T1" fmla="*/ 2147483647 h 504"/>
                <a:gd name="T2" fmla="*/ 2147483647 w 580"/>
                <a:gd name="T3" fmla="*/ 2147483647 h 504"/>
                <a:gd name="T4" fmla="*/ 2147483647 w 580"/>
                <a:gd name="T5" fmla="*/ 2147483647 h 504"/>
                <a:gd name="T6" fmla="*/ 2147483647 w 580"/>
                <a:gd name="T7" fmla="*/ 2147483647 h 504"/>
                <a:gd name="T8" fmla="*/ 2147483647 w 580"/>
                <a:gd name="T9" fmla="*/ 2147483647 h 504"/>
                <a:gd name="T10" fmla="*/ 2147483647 w 580"/>
                <a:gd name="T11" fmla="*/ 2147483647 h 504"/>
                <a:gd name="T12" fmla="*/ 2147483647 w 580"/>
                <a:gd name="T13" fmla="*/ 2147483647 h 504"/>
                <a:gd name="T14" fmla="*/ 2147483647 w 580"/>
                <a:gd name="T15" fmla="*/ 2147483647 h 504"/>
                <a:gd name="T16" fmla="*/ 2147483647 w 580"/>
                <a:gd name="T17" fmla="*/ 2147483647 h 504"/>
                <a:gd name="T18" fmla="*/ 2147483647 w 580"/>
                <a:gd name="T19" fmla="*/ 2147483647 h 504"/>
                <a:gd name="T20" fmla="*/ 2147483647 w 580"/>
                <a:gd name="T21" fmla="*/ 2147483647 h 504"/>
                <a:gd name="T22" fmla="*/ 2147483647 w 580"/>
                <a:gd name="T23" fmla="*/ 2147483647 h 504"/>
                <a:gd name="T24" fmla="*/ 0 w 580"/>
                <a:gd name="T25" fmla="*/ 2147483647 h 504"/>
                <a:gd name="T26" fmla="*/ 2147483647 w 580"/>
                <a:gd name="T27" fmla="*/ 2147483647 h 504"/>
                <a:gd name="T28" fmla="*/ 2147483647 w 580"/>
                <a:gd name="T29" fmla="*/ 2147483647 h 504"/>
                <a:gd name="T30" fmla="*/ 2147483647 w 580"/>
                <a:gd name="T31" fmla="*/ 2147483647 h 504"/>
                <a:gd name="T32" fmla="*/ 2147483647 w 580"/>
                <a:gd name="T33" fmla="*/ 2147483647 h 504"/>
                <a:gd name="T34" fmla="*/ 2147483647 w 580"/>
                <a:gd name="T35" fmla="*/ 2147483647 h 504"/>
                <a:gd name="T36" fmla="*/ 2147483647 w 580"/>
                <a:gd name="T37" fmla="*/ 2147483647 h 504"/>
                <a:gd name="T38" fmla="*/ 2147483647 w 580"/>
                <a:gd name="T39" fmla="*/ 2147483647 h 504"/>
                <a:gd name="T40" fmla="*/ 2147483647 w 580"/>
                <a:gd name="T41" fmla="*/ 2147483647 h 504"/>
                <a:gd name="T42" fmla="*/ 2147483647 w 580"/>
                <a:gd name="T43" fmla="*/ 2147483647 h 504"/>
                <a:gd name="T44" fmla="*/ 2147483647 w 580"/>
                <a:gd name="T45" fmla="*/ 2147483647 h 504"/>
                <a:gd name="T46" fmla="*/ 2147483647 w 580"/>
                <a:gd name="T47" fmla="*/ 2147483647 h 504"/>
                <a:gd name="T48" fmla="*/ 2147483647 w 580"/>
                <a:gd name="T49" fmla="*/ 2147483647 h 504"/>
                <a:gd name="T50" fmla="*/ 2147483647 w 580"/>
                <a:gd name="T51" fmla="*/ 2147483647 h 504"/>
                <a:gd name="T52" fmla="*/ 2147483647 w 580"/>
                <a:gd name="T53" fmla="*/ 2147483647 h 504"/>
                <a:gd name="T54" fmla="*/ 2147483647 w 580"/>
                <a:gd name="T55" fmla="*/ 2147483647 h 504"/>
                <a:gd name="T56" fmla="*/ 2147483647 w 580"/>
                <a:gd name="T57" fmla="*/ 2147483647 h 504"/>
                <a:gd name="T58" fmla="*/ 2147483647 w 580"/>
                <a:gd name="T59" fmla="*/ 2147483647 h 504"/>
                <a:gd name="T60" fmla="*/ 2147483647 w 580"/>
                <a:gd name="T61" fmla="*/ 2147483647 h 504"/>
                <a:gd name="T62" fmla="*/ 2147483647 w 580"/>
                <a:gd name="T63" fmla="*/ 2147483647 h 504"/>
                <a:gd name="T64" fmla="*/ 2147483647 w 580"/>
                <a:gd name="T65" fmla="*/ 2147483647 h 504"/>
                <a:gd name="T66" fmla="*/ 2147483647 w 580"/>
                <a:gd name="T67" fmla="*/ 2147483647 h 504"/>
                <a:gd name="T68" fmla="*/ 2147483647 w 580"/>
                <a:gd name="T69" fmla="*/ 2147483647 h 5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80" h="504">
                  <a:moveTo>
                    <a:pt x="536" y="196"/>
                  </a:moveTo>
                  <a:lnTo>
                    <a:pt x="500" y="140"/>
                  </a:lnTo>
                  <a:lnTo>
                    <a:pt x="476" y="116"/>
                  </a:lnTo>
                  <a:lnTo>
                    <a:pt x="444" y="104"/>
                  </a:lnTo>
                  <a:lnTo>
                    <a:pt x="420" y="104"/>
                  </a:lnTo>
                  <a:lnTo>
                    <a:pt x="408" y="104"/>
                  </a:lnTo>
                  <a:lnTo>
                    <a:pt x="396" y="140"/>
                  </a:lnTo>
                  <a:lnTo>
                    <a:pt x="396" y="196"/>
                  </a:lnTo>
                  <a:lnTo>
                    <a:pt x="388" y="208"/>
                  </a:lnTo>
                  <a:lnTo>
                    <a:pt x="376" y="196"/>
                  </a:lnTo>
                  <a:lnTo>
                    <a:pt x="364" y="148"/>
                  </a:lnTo>
                  <a:lnTo>
                    <a:pt x="352" y="140"/>
                  </a:lnTo>
                  <a:lnTo>
                    <a:pt x="328" y="116"/>
                  </a:lnTo>
                  <a:lnTo>
                    <a:pt x="272" y="80"/>
                  </a:lnTo>
                  <a:lnTo>
                    <a:pt x="236" y="48"/>
                  </a:lnTo>
                  <a:lnTo>
                    <a:pt x="216" y="24"/>
                  </a:lnTo>
                  <a:lnTo>
                    <a:pt x="192" y="0"/>
                  </a:lnTo>
                  <a:lnTo>
                    <a:pt x="180" y="48"/>
                  </a:lnTo>
                  <a:lnTo>
                    <a:pt x="180" y="80"/>
                  </a:lnTo>
                  <a:lnTo>
                    <a:pt x="168" y="104"/>
                  </a:lnTo>
                  <a:lnTo>
                    <a:pt x="148" y="128"/>
                  </a:lnTo>
                  <a:lnTo>
                    <a:pt x="124" y="128"/>
                  </a:lnTo>
                  <a:lnTo>
                    <a:pt x="88" y="140"/>
                  </a:lnTo>
                  <a:lnTo>
                    <a:pt x="44" y="148"/>
                  </a:lnTo>
                  <a:lnTo>
                    <a:pt x="20" y="160"/>
                  </a:lnTo>
                  <a:lnTo>
                    <a:pt x="0" y="208"/>
                  </a:lnTo>
                  <a:lnTo>
                    <a:pt x="20" y="208"/>
                  </a:lnTo>
                  <a:lnTo>
                    <a:pt x="32" y="208"/>
                  </a:lnTo>
                  <a:lnTo>
                    <a:pt x="56" y="208"/>
                  </a:lnTo>
                  <a:lnTo>
                    <a:pt x="56" y="228"/>
                  </a:lnTo>
                  <a:lnTo>
                    <a:pt x="56" y="252"/>
                  </a:lnTo>
                  <a:lnTo>
                    <a:pt x="44" y="276"/>
                  </a:lnTo>
                  <a:lnTo>
                    <a:pt x="20" y="332"/>
                  </a:lnTo>
                  <a:lnTo>
                    <a:pt x="20" y="356"/>
                  </a:lnTo>
                  <a:lnTo>
                    <a:pt x="20" y="368"/>
                  </a:lnTo>
                  <a:lnTo>
                    <a:pt x="32" y="388"/>
                  </a:lnTo>
                  <a:lnTo>
                    <a:pt x="56" y="400"/>
                  </a:lnTo>
                  <a:lnTo>
                    <a:pt x="88" y="424"/>
                  </a:lnTo>
                  <a:lnTo>
                    <a:pt x="112" y="412"/>
                  </a:lnTo>
                  <a:lnTo>
                    <a:pt x="112" y="388"/>
                  </a:lnTo>
                  <a:lnTo>
                    <a:pt x="124" y="356"/>
                  </a:lnTo>
                  <a:lnTo>
                    <a:pt x="148" y="344"/>
                  </a:lnTo>
                  <a:lnTo>
                    <a:pt x="192" y="332"/>
                  </a:lnTo>
                  <a:lnTo>
                    <a:pt x="284" y="332"/>
                  </a:lnTo>
                  <a:lnTo>
                    <a:pt x="340" y="356"/>
                  </a:lnTo>
                  <a:lnTo>
                    <a:pt x="388" y="368"/>
                  </a:lnTo>
                  <a:lnTo>
                    <a:pt x="396" y="380"/>
                  </a:lnTo>
                  <a:lnTo>
                    <a:pt x="396" y="388"/>
                  </a:lnTo>
                  <a:lnTo>
                    <a:pt x="396" y="424"/>
                  </a:lnTo>
                  <a:lnTo>
                    <a:pt x="408" y="436"/>
                  </a:lnTo>
                  <a:lnTo>
                    <a:pt x="396" y="460"/>
                  </a:lnTo>
                  <a:lnTo>
                    <a:pt x="396" y="480"/>
                  </a:lnTo>
                  <a:lnTo>
                    <a:pt x="396" y="504"/>
                  </a:lnTo>
                  <a:lnTo>
                    <a:pt x="420" y="504"/>
                  </a:lnTo>
                  <a:lnTo>
                    <a:pt x="432" y="492"/>
                  </a:lnTo>
                  <a:lnTo>
                    <a:pt x="444" y="468"/>
                  </a:lnTo>
                  <a:lnTo>
                    <a:pt x="468" y="460"/>
                  </a:lnTo>
                  <a:lnTo>
                    <a:pt x="488" y="448"/>
                  </a:lnTo>
                  <a:lnTo>
                    <a:pt x="488" y="424"/>
                  </a:lnTo>
                  <a:lnTo>
                    <a:pt x="468" y="412"/>
                  </a:lnTo>
                  <a:lnTo>
                    <a:pt x="456" y="400"/>
                  </a:lnTo>
                  <a:lnTo>
                    <a:pt x="456" y="380"/>
                  </a:lnTo>
                  <a:lnTo>
                    <a:pt x="456" y="332"/>
                  </a:lnTo>
                  <a:lnTo>
                    <a:pt x="468" y="308"/>
                  </a:lnTo>
                  <a:lnTo>
                    <a:pt x="476" y="308"/>
                  </a:lnTo>
                  <a:lnTo>
                    <a:pt x="500" y="300"/>
                  </a:lnTo>
                  <a:lnTo>
                    <a:pt x="512" y="276"/>
                  </a:lnTo>
                  <a:lnTo>
                    <a:pt x="536" y="264"/>
                  </a:lnTo>
                  <a:lnTo>
                    <a:pt x="556" y="252"/>
                  </a:lnTo>
                  <a:lnTo>
                    <a:pt x="580" y="240"/>
                  </a:lnTo>
                  <a:lnTo>
                    <a:pt x="536" y="196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1" name="Freeform 2981"/>
            <p:cNvSpPr>
              <a:spLocks/>
            </p:cNvSpPr>
            <p:nvPr/>
          </p:nvSpPr>
          <p:spPr bwMode="auto">
            <a:xfrm>
              <a:off x="5956300" y="3529013"/>
              <a:ext cx="673100" cy="600075"/>
            </a:xfrm>
            <a:custGeom>
              <a:avLst/>
              <a:gdLst>
                <a:gd name="T0" fmla="*/ 2147483647 w 1060"/>
                <a:gd name="T1" fmla="*/ 2147483647 h 944"/>
                <a:gd name="T2" fmla="*/ 2147483647 w 1060"/>
                <a:gd name="T3" fmla="*/ 2147483647 h 944"/>
                <a:gd name="T4" fmla="*/ 2147483647 w 1060"/>
                <a:gd name="T5" fmla="*/ 2147483647 h 944"/>
                <a:gd name="T6" fmla="*/ 2147483647 w 1060"/>
                <a:gd name="T7" fmla="*/ 2147483647 h 944"/>
                <a:gd name="T8" fmla="*/ 2147483647 w 1060"/>
                <a:gd name="T9" fmla="*/ 2147483647 h 944"/>
                <a:gd name="T10" fmla="*/ 2147483647 w 1060"/>
                <a:gd name="T11" fmla="*/ 2147483647 h 944"/>
                <a:gd name="T12" fmla="*/ 2147483647 w 1060"/>
                <a:gd name="T13" fmla="*/ 2147483647 h 944"/>
                <a:gd name="T14" fmla="*/ 2147483647 w 1060"/>
                <a:gd name="T15" fmla="*/ 0 h 944"/>
                <a:gd name="T16" fmla="*/ 2147483647 w 1060"/>
                <a:gd name="T17" fmla="*/ 2147483647 h 944"/>
                <a:gd name="T18" fmla="*/ 2147483647 w 1060"/>
                <a:gd name="T19" fmla="*/ 2147483647 h 944"/>
                <a:gd name="T20" fmla="*/ 2147483647 w 1060"/>
                <a:gd name="T21" fmla="*/ 2147483647 h 944"/>
                <a:gd name="T22" fmla="*/ 2147483647 w 1060"/>
                <a:gd name="T23" fmla="*/ 2147483647 h 944"/>
                <a:gd name="T24" fmla="*/ 2147483647 w 1060"/>
                <a:gd name="T25" fmla="*/ 2147483647 h 944"/>
                <a:gd name="T26" fmla="*/ 2147483647 w 1060"/>
                <a:gd name="T27" fmla="*/ 2147483647 h 944"/>
                <a:gd name="T28" fmla="*/ 2147483647 w 1060"/>
                <a:gd name="T29" fmla="*/ 2147483647 h 944"/>
                <a:gd name="T30" fmla="*/ 2147483647 w 1060"/>
                <a:gd name="T31" fmla="*/ 2147483647 h 944"/>
                <a:gd name="T32" fmla="*/ 2147483647 w 1060"/>
                <a:gd name="T33" fmla="*/ 2147483647 h 944"/>
                <a:gd name="T34" fmla="*/ 2147483647 w 1060"/>
                <a:gd name="T35" fmla="*/ 2147483647 h 944"/>
                <a:gd name="T36" fmla="*/ 2147483647 w 1060"/>
                <a:gd name="T37" fmla="*/ 2147483647 h 944"/>
                <a:gd name="T38" fmla="*/ 2147483647 w 1060"/>
                <a:gd name="T39" fmla="*/ 2147483647 h 944"/>
                <a:gd name="T40" fmla="*/ 2147483647 w 1060"/>
                <a:gd name="T41" fmla="*/ 2147483647 h 944"/>
                <a:gd name="T42" fmla="*/ 2147483647 w 1060"/>
                <a:gd name="T43" fmla="*/ 2147483647 h 944"/>
                <a:gd name="T44" fmla="*/ 2147483647 w 1060"/>
                <a:gd name="T45" fmla="*/ 2147483647 h 944"/>
                <a:gd name="T46" fmla="*/ 2147483647 w 1060"/>
                <a:gd name="T47" fmla="*/ 2147483647 h 944"/>
                <a:gd name="T48" fmla="*/ 2147483647 w 1060"/>
                <a:gd name="T49" fmla="*/ 2147483647 h 944"/>
                <a:gd name="T50" fmla="*/ 2147483647 w 1060"/>
                <a:gd name="T51" fmla="*/ 2147483647 h 944"/>
                <a:gd name="T52" fmla="*/ 2147483647 w 1060"/>
                <a:gd name="T53" fmla="*/ 2147483647 h 944"/>
                <a:gd name="T54" fmla="*/ 2147483647 w 1060"/>
                <a:gd name="T55" fmla="*/ 2147483647 h 944"/>
                <a:gd name="T56" fmla="*/ 2147483647 w 1060"/>
                <a:gd name="T57" fmla="*/ 2147483647 h 944"/>
                <a:gd name="T58" fmla="*/ 2147483647 w 1060"/>
                <a:gd name="T59" fmla="*/ 2147483647 h 944"/>
                <a:gd name="T60" fmla="*/ 2147483647 w 1060"/>
                <a:gd name="T61" fmla="*/ 2147483647 h 944"/>
                <a:gd name="T62" fmla="*/ 2147483647 w 1060"/>
                <a:gd name="T63" fmla="*/ 2147483647 h 944"/>
                <a:gd name="T64" fmla="*/ 2147483647 w 1060"/>
                <a:gd name="T65" fmla="*/ 2147483647 h 944"/>
                <a:gd name="T66" fmla="*/ 2147483647 w 1060"/>
                <a:gd name="T67" fmla="*/ 2147483647 h 944"/>
                <a:gd name="T68" fmla="*/ 2147483647 w 1060"/>
                <a:gd name="T69" fmla="*/ 2147483647 h 944"/>
                <a:gd name="T70" fmla="*/ 2147483647 w 1060"/>
                <a:gd name="T71" fmla="*/ 2147483647 h 944"/>
                <a:gd name="T72" fmla="*/ 2147483647 w 1060"/>
                <a:gd name="T73" fmla="*/ 2147483647 h 944"/>
                <a:gd name="T74" fmla="*/ 2147483647 w 1060"/>
                <a:gd name="T75" fmla="*/ 2147483647 h 944"/>
                <a:gd name="T76" fmla="*/ 2147483647 w 1060"/>
                <a:gd name="T77" fmla="*/ 2147483647 h 944"/>
                <a:gd name="T78" fmla="*/ 2147483647 w 1060"/>
                <a:gd name="T79" fmla="*/ 2147483647 h 944"/>
                <a:gd name="T80" fmla="*/ 2147483647 w 1060"/>
                <a:gd name="T81" fmla="*/ 2147483647 h 944"/>
                <a:gd name="T82" fmla="*/ 2147483647 w 1060"/>
                <a:gd name="T83" fmla="*/ 2147483647 h 944"/>
                <a:gd name="T84" fmla="*/ 2147483647 w 1060"/>
                <a:gd name="T85" fmla="*/ 2147483647 h 944"/>
                <a:gd name="T86" fmla="*/ 2147483647 w 1060"/>
                <a:gd name="T87" fmla="*/ 2147483647 h 944"/>
                <a:gd name="T88" fmla="*/ 2147483647 w 1060"/>
                <a:gd name="T89" fmla="*/ 2147483647 h 944"/>
                <a:gd name="T90" fmla="*/ 2147483647 w 1060"/>
                <a:gd name="T91" fmla="*/ 2147483647 h 944"/>
                <a:gd name="T92" fmla="*/ 2147483647 w 1060"/>
                <a:gd name="T93" fmla="*/ 2147483647 h 944"/>
                <a:gd name="T94" fmla="*/ 2147483647 w 1060"/>
                <a:gd name="T95" fmla="*/ 2147483647 h 944"/>
                <a:gd name="T96" fmla="*/ 2147483647 w 1060"/>
                <a:gd name="T97" fmla="*/ 2147483647 h 944"/>
                <a:gd name="T98" fmla="*/ 2147483647 w 1060"/>
                <a:gd name="T99" fmla="*/ 2147483647 h 944"/>
                <a:gd name="T100" fmla="*/ 2147483647 w 1060"/>
                <a:gd name="T101" fmla="*/ 2147483647 h 944"/>
                <a:gd name="T102" fmla="*/ 2147483647 w 1060"/>
                <a:gd name="T103" fmla="*/ 2147483647 h 944"/>
                <a:gd name="T104" fmla="*/ 2147483647 w 1060"/>
                <a:gd name="T105" fmla="*/ 2147483647 h 944"/>
                <a:gd name="T106" fmla="*/ 2147483647 w 1060"/>
                <a:gd name="T107" fmla="*/ 2147483647 h 944"/>
                <a:gd name="T108" fmla="*/ 2147483647 w 1060"/>
                <a:gd name="T109" fmla="*/ 2147483647 h 944"/>
                <a:gd name="T110" fmla="*/ 2147483647 w 1060"/>
                <a:gd name="T111" fmla="*/ 2147483647 h 94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60" h="944">
                  <a:moveTo>
                    <a:pt x="1048" y="156"/>
                  </a:moveTo>
                  <a:lnTo>
                    <a:pt x="1048" y="136"/>
                  </a:lnTo>
                  <a:lnTo>
                    <a:pt x="1048" y="112"/>
                  </a:lnTo>
                  <a:lnTo>
                    <a:pt x="992" y="88"/>
                  </a:lnTo>
                  <a:lnTo>
                    <a:pt x="968" y="100"/>
                  </a:lnTo>
                  <a:lnTo>
                    <a:pt x="948" y="136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88" y="248"/>
                  </a:lnTo>
                  <a:lnTo>
                    <a:pt x="856" y="224"/>
                  </a:lnTo>
                  <a:lnTo>
                    <a:pt x="820" y="204"/>
                  </a:lnTo>
                  <a:lnTo>
                    <a:pt x="788" y="224"/>
                  </a:lnTo>
                  <a:lnTo>
                    <a:pt x="764" y="224"/>
                  </a:lnTo>
                  <a:lnTo>
                    <a:pt x="728" y="216"/>
                  </a:lnTo>
                  <a:lnTo>
                    <a:pt x="708" y="168"/>
                  </a:lnTo>
                  <a:lnTo>
                    <a:pt x="716" y="136"/>
                  </a:lnTo>
                  <a:lnTo>
                    <a:pt x="716" y="124"/>
                  </a:lnTo>
                  <a:lnTo>
                    <a:pt x="708" y="112"/>
                  </a:lnTo>
                  <a:lnTo>
                    <a:pt x="648" y="100"/>
                  </a:lnTo>
                  <a:lnTo>
                    <a:pt x="628" y="88"/>
                  </a:lnTo>
                  <a:lnTo>
                    <a:pt x="604" y="64"/>
                  </a:lnTo>
                  <a:lnTo>
                    <a:pt x="580" y="32"/>
                  </a:lnTo>
                  <a:lnTo>
                    <a:pt x="560" y="8"/>
                  </a:lnTo>
                  <a:lnTo>
                    <a:pt x="524" y="0"/>
                  </a:lnTo>
                  <a:lnTo>
                    <a:pt x="488" y="8"/>
                  </a:lnTo>
                  <a:lnTo>
                    <a:pt x="432" y="32"/>
                  </a:lnTo>
                  <a:lnTo>
                    <a:pt x="388" y="44"/>
                  </a:lnTo>
                  <a:lnTo>
                    <a:pt x="352" y="20"/>
                  </a:lnTo>
                  <a:lnTo>
                    <a:pt x="364" y="64"/>
                  </a:lnTo>
                  <a:lnTo>
                    <a:pt x="376" y="100"/>
                  </a:lnTo>
                  <a:lnTo>
                    <a:pt x="388" y="136"/>
                  </a:lnTo>
                  <a:lnTo>
                    <a:pt x="364" y="168"/>
                  </a:lnTo>
                  <a:lnTo>
                    <a:pt x="352" y="204"/>
                  </a:lnTo>
                  <a:lnTo>
                    <a:pt x="352" y="224"/>
                  </a:lnTo>
                  <a:lnTo>
                    <a:pt x="328" y="224"/>
                  </a:lnTo>
                  <a:lnTo>
                    <a:pt x="296" y="216"/>
                  </a:lnTo>
                  <a:lnTo>
                    <a:pt x="296" y="236"/>
                  </a:lnTo>
                  <a:lnTo>
                    <a:pt x="296" y="284"/>
                  </a:lnTo>
                  <a:lnTo>
                    <a:pt x="296" y="376"/>
                  </a:lnTo>
                  <a:lnTo>
                    <a:pt x="284" y="408"/>
                  </a:lnTo>
                  <a:lnTo>
                    <a:pt x="240" y="444"/>
                  </a:lnTo>
                  <a:lnTo>
                    <a:pt x="192" y="476"/>
                  </a:lnTo>
                  <a:lnTo>
                    <a:pt x="180" y="512"/>
                  </a:lnTo>
                  <a:lnTo>
                    <a:pt x="172" y="544"/>
                  </a:lnTo>
                  <a:lnTo>
                    <a:pt x="160" y="592"/>
                  </a:lnTo>
                  <a:lnTo>
                    <a:pt x="148" y="616"/>
                  </a:lnTo>
                  <a:lnTo>
                    <a:pt x="112" y="648"/>
                  </a:lnTo>
                  <a:lnTo>
                    <a:pt x="92" y="648"/>
                  </a:lnTo>
                  <a:lnTo>
                    <a:pt x="68" y="660"/>
                  </a:lnTo>
                  <a:lnTo>
                    <a:pt x="32" y="660"/>
                  </a:lnTo>
                  <a:lnTo>
                    <a:pt x="12" y="672"/>
                  </a:lnTo>
                  <a:lnTo>
                    <a:pt x="0" y="704"/>
                  </a:lnTo>
                  <a:lnTo>
                    <a:pt x="32" y="728"/>
                  </a:lnTo>
                  <a:lnTo>
                    <a:pt x="68" y="740"/>
                  </a:lnTo>
                  <a:lnTo>
                    <a:pt x="92" y="740"/>
                  </a:lnTo>
                  <a:lnTo>
                    <a:pt x="100" y="752"/>
                  </a:lnTo>
                  <a:lnTo>
                    <a:pt x="112" y="764"/>
                  </a:lnTo>
                  <a:lnTo>
                    <a:pt x="112" y="784"/>
                  </a:lnTo>
                  <a:lnTo>
                    <a:pt x="124" y="796"/>
                  </a:lnTo>
                  <a:lnTo>
                    <a:pt x="160" y="820"/>
                  </a:lnTo>
                  <a:lnTo>
                    <a:pt x="216" y="844"/>
                  </a:lnTo>
                  <a:lnTo>
                    <a:pt x="240" y="856"/>
                  </a:lnTo>
                  <a:lnTo>
                    <a:pt x="240" y="864"/>
                  </a:lnTo>
                  <a:lnTo>
                    <a:pt x="228" y="912"/>
                  </a:lnTo>
                  <a:lnTo>
                    <a:pt x="240" y="936"/>
                  </a:lnTo>
                  <a:lnTo>
                    <a:pt x="260" y="936"/>
                  </a:lnTo>
                  <a:lnTo>
                    <a:pt x="320" y="944"/>
                  </a:lnTo>
                  <a:lnTo>
                    <a:pt x="328" y="936"/>
                  </a:lnTo>
                  <a:lnTo>
                    <a:pt x="340" y="912"/>
                  </a:lnTo>
                  <a:lnTo>
                    <a:pt x="340" y="888"/>
                  </a:lnTo>
                  <a:lnTo>
                    <a:pt x="352" y="876"/>
                  </a:lnTo>
                  <a:lnTo>
                    <a:pt x="400" y="888"/>
                  </a:lnTo>
                  <a:lnTo>
                    <a:pt x="400" y="844"/>
                  </a:lnTo>
                  <a:lnTo>
                    <a:pt x="408" y="808"/>
                  </a:lnTo>
                  <a:lnTo>
                    <a:pt x="420" y="752"/>
                  </a:lnTo>
                  <a:lnTo>
                    <a:pt x="456" y="696"/>
                  </a:lnTo>
                  <a:lnTo>
                    <a:pt x="480" y="648"/>
                  </a:lnTo>
                  <a:lnTo>
                    <a:pt x="512" y="616"/>
                  </a:lnTo>
                  <a:lnTo>
                    <a:pt x="536" y="604"/>
                  </a:lnTo>
                  <a:lnTo>
                    <a:pt x="560" y="592"/>
                  </a:lnTo>
                  <a:lnTo>
                    <a:pt x="568" y="580"/>
                  </a:lnTo>
                  <a:lnTo>
                    <a:pt x="560" y="568"/>
                  </a:lnTo>
                  <a:lnTo>
                    <a:pt x="560" y="556"/>
                  </a:lnTo>
                  <a:lnTo>
                    <a:pt x="560" y="544"/>
                  </a:lnTo>
                  <a:lnTo>
                    <a:pt x="568" y="536"/>
                  </a:lnTo>
                  <a:lnTo>
                    <a:pt x="580" y="524"/>
                  </a:lnTo>
                  <a:lnTo>
                    <a:pt x="604" y="524"/>
                  </a:lnTo>
                  <a:lnTo>
                    <a:pt x="616" y="536"/>
                  </a:lnTo>
                  <a:lnTo>
                    <a:pt x="592" y="544"/>
                  </a:lnTo>
                  <a:lnTo>
                    <a:pt x="580" y="544"/>
                  </a:lnTo>
                  <a:lnTo>
                    <a:pt x="616" y="568"/>
                  </a:lnTo>
                  <a:lnTo>
                    <a:pt x="628" y="568"/>
                  </a:lnTo>
                  <a:lnTo>
                    <a:pt x="628" y="544"/>
                  </a:lnTo>
                  <a:lnTo>
                    <a:pt x="636" y="536"/>
                  </a:lnTo>
                  <a:lnTo>
                    <a:pt x="660" y="536"/>
                  </a:lnTo>
                  <a:lnTo>
                    <a:pt x="696" y="524"/>
                  </a:lnTo>
                  <a:lnTo>
                    <a:pt x="728" y="524"/>
                  </a:lnTo>
                  <a:lnTo>
                    <a:pt x="752" y="536"/>
                  </a:lnTo>
                  <a:lnTo>
                    <a:pt x="764" y="536"/>
                  </a:lnTo>
                  <a:lnTo>
                    <a:pt x="764" y="544"/>
                  </a:lnTo>
                  <a:lnTo>
                    <a:pt x="776" y="556"/>
                  </a:lnTo>
                  <a:lnTo>
                    <a:pt x="788" y="544"/>
                  </a:lnTo>
                  <a:lnTo>
                    <a:pt x="796" y="544"/>
                  </a:lnTo>
                  <a:lnTo>
                    <a:pt x="808" y="568"/>
                  </a:lnTo>
                  <a:lnTo>
                    <a:pt x="808" y="580"/>
                  </a:lnTo>
                  <a:lnTo>
                    <a:pt x="796" y="592"/>
                  </a:lnTo>
                  <a:lnTo>
                    <a:pt x="808" y="604"/>
                  </a:lnTo>
                  <a:lnTo>
                    <a:pt x="820" y="616"/>
                  </a:lnTo>
                  <a:lnTo>
                    <a:pt x="808" y="624"/>
                  </a:lnTo>
                  <a:lnTo>
                    <a:pt x="820" y="624"/>
                  </a:lnTo>
                  <a:lnTo>
                    <a:pt x="832" y="648"/>
                  </a:lnTo>
                  <a:lnTo>
                    <a:pt x="844" y="660"/>
                  </a:lnTo>
                  <a:lnTo>
                    <a:pt x="856" y="660"/>
                  </a:lnTo>
                  <a:lnTo>
                    <a:pt x="856" y="648"/>
                  </a:lnTo>
                  <a:lnTo>
                    <a:pt x="856" y="624"/>
                  </a:lnTo>
                  <a:lnTo>
                    <a:pt x="856" y="592"/>
                  </a:lnTo>
                  <a:lnTo>
                    <a:pt x="844" y="592"/>
                  </a:lnTo>
                  <a:lnTo>
                    <a:pt x="844" y="580"/>
                  </a:lnTo>
                  <a:lnTo>
                    <a:pt x="856" y="580"/>
                  </a:lnTo>
                  <a:lnTo>
                    <a:pt x="868" y="568"/>
                  </a:lnTo>
                  <a:lnTo>
                    <a:pt x="844" y="568"/>
                  </a:lnTo>
                  <a:lnTo>
                    <a:pt x="832" y="556"/>
                  </a:lnTo>
                  <a:lnTo>
                    <a:pt x="832" y="544"/>
                  </a:lnTo>
                  <a:lnTo>
                    <a:pt x="832" y="536"/>
                  </a:lnTo>
                  <a:lnTo>
                    <a:pt x="844" y="536"/>
                  </a:lnTo>
                  <a:lnTo>
                    <a:pt x="868" y="536"/>
                  </a:lnTo>
                  <a:lnTo>
                    <a:pt x="868" y="524"/>
                  </a:lnTo>
                  <a:lnTo>
                    <a:pt x="868" y="512"/>
                  </a:lnTo>
                  <a:lnTo>
                    <a:pt x="868" y="500"/>
                  </a:lnTo>
                  <a:lnTo>
                    <a:pt x="868" y="476"/>
                  </a:lnTo>
                  <a:lnTo>
                    <a:pt x="876" y="488"/>
                  </a:lnTo>
                  <a:lnTo>
                    <a:pt x="888" y="500"/>
                  </a:lnTo>
                  <a:lnTo>
                    <a:pt x="900" y="476"/>
                  </a:lnTo>
                  <a:lnTo>
                    <a:pt x="900" y="456"/>
                  </a:lnTo>
                  <a:lnTo>
                    <a:pt x="888" y="456"/>
                  </a:lnTo>
                  <a:lnTo>
                    <a:pt x="876" y="444"/>
                  </a:lnTo>
                  <a:lnTo>
                    <a:pt x="868" y="432"/>
                  </a:lnTo>
                  <a:lnTo>
                    <a:pt x="868" y="420"/>
                  </a:lnTo>
                  <a:lnTo>
                    <a:pt x="888" y="408"/>
                  </a:lnTo>
                  <a:lnTo>
                    <a:pt x="900" y="408"/>
                  </a:lnTo>
                  <a:lnTo>
                    <a:pt x="912" y="396"/>
                  </a:lnTo>
                  <a:lnTo>
                    <a:pt x="924" y="384"/>
                  </a:lnTo>
                  <a:lnTo>
                    <a:pt x="912" y="376"/>
                  </a:lnTo>
                  <a:lnTo>
                    <a:pt x="900" y="376"/>
                  </a:lnTo>
                  <a:lnTo>
                    <a:pt x="876" y="364"/>
                  </a:lnTo>
                  <a:lnTo>
                    <a:pt x="868" y="352"/>
                  </a:lnTo>
                  <a:lnTo>
                    <a:pt x="876" y="340"/>
                  </a:lnTo>
                  <a:lnTo>
                    <a:pt x="888" y="340"/>
                  </a:lnTo>
                  <a:lnTo>
                    <a:pt x="912" y="340"/>
                  </a:lnTo>
                  <a:lnTo>
                    <a:pt x="924" y="340"/>
                  </a:lnTo>
                  <a:lnTo>
                    <a:pt x="936" y="328"/>
                  </a:lnTo>
                  <a:lnTo>
                    <a:pt x="936" y="340"/>
                  </a:lnTo>
                  <a:lnTo>
                    <a:pt x="948" y="340"/>
                  </a:lnTo>
                  <a:lnTo>
                    <a:pt x="948" y="328"/>
                  </a:lnTo>
                  <a:lnTo>
                    <a:pt x="956" y="304"/>
                  </a:lnTo>
                  <a:lnTo>
                    <a:pt x="948" y="296"/>
                  </a:lnTo>
                  <a:lnTo>
                    <a:pt x="948" y="272"/>
                  </a:lnTo>
                  <a:lnTo>
                    <a:pt x="956" y="248"/>
                  </a:lnTo>
                  <a:lnTo>
                    <a:pt x="980" y="248"/>
                  </a:lnTo>
                  <a:lnTo>
                    <a:pt x="992" y="236"/>
                  </a:lnTo>
                  <a:lnTo>
                    <a:pt x="1004" y="224"/>
                  </a:lnTo>
                  <a:lnTo>
                    <a:pt x="1016" y="192"/>
                  </a:lnTo>
                  <a:lnTo>
                    <a:pt x="1024" y="192"/>
                  </a:lnTo>
                  <a:lnTo>
                    <a:pt x="1036" y="192"/>
                  </a:lnTo>
                  <a:lnTo>
                    <a:pt x="1048" y="216"/>
                  </a:lnTo>
                  <a:lnTo>
                    <a:pt x="1060" y="224"/>
                  </a:lnTo>
                  <a:lnTo>
                    <a:pt x="1060" y="192"/>
                  </a:lnTo>
                  <a:lnTo>
                    <a:pt x="1048" y="156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2" name="Freeform 2982"/>
            <p:cNvSpPr>
              <a:spLocks/>
            </p:cNvSpPr>
            <p:nvPr/>
          </p:nvSpPr>
          <p:spPr bwMode="auto">
            <a:xfrm>
              <a:off x="5021263" y="4319588"/>
              <a:ext cx="461962" cy="492125"/>
            </a:xfrm>
            <a:custGeom>
              <a:avLst/>
              <a:gdLst>
                <a:gd name="T0" fmla="*/ 2147483647 w 728"/>
                <a:gd name="T1" fmla="*/ 2147483647 h 776"/>
                <a:gd name="T2" fmla="*/ 2147483647 w 728"/>
                <a:gd name="T3" fmla="*/ 2147483647 h 776"/>
                <a:gd name="T4" fmla="*/ 2147483647 w 728"/>
                <a:gd name="T5" fmla="*/ 2147483647 h 776"/>
                <a:gd name="T6" fmla="*/ 2147483647 w 728"/>
                <a:gd name="T7" fmla="*/ 2147483647 h 776"/>
                <a:gd name="T8" fmla="*/ 2147483647 w 728"/>
                <a:gd name="T9" fmla="*/ 2147483647 h 776"/>
                <a:gd name="T10" fmla="*/ 2147483647 w 728"/>
                <a:gd name="T11" fmla="*/ 2147483647 h 776"/>
                <a:gd name="T12" fmla="*/ 2147483647 w 728"/>
                <a:gd name="T13" fmla="*/ 2147483647 h 776"/>
                <a:gd name="T14" fmla="*/ 2147483647 w 728"/>
                <a:gd name="T15" fmla="*/ 2147483647 h 776"/>
                <a:gd name="T16" fmla="*/ 2147483647 w 728"/>
                <a:gd name="T17" fmla="*/ 2147483647 h 776"/>
                <a:gd name="T18" fmla="*/ 2147483647 w 728"/>
                <a:gd name="T19" fmla="*/ 2147483647 h 776"/>
                <a:gd name="T20" fmla="*/ 2147483647 w 728"/>
                <a:gd name="T21" fmla="*/ 2147483647 h 776"/>
                <a:gd name="T22" fmla="*/ 2147483647 w 728"/>
                <a:gd name="T23" fmla="*/ 2147483647 h 776"/>
                <a:gd name="T24" fmla="*/ 2147483647 w 728"/>
                <a:gd name="T25" fmla="*/ 2147483647 h 776"/>
                <a:gd name="T26" fmla="*/ 2147483647 w 728"/>
                <a:gd name="T27" fmla="*/ 2147483647 h 776"/>
                <a:gd name="T28" fmla="*/ 2147483647 w 728"/>
                <a:gd name="T29" fmla="*/ 2147483647 h 776"/>
                <a:gd name="T30" fmla="*/ 2147483647 w 728"/>
                <a:gd name="T31" fmla="*/ 2147483647 h 776"/>
                <a:gd name="T32" fmla="*/ 2147483647 w 728"/>
                <a:gd name="T33" fmla="*/ 2147483647 h 776"/>
                <a:gd name="T34" fmla="*/ 2147483647 w 728"/>
                <a:gd name="T35" fmla="*/ 2147483647 h 776"/>
                <a:gd name="T36" fmla="*/ 2147483647 w 728"/>
                <a:gd name="T37" fmla="*/ 2147483647 h 776"/>
                <a:gd name="T38" fmla="*/ 2147483647 w 728"/>
                <a:gd name="T39" fmla="*/ 2147483647 h 776"/>
                <a:gd name="T40" fmla="*/ 2147483647 w 728"/>
                <a:gd name="T41" fmla="*/ 2147483647 h 776"/>
                <a:gd name="T42" fmla="*/ 2147483647 w 728"/>
                <a:gd name="T43" fmla="*/ 2147483647 h 776"/>
                <a:gd name="T44" fmla="*/ 2147483647 w 728"/>
                <a:gd name="T45" fmla="*/ 2147483647 h 776"/>
                <a:gd name="T46" fmla="*/ 2147483647 w 728"/>
                <a:gd name="T47" fmla="*/ 2147483647 h 776"/>
                <a:gd name="T48" fmla="*/ 2147483647 w 728"/>
                <a:gd name="T49" fmla="*/ 2147483647 h 776"/>
                <a:gd name="T50" fmla="*/ 2147483647 w 728"/>
                <a:gd name="T51" fmla="*/ 2147483647 h 776"/>
                <a:gd name="T52" fmla="*/ 2147483647 w 728"/>
                <a:gd name="T53" fmla="*/ 2147483647 h 776"/>
                <a:gd name="T54" fmla="*/ 2147483647 w 728"/>
                <a:gd name="T55" fmla="*/ 0 h 776"/>
                <a:gd name="T56" fmla="*/ 2147483647 w 728"/>
                <a:gd name="T57" fmla="*/ 2147483647 h 776"/>
                <a:gd name="T58" fmla="*/ 2147483647 w 728"/>
                <a:gd name="T59" fmla="*/ 2147483647 h 776"/>
                <a:gd name="T60" fmla="*/ 2147483647 w 728"/>
                <a:gd name="T61" fmla="*/ 2147483647 h 776"/>
                <a:gd name="T62" fmla="*/ 2147483647 w 728"/>
                <a:gd name="T63" fmla="*/ 2147483647 h 776"/>
                <a:gd name="T64" fmla="*/ 2147483647 w 728"/>
                <a:gd name="T65" fmla="*/ 2147483647 h 776"/>
                <a:gd name="T66" fmla="*/ 2147483647 w 728"/>
                <a:gd name="T67" fmla="*/ 2147483647 h 776"/>
                <a:gd name="T68" fmla="*/ 2147483647 w 728"/>
                <a:gd name="T69" fmla="*/ 2147483647 h 776"/>
                <a:gd name="T70" fmla="*/ 2147483647 w 728"/>
                <a:gd name="T71" fmla="*/ 2147483647 h 776"/>
                <a:gd name="T72" fmla="*/ 2147483647 w 728"/>
                <a:gd name="T73" fmla="*/ 2147483647 h 776"/>
                <a:gd name="T74" fmla="*/ 2147483647 w 728"/>
                <a:gd name="T75" fmla="*/ 2147483647 h 776"/>
                <a:gd name="T76" fmla="*/ 2147483647 w 728"/>
                <a:gd name="T77" fmla="*/ 2147483647 h 776"/>
                <a:gd name="T78" fmla="*/ 2147483647 w 728"/>
                <a:gd name="T79" fmla="*/ 2147483647 h 776"/>
                <a:gd name="T80" fmla="*/ 2147483647 w 728"/>
                <a:gd name="T81" fmla="*/ 2147483647 h 776"/>
                <a:gd name="T82" fmla="*/ 0 w 728"/>
                <a:gd name="T83" fmla="*/ 2147483647 h 776"/>
                <a:gd name="T84" fmla="*/ 2147483647 w 728"/>
                <a:gd name="T85" fmla="*/ 2147483647 h 776"/>
                <a:gd name="T86" fmla="*/ 2147483647 w 728"/>
                <a:gd name="T87" fmla="*/ 2147483647 h 776"/>
                <a:gd name="T88" fmla="*/ 2147483647 w 728"/>
                <a:gd name="T89" fmla="*/ 2147483647 h 776"/>
                <a:gd name="T90" fmla="*/ 2147483647 w 728"/>
                <a:gd name="T91" fmla="*/ 2147483647 h 776"/>
                <a:gd name="T92" fmla="*/ 2147483647 w 728"/>
                <a:gd name="T93" fmla="*/ 2147483647 h 776"/>
                <a:gd name="T94" fmla="*/ 2147483647 w 728"/>
                <a:gd name="T95" fmla="*/ 2147483647 h 776"/>
                <a:gd name="T96" fmla="*/ 2147483647 w 728"/>
                <a:gd name="T97" fmla="*/ 2147483647 h 776"/>
                <a:gd name="T98" fmla="*/ 2147483647 w 728"/>
                <a:gd name="T99" fmla="*/ 2147483647 h 776"/>
                <a:gd name="T100" fmla="*/ 2147483647 w 728"/>
                <a:gd name="T101" fmla="*/ 2147483647 h 776"/>
                <a:gd name="T102" fmla="*/ 2147483647 w 728"/>
                <a:gd name="T103" fmla="*/ 2147483647 h 776"/>
                <a:gd name="T104" fmla="*/ 2147483647 w 728"/>
                <a:gd name="T105" fmla="*/ 2147483647 h 776"/>
                <a:gd name="T106" fmla="*/ 2147483647 w 728"/>
                <a:gd name="T107" fmla="*/ 2147483647 h 77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728" h="776">
                  <a:moveTo>
                    <a:pt x="204" y="752"/>
                  </a:moveTo>
                  <a:lnTo>
                    <a:pt x="228" y="740"/>
                  </a:lnTo>
                  <a:lnTo>
                    <a:pt x="260" y="720"/>
                  </a:lnTo>
                  <a:lnTo>
                    <a:pt x="284" y="720"/>
                  </a:lnTo>
                  <a:lnTo>
                    <a:pt x="320" y="708"/>
                  </a:lnTo>
                  <a:lnTo>
                    <a:pt x="340" y="696"/>
                  </a:lnTo>
                  <a:lnTo>
                    <a:pt x="376" y="660"/>
                  </a:lnTo>
                  <a:lnTo>
                    <a:pt x="400" y="640"/>
                  </a:lnTo>
                  <a:lnTo>
                    <a:pt x="420" y="640"/>
                  </a:lnTo>
                  <a:lnTo>
                    <a:pt x="432" y="640"/>
                  </a:lnTo>
                  <a:lnTo>
                    <a:pt x="468" y="660"/>
                  </a:lnTo>
                  <a:lnTo>
                    <a:pt x="500" y="672"/>
                  </a:lnTo>
                  <a:lnTo>
                    <a:pt x="524" y="684"/>
                  </a:lnTo>
                  <a:lnTo>
                    <a:pt x="548" y="696"/>
                  </a:lnTo>
                  <a:lnTo>
                    <a:pt x="568" y="708"/>
                  </a:lnTo>
                  <a:lnTo>
                    <a:pt x="592" y="720"/>
                  </a:lnTo>
                  <a:lnTo>
                    <a:pt x="616" y="732"/>
                  </a:lnTo>
                  <a:lnTo>
                    <a:pt x="660" y="740"/>
                  </a:lnTo>
                  <a:lnTo>
                    <a:pt x="684" y="752"/>
                  </a:lnTo>
                  <a:lnTo>
                    <a:pt x="696" y="752"/>
                  </a:lnTo>
                  <a:lnTo>
                    <a:pt x="728" y="752"/>
                  </a:lnTo>
                  <a:lnTo>
                    <a:pt x="716" y="720"/>
                  </a:lnTo>
                  <a:lnTo>
                    <a:pt x="716" y="696"/>
                  </a:lnTo>
                  <a:lnTo>
                    <a:pt x="684" y="684"/>
                  </a:lnTo>
                  <a:lnTo>
                    <a:pt x="660" y="672"/>
                  </a:lnTo>
                  <a:lnTo>
                    <a:pt x="628" y="660"/>
                  </a:lnTo>
                  <a:lnTo>
                    <a:pt x="604" y="640"/>
                  </a:lnTo>
                  <a:lnTo>
                    <a:pt x="592" y="616"/>
                  </a:lnTo>
                  <a:lnTo>
                    <a:pt x="580" y="604"/>
                  </a:lnTo>
                  <a:lnTo>
                    <a:pt x="568" y="592"/>
                  </a:lnTo>
                  <a:lnTo>
                    <a:pt x="568" y="572"/>
                  </a:lnTo>
                  <a:lnTo>
                    <a:pt x="604" y="524"/>
                  </a:lnTo>
                  <a:lnTo>
                    <a:pt x="636" y="468"/>
                  </a:lnTo>
                  <a:lnTo>
                    <a:pt x="672" y="444"/>
                  </a:lnTo>
                  <a:lnTo>
                    <a:pt x="684" y="420"/>
                  </a:lnTo>
                  <a:lnTo>
                    <a:pt x="660" y="412"/>
                  </a:lnTo>
                  <a:lnTo>
                    <a:pt x="636" y="400"/>
                  </a:lnTo>
                  <a:lnTo>
                    <a:pt x="628" y="376"/>
                  </a:lnTo>
                  <a:lnTo>
                    <a:pt x="616" y="364"/>
                  </a:lnTo>
                  <a:lnTo>
                    <a:pt x="628" y="332"/>
                  </a:lnTo>
                  <a:lnTo>
                    <a:pt x="660" y="284"/>
                  </a:lnTo>
                  <a:lnTo>
                    <a:pt x="672" y="260"/>
                  </a:lnTo>
                  <a:lnTo>
                    <a:pt x="684" y="260"/>
                  </a:lnTo>
                  <a:lnTo>
                    <a:pt x="684" y="252"/>
                  </a:lnTo>
                  <a:lnTo>
                    <a:pt x="684" y="240"/>
                  </a:lnTo>
                  <a:lnTo>
                    <a:pt x="684" y="216"/>
                  </a:lnTo>
                  <a:lnTo>
                    <a:pt x="660" y="204"/>
                  </a:lnTo>
                  <a:lnTo>
                    <a:pt x="660" y="192"/>
                  </a:lnTo>
                  <a:lnTo>
                    <a:pt x="672" y="180"/>
                  </a:lnTo>
                  <a:lnTo>
                    <a:pt x="696" y="172"/>
                  </a:lnTo>
                  <a:lnTo>
                    <a:pt x="660" y="148"/>
                  </a:lnTo>
                  <a:lnTo>
                    <a:pt x="628" y="124"/>
                  </a:lnTo>
                  <a:lnTo>
                    <a:pt x="592" y="112"/>
                  </a:lnTo>
                  <a:lnTo>
                    <a:pt x="568" y="80"/>
                  </a:lnTo>
                  <a:lnTo>
                    <a:pt x="560" y="12"/>
                  </a:lnTo>
                  <a:lnTo>
                    <a:pt x="548" y="0"/>
                  </a:lnTo>
                  <a:lnTo>
                    <a:pt x="548" y="12"/>
                  </a:lnTo>
                  <a:lnTo>
                    <a:pt x="524" y="20"/>
                  </a:lnTo>
                  <a:lnTo>
                    <a:pt x="500" y="32"/>
                  </a:lnTo>
                  <a:lnTo>
                    <a:pt x="468" y="32"/>
                  </a:lnTo>
                  <a:lnTo>
                    <a:pt x="456" y="32"/>
                  </a:lnTo>
                  <a:lnTo>
                    <a:pt x="432" y="80"/>
                  </a:lnTo>
                  <a:lnTo>
                    <a:pt x="420" y="100"/>
                  </a:lnTo>
                  <a:lnTo>
                    <a:pt x="420" y="112"/>
                  </a:lnTo>
                  <a:lnTo>
                    <a:pt x="408" y="112"/>
                  </a:lnTo>
                  <a:lnTo>
                    <a:pt x="400" y="124"/>
                  </a:lnTo>
                  <a:lnTo>
                    <a:pt x="376" y="148"/>
                  </a:lnTo>
                  <a:lnTo>
                    <a:pt x="320" y="148"/>
                  </a:lnTo>
                  <a:lnTo>
                    <a:pt x="308" y="160"/>
                  </a:lnTo>
                  <a:lnTo>
                    <a:pt x="284" y="172"/>
                  </a:lnTo>
                  <a:lnTo>
                    <a:pt x="284" y="180"/>
                  </a:lnTo>
                  <a:lnTo>
                    <a:pt x="260" y="180"/>
                  </a:lnTo>
                  <a:lnTo>
                    <a:pt x="240" y="180"/>
                  </a:lnTo>
                  <a:lnTo>
                    <a:pt x="204" y="180"/>
                  </a:lnTo>
                  <a:lnTo>
                    <a:pt x="160" y="192"/>
                  </a:lnTo>
                  <a:lnTo>
                    <a:pt x="136" y="204"/>
                  </a:lnTo>
                  <a:lnTo>
                    <a:pt x="100" y="216"/>
                  </a:lnTo>
                  <a:lnTo>
                    <a:pt x="56" y="240"/>
                  </a:lnTo>
                  <a:lnTo>
                    <a:pt x="44" y="240"/>
                  </a:lnTo>
                  <a:lnTo>
                    <a:pt x="44" y="260"/>
                  </a:lnTo>
                  <a:lnTo>
                    <a:pt x="32" y="284"/>
                  </a:lnTo>
                  <a:lnTo>
                    <a:pt x="20" y="308"/>
                  </a:lnTo>
                  <a:lnTo>
                    <a:pt x="0" y="332"/>
                  </a:lnTo>
                  <a:lnTo>
                    <a:pt x="0" y="340"/>
                  </a:lnTo>
                  <a:lnTo>
                    <a:pt x="0" y="376"/>
                  </a:lnTo>
                  <a:lnTo>
                    <a:pt x="32" y="400"/>
                  </a:lnTo>
                  <a:lnTo>
                    <a:pt x="56" y="412"/>
                  </a:lnTo>
                  <a:lnTo>
                    <a:pt x="92" y="412"/>
                  </a:lnTo>
                  <a:lnTo>
                    <a:pt x="124" y="432"/>
                  </a:lnTo>
                  <a:lnTo>
                    <a:pt x="124" y="468"/>
                  </a:lnTo>
                  <a:lnTo>
                    <a:pt x="112" y="512"/>
                  </a:lnTo>
                  <a:lnTo>
                    <a:pt x="112" y="524"/>
                  </a:lnTo>
                  <a:lnTo>
                    <a:pt x="92" y="548"/>
                  </a:lnTo>
                  <a:lnTo>
                    <a:pt x="80" y="560"/>
                  </a:lnTo>
                  <a:lnTo>
                    <a:pt x="92" y="572"/>
                  </a:lnTo>
                  <a:lnTo>
                    <a:pt x="92" y="604"/>
                  </a:lnTo>
                  <a:lnTo>
                    <a:pt x="92" y="616"/>
                  </a:lnTo>
                  <a:lnTo>
                    <a:pt x="80" y="616"/>
                  </a:lnTo>
                  <a:lnTo>
                    <a:pt x="56" y="628"/>
                  </a:lnTo>
                  <a:lnTo>
                    <a:pt x="56" y="640"/>
                  </a:lnTo>
                  <a:lnTo>
                    <a:pt x="68" y="672"/>
                  </a:lnTo>
                  <a:lnTo>
                    <a:pt x="68" y="708"/>
                  </a:lnTo>
                  <a:lnTo>
                    <a:pt x="56" y="732"/>
                  </a:lnTo>
                  <a:lnTo>
                    <a:pt x="56" y="752"/>
                  </a:lnTo>
                  <a:lnTo>
                    <a:pt x="92" y="776"/>
                  </a:lnTo>
                  <a:lnTo>
                    <a:pt x="112" y="764"/>
                  </a:lnTo>
                  <a:lnTo>
                    <a:pt x="172" y="752"/>
                  </a:lnTo>
                  <a:lnTo>
                    <a:pt x="204" y="752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3" name="Freeform 2983"/>
            <p:cNvSpPr>
              <a:spLocks/>
            </p:cNvSpPr>
            <p:nvPr/>
          </p:nvSpPr>
          <p:spPr bwMode="auto">
            <a:xfrm>
              <a:off x="5080000" y="4725988"/>
              <a:ext cx="447675" cy="304800"/>
            </a:xfrm>
            <a:custGeom>
              <a:avLst/>
              <a:gdLst>
                <a:gd name="T0" fmla="*/ 2147483647 w 704"/>
                <a:gd name="T1" fmla="*/ 2147483647 h 480"/>
                <a:gd name="T2" fmla="*/ 2147483647 w 704"/>
                <a:gd name="T3" fmla="*/ 2147483647 h 480"/>
                <a:gd name="T4" fmla="*/ 2147483647 w 704"/>
                <a:gd name="T5" fmla="*/ 2147483647 h 480"/>
                <a:gd name="T6" fmla="*/ 2147483647 w 704"/>
                <a:gd name="T7" fmla="*/ 2147483647 h 480"/>
                <a:gd name="T8" fmla="*/ 2147483647 w 704"/>
                <a:gd name="T9" fmla="*/ 2147483647 h 480"/>
                <a:gd name="T10" fmla="*/ 2147483647 w 704"/>
                <a:gd name="T11" fmla="*/ 2147483647 h 480"/>
                <a:gd name="T12" fmla="*/ 2147483647 w 704"/>
                <a:gd name="T13" fmla="*/ 2147483647 h 480"/>
                <a:gd name="T14" fmla="*/ 2147483647 w 704"/>
                <a:gd name="T15" fmla="*/ 2147483647 h 480"/>
                <a:gd name="T16" fmla="*/ 2147483647 w 704"/>
                <a:gd name="T17" fmla="*/ 2147483647 h 480"/>
                <a:gd name="T18" fmla="*/ 2147483647 w 704"/>
                <a:gd name="T19" fmla="*/ 2147483647 h 480"/>
                <a:gd name="T20" fmla="*/ 2147483647 w 704"/>
                <a:gd name="T21" fmla="*/ 2147483647 h 480"/>
                <a:gd name="T22" fmla="*/ 2147483647 w 704"/>
                <a:gd name="T23" fmla="*/ 2147483647 h 480"/>
                <a:gd name="T24" fmla="*/ 2147483647 w 704"/>
                <a:gd name="T25" fmla="*/ 2147483647 h 480"/>
                <a:gd name="T26" fmla="*/ 2147483647 w 704"/>
                <a:gd name="T27" fmla="*/ 2147483647 h 480"/>
                <a:gd name="T28" fmla="*/ 2147483647 w 704"/>
                <a:gd name="T29" fmla="*/ 2147483647 h 480"/>
                <a:gd name="T30" fmla="*/ 2147483647 w 704"/>
                <a:gd name="T31" fmla="*/ 2147483647 h 480"/>
                <a:gd name="T32" fmla="*/ 2147483647 w 704"/>
                <a:gd name="T33" fmla="*/ 2147483647 h 480"/>
                <a:gd name="T34" fmla="*/ 2147483647 w 704"/>
                <a:gd name="T35" fmla="*/ 0 h 480"/>
                <a:gd name="T36" fmla="*/ 2147483647 w 704"/>
                <a:gd name="T37" fmla="*/ 0 h 480"/>
                <a:gd name="T38" fmla="*/ 2147483647 w 704"/>
                <a:gd name="T39" fmla="*/ 0 h 480"/>
                <a:gd name="T40" fmla="*/ 2147483647 w 704"/>
                <a:gd name="T41" fmla="*/ 2147483647 h 480"/>
                <a:gd name="T42" fmla="*/ 2147483647 w 704"/>
                <a:gd name="T43" fmla="*/ 2147483647 h 480"/>
                <a:gd name="T44" fmla="*/ 2147483647 w 704"/>
                <a:gd name="T45" fmla="*/ 2147483647 h 480"/>
                <a:gd name="T46" fmla="*/ 2147483647 w 704"/>
                <a:gd name="T47" fmla="*/ 2147483647 h 480"/>
                <a:gd name="T48" fmla="*/ 2147483647 w 704"/>
                <a:gd name="T49" fmla="*/ 2147483647 h 480"/>
                <a:gd name="T50" fmla="*/ 2147483647 w 704"/>
                <a:gd name="T51" fmla="*/ 2147483647 h 480"/>
                <a:gd name="T52" fmla="*/ 2147483647 w 704"/>
                <a:gd name="T53" fmla="*/ 2147483647 h 480"/>
                <a:gd name="T54" fmla="*/ 2147483647 w 704"/>
                <a:gd name="T55" fmla="*/ 2147483647 h 480"/>
                <a:gd name="T56" fmla="*/ 2147483647 w 704"/>
                <a:gd name="T57" fmla="*/ 2147483647 h 480"/>
                <a:gd name="T58" fmla="*/ 0 w 704"/>
                <a:gd name="T59" fmla="*/ 2147483647 h 480"/>
                <a:gd name="T60" fmla="*/ 2147483647 w 704"/>
                <a:gd name="T61" fmla="*/ 2147483647 h 480"/>
                <a:gd name="T62" fmla="*/ 0 w 704"/>
                <a:gd name="T63" fmla="*/ 2147483647 h 480"/>
                <a:gd name="T64" fmla="*/ 2147483647 w 704"/>
                <a:gd name="T65" fmla="*/ 2147483647 h 480"/>
                <a:gd name="T66" fmla="*/ 2147483647 w 704"/>
                <a:gd name="T67" fmla="*/ 2147483647 h 480"/>
                <a:gd name="T68" fmla="*/ 2147483647 w 704"/>
                <a:gd name="T69" fmla="*/ 2147483647 h 480"/>
                <a:gd name="T70" fmla="*/ 2147483647 w 704"/>
                <a:gd name="T71" fmla="*/ 2147483647 h 480"/>
                <a:gd name="T72" fmla="*/ 2147483647 w 704"/>
                <a:gd name="T73" fmla="*/ 2147483647 h 480"/>
                <a:gd name="T74" fmla="*/ 2147483647 w 704"/>
                <a:gd name="T75" fmla="*/ 2147483647 h 480"/>
                <a:gd name="T76" fmla="*/ 2147483647 w 704"/>
                <a:gd name="T77" fmla="*/ 2147483647 h 480"/>
                <a:gd name="T78" fmla="*/ 2147483647 w 704"/>
                <a:gd name="T79" fmla="*/ 2147483647 h 480"/>
                <a:gd name="T80" fmla="*/ 2147483647 w 704"/>
                <a:gd name="T81" fmla="*/ 2147483647 h 480"/>
                <a:gd name="T82" fmla="*/ 2147483647 w 704"/>
                <a:gd name="T83" fmla="*/ 2147483647 h 480"/>
                <a:gd name="T84" fmla="*/ 2147483647 w 704"/>
                <a:gd name="T85" fmla="*/ 2147483647 h 480"/>
                <a:gd name="T86" fmla="*/ 2147483647 w 704"/>
                <a:gd name="T87" fmla="*/ 2147483647 h 480"/>
                <a:gd name="T88" fmla="*/ 2147483647 w 704"/>
                <a:gd name="T89" fmla="*/ 2147483647 h 480"/>
                <a:gd name="T90" fmla="*/ 2147483647 w 704"/>
                <a:gd name="T91" fmla="*/ 2147483647 h 480"/>
                <a:gd name="T92" fmla="*/ 2147483647 w 704"/>
                <a:gd name="T93" fmla="*/ 2147483647 h 480"/>
                <a:gd name="T94" fmla="*/ 2147483647 w 704"/>
                <a:gd name="T95" fmla="*/ 2147483647 h 480"/>
                <a:gd name="T96" fmla="*/ 2147483647 w 704"/>
                <a:gd name="T97" fmla="*/ 2147483647 h 480"/>
                <a:gd name="T98" fmla="*/ 2147483647 w 704"/>
                <a:gd name="T99" fmla="*/ 2147483647 h 480"/>
                <a:gd name="T100" fmla="*/ 2147483647 w 704"/>
                <a:gd name="T101" fmla="*/ 2147483647 h 480"/>
                <a:gd name="T102" fmla="*/ 2147483647 w 704"/>
                <a:gd name="T103" fmla="*/ 2147483647 h 480"/>
                <a:gd name="T104" fmla="*/ 2147483647 w 704"/>
                <a:gd name="T105" fmla="*/ 2147483647 h 480"/>
                <a:gd name="T106" fmla="*/ 2147483647 w 704"/>
                <a:gd name="T107" fmla="*/ 2147483647 h 480"/>
                <a:gd name="T108" fmla="*/ 2147483647 w 704"/>
                <a:gd name="T109" fmla="*/ 2147483647 h 480"/>
                <a:gd name="T110" fmla="*/ 2147483647 w 704"/>
                <a:gd name="T111" fmla="*/ 2147483647 h 480"/>
                <a:gd name="T112" fmla="*/ 2147483647 w 704"/>
                <a:gd name="T113" fmla="*/ 2147483647 h 480"/>
                <a:gd name="T114" fmla="*/ 2147483647 w 704"/>
                <a:gd name="T115" fmla="*/ 2147483647 h 480"/>
                <a:gd name="T116" fmla="*/ 2147483647 w 704"/>
                <a:gd name="T117" fmla="*/ 2147483647 h 4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4" h="480">
                  <a:moveTo>
                    <a:pt x="696" y="364"/>
                  </a:moveTo>
                  <a:lnTo>
                    <a:pt x="696" y="308"/>
                  </a:lnTo>
                  <a:lnTo>
                    <a:pt x="684" y="260"/>
                  </a:lnTo>
                  <a:lnTo>
                    <a:pt x="660" y="228"/>
                  </a:lnTo>
                  <a:lnTo>
                    <a:pt x="648" y="192"/>
                  </a:lnTo>
                  <a:lnTo>
                    <a:pt x="636" y="160"/>
                  </a:lnTo>
                  <a:lnTo>
                    <a:pt x="636" y="112"/>
                  </a:lnTo>
                  <a:lnTo>
                    <a:pt x="604" y="112"/>
                  </a:lnTo>
                  <a:lnTo>
                    <a:pt x="592" y="112"/>
                  </a:lnTo>
                  <a:lnTo>
                    <a:pt x="568" y="100"/>
                  </a:lnTo>
                  <a:lnTo>
                    <a:pt x="524" y="92"/>
                  </a:lnTo>
                  <a:lnTo>
                    <a:pt x="500" y="80"/>
                  </a:lnTo>
                  <a:lnTo>
                    <a:pt x="476" y="68"/>
                  </a:lnTo>
                  <a:lnTo>
                    <a:pt x="456" y="56"/>
                  </a:lnTo>
                  <a:lnTo>
                    <a:pt x="432" y="44"/>
                  </a:lnTo>
                  <a:lnTo>
                    <a:pt x="408" y="32"/>
                  </a:lnTo>
                  <a:lnTo>
                    <a:pt x="376" y="20"/>
                  </a:lnTo>
                  <a:lnTo>
                    <a:pt x="340" y="0"/>
                  </a:lnTo>
                  <a:lnTo>
                    <a:pt x="328" y="0"/>
                  </a:lnTo>
                  <a:lnTo>
                    <a:pt x="308" y="0"/>
                  </a:lnTo>
                  <a:lnTo>
                    <a:pt x="284" y="20"/>
                  </a:lnTo>
                  <a:lnTo>
                    <a:pt x="248" y="56"/>
                  </a:lnTo>
                  <a:lnTo>
                    <a:pt x="228" y="68"/>
                  </a:lnTo>
                  <a:lnTo>
                    <a:pt x="192" y="80"/>
                  </a:lnTo>
                  <a:lnTo>
                    <a:pt x="168" y="80"/>
                  </a:lnTo>
                  <a:lnTo>
                    <a:pt x="136" y="100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20" y="124"/>
                  </a:lnTo>
                  <a:lnTo>
                    <a:pt x="0" y="136"/>
                  </a:lnTo>
                  <a:lnTo>
                    <a:pt x="8" y="172"/>
                  </a:lnTo>
                  <a:lnTo>
                    <a:pt x="0" y="204"/>
                  </a:lnTo>
                  <a:lnTo>
                    <a:pt x="20" y="216"/>
                  </a:lnTo>
                  <a:lnTo>
                    <a:pt x="32" y="252"/>
                  </a:lnTo>
                  <a:lnTo>
                    <a:pt x="56" y="260"/>
                  </a:lnTo>
                  <a:lnTo>
                    <a:pt x="80" y="272"/>
                  </a:lnTo>
                  <a:lnTo>
                    <a:pt x="124" y="284"/>
                  </a:lnTo>
                  <a:lnTo>
                    <a:pt x="136" y="260"/>
                  </a:lnTo>
                  <a:lnTo>
                    <a:pt x="192" y="284"/>
                  </a:lnTo>
                  <a:lnTo>
                    <a:pt x="228" y="308"/>
                  </a:lnTo>
                  <a:lnTo>
                    <a:pt x="248" y="320"/>
                  </a:lnTo>
                  <a:lnTo>
                    <a:pt x="284" y="332"/>
                  </a:lnTo>
                  <a:lnTo>
                    <a:pt x="308" y="340"/>
                  </a:lnTo>
                  <a:lnTo>
                    <a:pt x="340" y="352"/>
                  </a:lnTo>
                  <a:lnTo>
                    <a:pt x="364" y="400"/>
                  </a:lnTo>
                  <a:lnTo>
                    <a:pt x="408" y="420"/>
                  </a:lnTo>
                  <a:lnTo>
                    <a:pt x="456" y="420"/>
                  </a:lnTo>
                  <a:lnTo>
                    <a:pt x="476" y="420"/>
                  </a:lnTo>
                  <a:lnTo>
                    <a:pt x="500" y="444"/>
                  </a:lnTo>
                  <a:lnTo>
                    <a:pt x="536" y="432"/>
                  </a:lnTo>
                  <a:lnTo>
                    <a:pt x="568" y="444"/>
                  </a:lnTo>
                  <a:lnTo>
                    <a:pt x="592" y="456"/>
                  </a:lnTo>
                  <a:lnTo>
                    <a:pt x="624" y="456"/>
                  </a:lnTo>
                  <a:lnTo>
                    <a:pt x="660" y="456"/>
                  </a:lnTo>
                  <a:lnTo>
                    <a:pt x="672" y="468"/>
                  </a:lnTo>
                  <a:lnTo>
                    <a:pt x="684" y="480"/>
                  </a:lnTo>
                  <a:lnTo>
                    <a:pt x="696" y="468"/>
                  </a:lnTo>
                  <a:lnTo>
                    <a:pt x="704" y="420"/>
                  </a:lnTo>
                  <a:lnTo>
                    <a:pt x="696" y="364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" name="Freeform 2984"/>
            <p:cNvSpPr>
              <a:spLocks/>
            </p:cNvSpPr>
            <p:nvPr/>
          </p:nvSpPr>
          <p:spPr bwMode="auto">
            <a:xfrm>
              <a:off x="4427538" y="4943475"/>
              <a:ext cx="708025" cy="557213"/>
            </a:xfrm>
            <a:custGeom>
              <a:avLst/>
              <a:gdLst>
                <a:gd name="T0" fmla="*/ 2147483647 w 1116"/>
                <a:gd name="T1" fmla="*/ 2147483647 h 876"/>
                <a:gd name="T2" fmla="*/ 2147483647 w 1116"/>
                <a:gd name="T3" fmla="*/ 2147483647 h 876"/>
                <a:gd name="T4" fmla="*/ 2147483647 w 1116"/>
                <a:gd name="T5" fmla="*/ 2147483647 h 876"/>
                <a:gd name="T6" fmla="*/ 2147483647 w 1116"/>
                <a:gd name="T7" fmla="*/ 2147483647 h 876"/>
                <a:gd name="T8" fmla="*/ 2147483647 w 1116"/>
                <a:gd name="T9" fmla="*/ 2147483647 h 876"/>
                <a:gd name="T10" fmla="*/ 2147483647 w 1116"/>
                <a:gd name="T11" fmla="*/ 2147483647 h 876"/>
                <a:gd name="T12" fmla="*/ 2147483647 w 1116"/>
                <a:gd name="T13" fmla="*/ 2147483647 h 876"/>
                <a:gd name="T14" fmla="*/ 2147483647 w 1116"/>
                <a:gd name="T15" fmla="*/ 2147483647 h 876"/>
                <a:gd name="T16" fmla="*/ 2147483647 w 1116"/>
                <a:gd name="T17" fmla="*/ 2147483647 h 876"/>
                <a:gd name="T18" fmla="*/ 2147483647 w 1116"/>
                <a:gd name="T19" fmla="*/ 2147483647 h 876"/>
                <a:gd name="T20" fmla="*/ 2147483647 w 1116"/>
                <a:gd name="T21" fmla="*/ 2147483647 h 876"/>
                <a:gd name="T22" fmla="*/ 0 w 1116"/>
                <a:gd name="T23" fmla="*/ 2147483647 h 876"/>
                <a:gd name="T24" fmla="*/ 2147483647 w 1116"/>
                <a:gd name="T25" fmla="*/ 2147483647 h 876"/>
                <a:gd name="T26" fmla="*/ 2147483647 w 1116"/>
                <a:gd name="T27" fmla="*/ 2147483647 h 876"/>
                <a:gd name="T28" fmla="*/ 2147483647 w 1116"/>
                <a:gd name="T29" fmla="*/ 2147483647 h 876"/>
                <a:gd name="T30" fmla="*/ 2147483647 w 1116"/>
                <a:gd name="T31" fmla="*/ 2147483647 h 876"/>
                <a:gd name="T32" fmla="*/ 2147483647 w 1116"/>
                <a:gd name="T33" fmla="*/ 2147483647 h 876"/>
                <a:gd name="T34" fmla="*/ 2147483647 w 1116"/>
                <a:gd name="T35" fmla="*/ 2147483647 h 876"/>
                <a:gd name="T36" fmla="*/ 2147483647 w 1116"/>
                <a:gd name="T37" fmla="*/ 2147483647 h 876"/>
                <a:gd name="T38" fmla="*/ 2147483647 w 1116"/>
                <a:gd name="T39" fmla="*/ 2147483647 h 876"/>
                <a:gd name="T40" fmla="*/ 2147483647 w 1116"/>
                <a:gd name="T41" fmla="*/ 2147483647 h 876"/>
                <a:gd name="T42" fmla="*/ 2147483647 w 1116"/>
                <a:gd name="T43" fmla="*/ 2147483647 h 876"/>
                <a:gd name="T44" fmla="*/ 2147483647 w 1116"/>
                <a:gd name="T45" fmla="*/ 2147483647 h 876"/>
                <a:gd name="T46" fmla="*/ 2147483647 w 1116"/>
                <a:gd name="T47" fmla="*/ 2147483647 h 876"/>
                <a:gd name="T48" fmla="*/ 2147483647 w 1116"/>
                <a:gd name="T49" fmla="*/ 2147483647 h 876"/>
                <a:gd name="T50" fmla="*/ 2147483647 w 1116"/>
                <a:gd name="T51" fmla="*/ 2147483647 h 876"/>
                <a:gd name="T52" fmla="*/ 2147483647 w 1116"/>
                <a:gd name="T53" fmla="*/ 2147483647 h 876"/>
                <a:gd name="T54" fmla="*/ 2147483647 w 1116"/>
                <a:gd name="T55" fmla="*/ 2147483647 h 876"/>
                <a:gd name="T56" fmla="*/ 2147483647 w 1116"/>
                <a:gd name="T57" fmla="*/ 2147483647 h 876"/>
                <a:gd name="T58" fmla="*/ 2147483647 w 1116"/>
                <a:gd name="T59" fmla="*/ 2147483647 h 876"/>
                <a:gd name="T60" fmla="*/ 2147483647 w 1116"/>
                <a:gd name="T61" fmla="*/ 2147483647 h 876"/>
                <a:gd name="T62" fmla="*/ 2147483647 w 1116"/>
                <a:gd name="T63" fmla="*/ 2147483647 h 876"/>
                <a:gd name="T64" fmla="*/ 2147483647 w 1116"/>
                <a:gd name="T65" fmla="*/ 2147483647 h 876"/>
                <a:gd name="T66" fmla="*/ 2147483647 w 1116"/>
                <a:gd name="T67" fmla="*/ 2147483647 h 876"/>
                <a:gd name="T68" fmla="*/ 2147483647 w 1116"/>
                <a:gd name="T69" fmla="*/ 2147483647 h 876"/>
                <a:gd name="T70" fmla="*/ 2147483647 w 1116"/>
                <a:gd name="T71" fmla="*/ 2147483647 h 876"/>
                <a:gd name="T72" fmla="*/ 2147483647 w 1116"/>
                <a:gd name="T73" fmla="*/ 2147483647 h 876"/>
                <a:gd name="T74" fmla="*/ 2147483647 w 1116"/>
                <a:gd name="T75" fmla="*/ 2147483647 h 876"/>
                <a:gd name="T76" fmla="*/ 2147483647 w 1116"/>
                <a:gd name="T77" fmla="*/ 2147483647 h 876"/>
                <a:gd name="T78" fmla="*/ 2147483647 w 1116"/>
                <a:gd name="T79" fmla="*/ 2147483647 h 876"/>
                <a:gd name="T80" fmla="*/ 2147483647 w 1116"/>
                <a:gd name="T81" fmla="*/ 2147483647 h 876"/>
                <a:gd name="T82" fmla="*/ 2147483647 w 1116"/>
                <a:gd name="T83" fmla="*/ 2147483647 h 876"/>
                <a:gd name="T84" fmla="*/ 2147483647 w 1116"/>
                <a:gd name="T85" fmla="*/ 2147483647 h 876"/>
                <a:gd name="T86" fmla="*/ 2147483647 w 1116"/>
                <a:gd name="T87" fmla="*/ 2147483647 h 876"/>
                <a:gd name="T88" fmla="*/ 2147483647 w 1116"/>
                <a:gd name="T89" fmla="*/ 2147483647 h 876"/>
                <a:gd name="T90" fmla="*/ 2147483647 w 1116"/>
                <a:gd name="T91" fmla="*/ 2147483647 h 876"/>
                <a:gd name="T92" fmla="*/ 2147483647 w 1116"/>
                <a:gd name="T93" fmla="*/ 2147483647 h 876"/>
                <a:gd name="T94" fmla="*/ 2147483647 w 1116"/>
                <a:gd name="T95" fmla="*/ 2147483647 h 876"/>
                <a:gd name="T96" fmla="*/ 2147483647 w 1116"/>
                <a:gd name="T97" fmla="*/ 2147483647 h 876"/>
                <a:gd name="T98" fmla="*/ 2147483647 w 1116"/>
                <a:gd name="T99" fmla="*/ 2147483647 h 876"/>
                <a:gd name="T100" fmla="*/ 2147483647 w 1116"/>
                <a:gd name="T101" fmla="*/ 2147483647 h 87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116" h="876">
                  <a:moveTo>
                    <a:pt x="616" y="20"/>
                  </a:moveTo>
                  <a:lnTo>
                    <a:pt x="592" y="20"/>
                  </a:lnTo>
                  <a:lnTo>
                    <a:pt x="592" y="32"/>
                  </a:lnTo>
                  <a:lnTo>
                    <a:pt x="580" y="100"/>
                  </a:lnTo>
                  <a:lnTo>
                    <a:pt x="568" y="112"/>
                  </a:lnTo>
                  <a:lnTo>
                    <a:pt x="548" y="124"/>
                  </a:lnTo>
                  <a:lnTo>
                    <a:pt x="560" y="148"/>
                  </a:lnTo>
                  <a:lnTo>
                    <a:pt x="560" y="168"/>
                  </a:lnTo>
                  <a:lnTo>
                    <a:pt x="524" y="192"/>
                  </a:lnTo>
                  <a:lnTo>
                    <a:pt x="488" y="192"/>
                  </a:lnTo>
                  <a:lnTo>
                    <a:pt x="468" y="204"/>
                  </a:lnTo>
                  <a:lnTo>
                    <a:pt x="444" y="216"/>
                  </a:lnTo>
                  <a:lnTo>
                    <a:pt x="400" y="228"/>
                  </a:lnTo>
                  <a:lnTo>
                    <a:pt x="364" y="236"/>
                  </a:lnTo>
                  <a:lnTo>
                    <a:pt x="340" y="248"/>
                  </a:lnTo>
                  <a:lnTo>
                    <a:pt x="320" y="248"/>
                  </a:lnTo>
                  <a:lnTo>
                    <a:pt x="296" y="248"/>
                  </a:lnTo>
                  <a:lnTo>
                    <a:pt x="308" y="272"/>
                  </a:lnTo>
                  <a:lnTo>
                    <a:pt x="308" y="284"/>
                  </a:lnTo>
                  <a:lnTo>
                    <a:pt x="296" y="308"/>
                  </a:lnTo>
                  <a:lnTo>
                    <a:pt x="272" y="340"/>
                  </a:lnTo>
                  <a:lnTo>
                    <a:pt x="228" y="364"/>
                  </a:lnTo>
                  <a:lnTo>
                    <a:pt x="204" y="376"/>
                  </a:lnTo>
                  <a:lnTo>
                    <a:pt x="192" y="396"/>
                  </a:lnTo>
                  <a:lnTo>
                    <a:pt x="180" y="420"/>
                  </a:lnTo>
                  <a:lnTo>
                    <a:pt x="160" y="432"/>
                  </a:lnTo>
                  <a:lnTo>
                    <a:pt x="136" y="468"/>
                  </a:lnTo>
                  <a:lnTo>
                    <a:pt x="112" y="476"/>
                  </a:lnTo>
                  <a:lnTo>
                    <a:pt x="92" y="476"/>
                  </a:lnTo>
                  <a:lnTo>
                    <a:pt x="68" y="488"/>
                  </a:lnTo>
                  <a:lnTo>
                    <a:pt x="44" y="500"/>
                  </a:lnTo>
                  <a:lnTo>
                    <a:pt x="32" y="512"/>
                  </a:lnTo>
                  <a:lnTo>
                    <a:pt x="24" y="536"/>
                  </a:lnTo>
                  <a:lnTo>
                    <a:pt x="12" y="568"/>
                  </a:lnTo>
                  <a:lnTo>
                    <a:pt x="12" y="580"/>
                  </a:lnTo>
                  <a:lnTo>
                    <a:pt x="0" y="616"/>
                  </a:lnTo>
                  <a:lnTo>
                    <a:pt x="12" y="616"/>
                  </a:lnTo>
                  <a:lnTo>
                    <a:pt x="56" y="628"/>
                  </a:lnTo>
                  <a:lnTo>
                    <a:pt x="112" y="648"/>
                  </a:lnTo>
                  <a:lnTo>
                    <a:pt x="160" y="660"/>
                  </a:lnTo>
                  <a:lnTo>
                    <a:pt x="192" y="672"/>
                  </a:lnTo>
                  <a:lnTo>
                    <a:pt x="228" y="684"/>
                  </a:lnTo>
                  <a:lnTo>
                    <a:pt x="252" y="684"/>
                  </a:lnTo>
                  <a:lnTo>
                    <a:pt x="296" y="696"/>
                  </a:lnTo>
                  <a:lnTo>
                    <a:pt x="340" y="716"/>
                  </a:lnTo>
                  <a:lnTo>
                    <a:pt x="376" y="740"/>
                  </a:lnTo>
                  <a:lnTo>
                    <a:pt x="420" y="764"/>
                  </a:lnTo>
                  <a:lnTo>
                    <a:pt x="444" y="788"/>
                  </a:lnTo>
                  <a:lnTo>
                    <a:pt x="444" y="776"/>
                  </a:lnTo>
                  <a:lnTo>
                    <a:pt x="444" y="764"/>
                  </a:lnTo>
                  <a:lnTo>
                    <a:pt x="456" y="728"/>
                  </a:lnTo>
                  <a:lnTo>
                    <a:pt x="468" y="708"/>
                  </a:lnTo>
                  <a:lnTo>
                    <a:pt x="500" y="672"/>
                  </a:lnTo>
                  <a:lnTo>
                    <a:pt x="512" y="660"/>
                  </a:lnTo>
                  <a:lnTo>
                    <a:pt x="536" y="648"/>
                  </a:lnTo>
                  <a:lnTo>
                    <a:pt x="560" y="628"/>
                  </a:lnTo>
                  <a:lnTo>
                    <a:pt x="568" y="604"/>
                  </a:lnTo>
                  <a:lnTo>
                    <a:pt x="568" y="592"/>
                  </a:lnTo>
                  <a:lnTo>
                    <a:pt x="592" y="568"/>
                  </a:lnTo>
                  <a:lnTo>
                    <a:pt x="648" y="548"/>
                  </a:lnTo>
                  <a:lnTo>
                    <a:pt x="696" y="536"/>
                  </a:lnTo>
                  <a:lnTo>
                    <a:pt x="720" y="524"/>
                  </a:lnTo>
                  <a:lnTo>
                    <a:pt x="708" y="512"/>
                  </a:lnTo>
                  <a:lnTo>
                    <a:pt x="720" y="488"/>
                  </a:lnTo>
                  <a:lnTo>
                    <a:pt x="740" y="476"/>
                  </a:lnTo>
                  <a:lnTo>
                    <a:pt x="764" y="456"/>
                  </a:lnTo>
                  <a:lnTo>
                    <a:pt x="776" y="456"/>
                  </a:lnTo>
                  <a:lnTo>
                    <a:pt x="808" y="444"/>
                  </a:lnTo>
                  <a:lnTo>
                    <a:pt x="868" y="456"/>
                  </a:lnTo>
                  <a:lnTo>
                    <a:pt x="912" y="488"/>
                  </a:lnTo>
                  <a:lnTo>
                    <a:pt x="936" y="512"/>
                  </a:lnTo>
                  <a:lnTo>
                    <a:pt x="956" y="548"/>
                  </a:lnTo>
                  <a:lnTo>
                    <a:pt x="948" y="568"/>
                  </a:lnTo>
                  <a:lnTo>
                    <a:pt x="912" y="548"/>
                  </a:lnTo>
                  <a:lnTo>
                    <a:pt x="888" y="548"/>
                  </a:lnTo>
                  <a:lnTo>
                    <a:pt x="876" y="548"/>
                  </a:lnTo>
                  <a:lnTo>
                    <a:pt x="868" y="568"/>
                  </a:lnTo>
                  <a:lnTo>
                    <a:pt x="868" y="592"/>
                  </a:lnTo>
                  <a:lnTo>
                    <a:pt x="868" y="628"/>
                  </a:lnTo>
                  <a:lnTo>
                    <a:pt x="856" y="636"/>
                  </a:lnTo>
                  <a:lnTo>
                    <a:pt x="844" y="660"/>
                  </a:lnTo>
                  <a:lnTo>
                    <a:pt x="832" y="684"/>
                  </a:lnTo>
                  <a:lnTo>
                    <a:pt x="820" y="708"/>
                  </a:lnTo>
                  <a:lnTo>
                    <a:pt x="820" y="740"/>
                  </a:lnTo>
                  <a:lnTo>
                    <a:pt x="808" y="764"/>
                  </a:lnTo>
                  <a:lnTo>
                    <a:pt x="796" y="788"/>
                  </a:lnTo>
                  <a:lnTo>
                    <a:pt x="808" y="808"/>
                  </a:lnTo>
                  <a:lnTo>
                    <a:pt x="808" y="832"/>
                  </a:lnTo>
                  <a:lnTo>
                    <a:pt x="820" y="856"/>
                  </a:lnTo>
                  <a:lnTo>
                    <a:pt x="844" y="876"/>
                  </a:lnTo>
                  <a:lnTo>
                    <a:pt x="876" y="856"/>
                  </a:lnTo>
                  <a:lnTo>
                    <a:pt x="912" y="844"/>
                  </a:lnTo>
                  <a:lnTo>
                    <a:pt x="936" y="844"/>
                  </a:lnTo>
                  <a:lnTo>
                    <a:pt x="948" y="820"/>
                  </a:lnTo>
                  <a:lnTo>
                    <a:pt x="968" y="796"/>
                  </a:lnTo>
                  <a:lnTo>
                    <a:pt x="1004" y="776"/>
                  </a:lnTo>
                  <a:lnTo>
                    <a:pt x="1028" y="764"/>
                  </a:lnTo>
                  <a:lnTo>
                    <a:pt x="1036" y="740"/>
                  </a:lnTo>
                  <a:lnTo>
                    <a:pt x="1048" y="716"/>
                  </a:lnTo>
                  <a:lnTo>
                    <a:pt x="1072" y="708"/>
                  </a:lnTo>
                  <a:lnTo>
                    <a:pt x="1096" y="684"/>
                  </a:lnTo>
                  <a:lnTo>
                    <a:pt x="1096" y="648"/>
                  </a:lnTo>
                  <a:lnTo>
                    <a:pt x="1084" y="628"/>
                  </a:lnTo>
                  <a:lnTo>
                    <a:pt x="1084" y="604"/>
                  </a:lnTo>
                  <a:lnTo>
                    <a:pt x="1084" y="592"/>
                  </a:lnTo>
                  <a:lnTo>
                    <a:pt x="1084" y="568"/>
                  </a:lnTo>
                  <a:lnTo>
                    <a:pt x="1084" y="536"/>
                  </a:lnTo>
                  <a:lnTo>
                    <a:pt x="1116" y="512"/>
                  </a:lnTo>
                  <a:lnTo>
                    <a:pt x="1084" y="488"/>
                  </a:lnTo>
                  <a:lnTo>
                    <a:pt x="1060" y="476"/>
                  </a:lnTo>
                  <a:lnTo>
                    <a:pt x="1048" y="456"/>
                  </a:lnTo>
                  <a:lnTo>
                    <a:pt x="1048" y="444"/>
                  </a:lnTo>
                  <a:lnTo>
                    <a:pt x="1048" y="420"/>
                  </a:lnTo>
                  <a:lnTo>
                    <a:pt x="1072" y="364"/>
                  </a:lnTo>
                  <a:lnTo>
                    <a:pt x="1084" y="340"/>
                  </a:lnTo>
                  <a:lnTo>
                    <a:pt x="1084" y="316"/>
                  </a:lnTo>
                  <a:lnTo>
                    <a:pt x="1084" y="296"/>
                  </a:lnTo>
                  <a:lnTo>
                    <a:pt x="1060" y="296"/>
                  </a:lnTo>
                  <a:lnTo>
                    <a:pt x="1036" y="296"/>
                  </a:lnTo>
                  <a:lnTo>
                    <a:pt x="992" y="296"/>
                  </a:lnTo>
                  <a:lnTo>
                    <a:pt x="936" y="284"/>
                  </a:lnTo>
                  <a:lnTo>
                    <a:pt x="912" y="284"/>
                  </a:lnTo>
                  <a:lnTo>
                    <a:pt x="888" y="272"/>
                  </a:lnTo>
                  <a:lnTo>
                    <a:pt x="876" y="260"/>
                  </a:lnTo>
                  <a:lnTo>
                    <a:pt x="876" y="248"/>
                  </a:lnTo>
                  <a:lnTo>
                    <a:pt x="856" y="236"/>
                  </a:lnTo>
                  <a:lnTo>
                    <a:pt x="844" y="228"/>
                  </a:lnTo>
                  <a:lnTo>
                    <a:pt x="844" y="204"/>
                  </a:lnTo>
                  <a:lnTo>
                    <a:pt x="844" y="192"/>
                  </a:lnTo>
                  <a:lnTo>
                    <a:pt x="832" y="192"/>
                  </a:lnTo>
                  <a:lnTo>
                    <a:pt x="796" y="228"/>
                  </a:lnTo>
                  <a:lnTo>
                    <a:pt x="776" y="272"/>
                  </a:lnTo>
                  <a:lnTo>
                    <a:pt x="776" y="296"/>
                  </a:lnTo>
                  <a:lnTo>
                    <a:pt x="776" y="328"/>
                  </a:lnTo>
                  <a:lnTo>
                    <a:pt x="776" y="364"/>
                  </a:lnTo>
                  <a:lnTo>
                    <a:pt x="764" y="364"/>
                  </a:lnTo>
                  <a:lnTo>
                    <a:pt x="740" y="376"/>
                  </a:lnTo>
                  <a:lnTo>
                    <a:pt x="720" y="388"/>
                  </a:lnTo>
                  <a:lnTo>
                    <a:pt x="684" y="364"/>
                  </a:lnTo>
                  <a:lnTo>
                    <a:pt x="672" y="340"/>
                  </a:lnTo>
                  <a:lnTo>
                    <a:pt x="672" y="328"/>
                  </a:lnTo>
                  <a:lnTo>
                    <a:pt x="672" y="284"/>
                  </a:lnTo>
                  <a:lnTo>
                    <a:pt x="660" y="248"/>
                  </a:lnTo>
                  <a:lnTo>
                    <a:pt x="628" y="248"/>
                  </a:lnTo>
                  <a:lnTo>
                    <a:pt x="616" y="248"/>
                  </a:lnTo>
                  <a:lnTo>
                    <a:pt x="616" y="228"/>
                  </a:lnTo>
                  <a:lnTo>
                    <a:pt x="628" y="168"/>
                  </a:lnTo>
                  <a:lnTo>
                    <a:pt x="648" y="124"/>
                  </a:lnTo>
                  <a:lnTo>
                    <a:pt x="648" y="112"/>
                  </a:lnTo>
                  <a:lnTo>
                    <a:pt x="648" y="76"/>
                  </a:lnTo>
                  <a:lnTo>
                    <a:pt x="648" y="0"/>
                  </a:lnTo>
                  <a:lnTo>
                    <a:pt x="628" y="20"/>
                  </a:lnTo>
                  <a:lnTo>
                    <a:pt x="616" y="20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5" name="Freeform 2985"/>
            <p:cNvSpPr>
              <a:spLocks/>
            </p:cNvSpPr>
            <p:nvPr/>
          </p:nvSpPr>
          <p:spPr bwMode="auto">
            <a:xfrm>
              <a:off x="4505325" y="4268788"/>
              <a:ext cx="673100" cy="831850"/>
            </a:xfrm>
            <a:custGeom>
              <a:avLst/>
              <a:gdLst>
                <a:gd name="T0" fmla="*/ 2147483647 w 1060"/>
                <a:gd name="T1" fmla="*/ 2147483647 h 1312"/>
                <a:gd name="T2" fmla="*/ 2147483647 w 1060"/>
                <a:gd name="T3" fmla="*/ 2147483647 h 1312"/>
                <a:gd name="T4" fmla="*/ 2147483647 w 1060"/>
                <a:gd name="T5" fmla="*/ 2147483647 h 1312"/>
                <a:gd name="T6" fmla="*/ 2147483647 w 1060"/>
                <a:gd name="T7" fmla="*/ 2147483647 h 1312"/>
                <a:gd name="T8" fmla="*/ 2147483647 w 1060"/>
                <a:gd name="T9" fmla="*/ 2147483647 h 1312"/>
                <a:gd name="T10" fmla="*/ 2147483647 w 1060"/>
                <a:gd name="T11" fmla="*/ 2147483647 h 1312"/>
                <a:gd name="T12" fmla="*/ 2147483647 w 1060"/>
                <a:gd name="T13" fmla="*/ 2147483647 h 1312"/>
                <a:gd name="T14" fmla="*/ 2147483647 w 1060"/>
                <a:gd name="T15" fmla="*/ 2147483647 h 1312"/>
                <a:gd name="T16" fmla="*/ 2147483647 w 1060"/>
                <a:gd name="T17" fmla="*/ 2147483647 h 1312"/>
                <a:gd name="T18" fmla="*/ 2147483647 w 1060"/>
                <a:gd name="T19" fmla="*/ 2147483647 h 1312"/>
                <a:gd name="T20" fmla="*/ 2147483647 w 1060"/>
                <a:gd name="T21" fmla="*/ 2147483647 h 1312"/>
                <a:gd name="T22" fmla="*/ 2147483647 w 1060"/>
                <a:gd name="T23" fmla="*/ 2147483647 h 1312"/>
                <a:gd name="T24" fmla="*/ 2147483647 w 1060"/>
                <a:gd name="T25" fmla="*/ 2147483647 h 1312"/>
                <a:gd name="T26" fmla="*/ 2147483647 w 1060"/>
                <a:gd name="T27" fmla="*/ 2147483647 h 1312"/>
                <a:gd name="T28" fmla="*/ 2147483647 w 1060"/>
                <a:gd name="T29" fmla="*/ 2147483647 h 1312"/>
                <a:gd name="T30" fmla="*/ 2147483647 w 1060"/>
                <a:gd name="T31" fmla="*/ 2147483647 h 1312"/>
                <a:gd name="T32" fmla="*/ 2147483647 w 1060"/>
                <a:gd name="T33" fmla="*/ 2147483647 h 1312"/>
                <a:gd name="T34" fmla="*/ 2147483647 w 1060"/>
                <a:gd name="T35" fmla="*/ 2147483647 h 1312"/>
                <a:gd name="T36" fmla="*/ 2147483647 w 1060"/>
                <a:gd name="T37" fmla="*/ 2147483647 h 1312"/>
                <a:gd name="T38" fmla="*/ 2147483647 w 1060"/>
                <a:gd name="T39" fmla="*/ 2147483647 h 1312"/>
                <a:gd name="T40" fmla="*/ 2147483647 w 1060"/>
                <a:gd name="T41" fmla="*/ 2147483647 h 1312"/>
                <a:gd name="T42" fmla="*/ 2147483647 w 1060"/>
                <a:gd name="T43" fmla="*/ 2147483647 h 1312"/>
                <a:gd name="T44" fmla="*/ 2147483647 w 1060"/>
                <a:gd name="T45" fmla="*/ 2147483647 h 1312"/>
                <a:gd name="T46" fmla="*/ 2147483647 w 1060"/>
                <a:gd name="T47" fmla="*/ 2147483647 h 1312"/>
                <a:gd name="T48" fmla="*/ 2147483647 w 1060"/>
                <a:gd name="T49" fmla="*/ 2147483647 h 1312"/>
                <a:gd name="T50" fmla="*/ 2147483647 w 1060"/>
                <a:gd name="T51" fmla="*/ 2147483647 h 1312"/>
                <a:gd name="T52" fmla="*/ 2147483647 w 1060"/>
                <a:gd name="T53" fmla="*/ 2147483647 h 1312"/>
                <a:gd name="T54" fmla="*/ 2147483647 w 1060"/>
                <a:gd name="T55" fmla="*/ 2147483647 h 1312"/>
                <a:gd name="T56" fmla="*/ 2147483647 w 1060"/>
                <a:gd name="T57" fmla="*/ 2147483647 h 1312"/>
                <a:gd name="T58" fmla="*/ 2147483647 w 1060"/>
                <a:gd name="T59" fmla="*/ 2147483647 h 1312"/>
                <a:gd name="T60" fmla="*/ 2147483647 w 1060"/>
                <a:gd name="T61" fmla="*/ 2147483647 h 1312"/>
                <a:gd name="T62" fmla="*/ 2147483647 w 1060"/>
                <a:gd name="T63" fmla="*/ 2147483647 h 1312"/>
                <a:gd name="T64" fmla="*/ 2147483647 w 1060"/>
                <a:gd name="T65" fmla="*/ 2147483647 h 1312"/>
                <a:gd name="T66" fmla="*/ 2147483647 w 1060"/>
                <a:gd name="T67" fmla="*/ 2147483647 h 1312"/>
                <a:gd name="T68" fmla="*/ 2147483647 w 1060"/>
                <a:gd name="T69" fmla="*/ 2147483647 h 1312"/>
                <a:gd name="T70" fmla="*/ 2147483647 w 1060"/>
                <a:gd name="T71" fmla="*/ 2147483647 h 1312"/>
                <a:gd name="T72" fmla="*/ 2147483647 w 1060"/>
                <a:gd name="T73" fmla="*/ 2147483647 h 1312"/>
                <a:gd name="T74" fmla="*/ 2147483647 w 1060"/>
                <a:gd name="T75" fmla="*/ 2147483647 h 1312"/>
                <a:gd name="T76" fmla="*/ 2147483647 w 1060"/>
                <a:gd name="T77" fmla="*/ 2147483647 h 1312"/>
                <a:gd name="T78" fmla="*/ 2147483647 w 1060"/>
                <a:gd name="T79" fmla="*/ 2147483647 h 1312"/>
                <a:gd name="T80" fmla="*/ 2147483647 w 1060"/>
                <a:gd name="T81" fmla="*/ 2147483647 h 1312"/>
                <a:gd name="T82" fmla="*/ 2147483647 w 1060"/>
                <a:gd name="T83" fmla="*/ 2147483647 h 1312"/>
                <a:gd name="T84" fmla="*/ 2147483647 w 1060"/>
                <a:gd name="T85" fmla="*/ 2147483647 h 1312"/>
                <a:gd name="T86" fmla="*/ 2147483647 w 1060"/>
                <a:gd name="T87" fmla="*/ 2147483647 h 1312"/>
                <a:gd name="T88" fmla="*/ 2147483647 w 1060"/>
                <a:gd name="T89" fmla="*/ 2147483647 h 1312"/>
                <a:gd name="T90" fmla="*/ 2147483647 w 1060"/>
                <a:gd name="T91" fmla="*/ 2147483647 h 1312"/>
                <a:gd name="T92" fmla="*/ 2147483647 w 1060"/>
                <a:gd name="T93" fmla="*/ 2147483647 h 1312"/>
                <a:gd name="T94" fmla="*/ 2147483647 w 1060"/>
                <a:gd name="T95" fmla="*/ 2147483647 h 1312"/>
                <a:gd name="T96" fmla="*/ 2147483647 w 1060"/>
                <a:gd name="T97" fmla="*/ 2147483647 h 13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60" h="1312">
                  <a:moveTo>
                    <a:pt x="1040" y="240"/>
                  </a:moveTo>
                  <a:lnTo>
                    <a:pt x="1040" y="228"/>
                  </a:lnTo>
                  <a:lnTo>
                    <a:pt x="1052" y="228"/>
                  </a:lnTo>
                  <a:lnTo>
                    <a:pt x="1052" y="216"/>
                  </a:lnTo>
                  <a:lnTo>
                    <a:pt x="1052" y="204"/>
                  </a:lnTo>
                  <a:lnTo>
                    <a:pt x="1052" y="192"/>
                  </a:lnTo>
                  <a:lnTo>
                    <a:pt x="1060" y="180"/>
                  </a:lnTo>
                  <a:lnTo>
                    <a:pt x="1060" y="172"/>
                  </a:lnTo>
                  <a:lnTo>
                    <a:pt x="1040" y="148"/>
                  </a:lnTo>
                  <a:lnTo>
                    <a:pt x="1016" y="112"/>
                  </a:lnTo>
                  <a:lnTo>
                    <a:pt x="1028" y="56"/>
                  </a:lnTo>
                  <a:lnTo>
                    <a:pt x="1016" y="32"/>
                  </a:lnTo>
                  <a:lnTo>
                    <a:pt x="1004" y="20"/>
                  </a:lnTo>
                  <a:lnTo>
                    <a:pt x="948" y="20"/>
                  </a:lnTo>
                  <a:lnTo>
                    <a:pt x="924" y="20"/>
                  </a:lnTo>
                  <a:lnTo>
                    <a:pt x="904" y="32"/>
                  </a:lnTo>
                  <a:lnTo>
                    <a:pt x="892" y="44"/>
                  </a:lnTo>
                  <a:lnTo>
                    <a:pt x="880" y="56"/>
                  </a:lnTo>
                  <a:lnTo>
                    <a:pt x="868" y="80"/>
                  </a:lnTo>
                  <a:lnTo>
                    <a:pt x="856" y="80"/>
                  </a:lnTo>
                  <a:lnTo>
                    <a:pt x="844" y="68"/>
                  </a:lnTo>
                  <a:lnTo>
                    <a:pt x="824" y="80"/>
                  </a:lnTo>
                  <a:lnTo>
                    <a:pt x="824" y="112"/>
                  </a:lnTo>
                  <a:lnTo>
                    <a:pt x="812" y="112"/>
                  </a:lnTo>
                  <a:lnTo>
                    <a:pt x="788" y="100"/>
                  </a:lnTo>
                  <a:lnTo>
                    <a:pt x="776" y="92"/>
                  </a:lnTo>
                  <a:lnTo>
                    <a:pt x="744" y="92"/>
                  </a:lnTo>
                  <a:lnTo>
                    <a:pt x="696" y="92"/>
                  </a:lnTo>
                  <a:lnTo>
                    <a:pt x="684" y="100"/>
                  </a:lnTo>
                  <a:lnTo>
                    <a:pt x="672" y="112"/>
                  </a:lnTo>
                  <a:lnTo>
                    <a:pt x="640" y="100"/>
                  </a:lnTo>
                  <a:lnTo>
                    <a:pt x="628" y="92"/>
                  </a:lnTo>
                  <a:lnTo>
                    <a:pt x="652" y="68"/>
                  </a:lnTo>
                  <a:lnTo>
                    <a:pt x="652" y="44"/>
                  </a:lnTo>
                  <a:lnTo>
                    <a:pt x="628" y="32"/>
                  </a:lnTo>
                  <a:lnTo>
                    <a:pt x="604" y="12"/>
                  </a:lnTo>
                  <a:lnTo>
                    <a:pt x="572" y="0"/>
                  </a:lnTo>
                  <a:lnTo>
                    <a:pt x="560" y="12"/>
                  </a:lnTo>
                  <a:lnTo>
                    <a:pt x="560" y="32"/>
                  </a:lnTo>
                  <a:lnTo>
                    <a:pt x="560" y="44"/>
                  </a:lnTo>
                  <a:lnTo>
                    <a:pt x="524" y="68"/>
                  </a:lnTo>
                  <a:lnTo>
                    <a:pt x="468" y="100"/>
                  </a:lnTo>
                  <a:lnTo>
                    <a:pt x="444" y="148"/>
                  </a:lnTo>
                  <a:lnTo>
                    <a:pt x="444" y="192"/>
                  </a:lnTo>
                  <a:lnTo>
                    <a:pt x="424" y="228"/>
                  </a:lnTo>
                  <a:lnTo>
                    <a:pt x="424" y="240"/>
                  </a:lnTo>
                  <a:lnTo>
                    <a:pt x="412" y="240"/>
                  </a:lnTo>
                  <a:lnTo>
                    <a:pt x="388" y="240"/>
                  </a:lnTo>
                  <a:lnTo>
                    <a:pt x="388" y="252"/>
                  </a:lnTo>
                  <a:lnTo>
                    <a:pt x="388" y="260"/>
                  </a:lnTo>
                  <a:lnTo>
                    <a:pt x="388" y="272"/>
                  </a:lnTo>
                  <a:lnTo>
                    <a:pt x="388" y="284"/>
                  </a:lnTo>
                  <a:lnTo>
                    <a:pt x="356" y="296"/>
                  </a:lnTo>
                  <a:lnTo>
                    <a:pt x="344" y="308"/>
                  </a:lnTo>
                  <a:lnTo>
                    <a:pt x="332" y="340"/>
                  </a:lnTo>
                  <a:lnTo>
                    <a:pt x="296" y="352"/>
                  </a:lnTo>
                  <a:lnTo>
                    <a:pt x="284" y="364"/>
                  </a:lnTo>
                  <a:lnTo>
                    <a:pt x="296" y="388"/>
                  </a:lnTo>
                  <a:lnTo>
                    <a:pt x="296" y="420"/>
                  </a:lnTo>
                  <a:lnTo>
                    <a:pt x="296" y="456"/>
                  </a:lnTo>
                  <a:lnTo>
                    <a:pt x="264" y="480"/>
                  </a:lnTo>
                  <a:lnTo>
                    <a:pt x="228" y="500"/>
                  </a:lnTo>
                  <a:lnTo>
                    <a:pt x="228" y="512"/>
                  </a:lnTo>
                  <a:lnTo>
                    <a:pt x="240" y="536"/>
                  </a:lnTo>
                  <a:lnTo>
                    <a:pt x="228" y="560"/>
                  </a:lnTo>
                  <a:lnTo>
                    <a:pt x="208" y="572"/>
                  </a:lnTo>
                  <a:lnTo>
                    <a:pt x="208" y="592"/>
                  </a:lnTo>
                  <a:lnTo>
                    <a:pt x="216" y="604"/>
                  </a:lnTo>
                  <a:lnTo>
                    <a:pt x="228" y="616"/>
                  </a:lnTo>
                  <a:lnTo>
                    <a:pt x="228" y="640"/>
                  </a:lnTo>
                  <a:lnTo>
                    <a:pt x="216" y="660"/>
                  </a:lnTo>
                  <a:lnTo>
                    <a:pt x="184" y="672"/>
                  </a:lnTo>
                  <a:lnTo>
                    <a:pt x="148" y="696"/>
                  </a:lnTo>
                  <a:lnTo>
                    <a:pt x="116" y="720"/>
                  </a:lnTo>
                  <a:lnTo>
                    <a:pt x="104" y="732"/>
                  </a:lnTo>
                  <a:lnTo>
                    <a:pt x="80" y="720"/>
                  </a:lnTo>
                  <a:lnTo>
                    <a:pt x="56" y="720"/>
                  </a:lnTo>
                  <a:lnTo>
                    <a:pt x="48" y="740"/>
                  </a:lnTo>
                  <a:lnTo>
                    <a:pt x="24" y="752"/>
                  </a:lnTo>
                  <a:lnTo>
                    <a:pt x="12" y="752"/>
                  </a:lnTo>
                  <a:lnTo>
                    <a:pt x="0" y="776"/>
                  </a:lnTo>
                  <a:lnTo>
                    <a:pt x="12" y="788"/>
                  </a:lnTo>
                  <a:lnTo>
                    <a:pt x="12" y="800"/>
                  </a:lnTo>
                  <a:lnTo>
                    <a:pt x="36" y="800"/>
                  </a:lnTo>
                  <a:lnTo>
                    <a:pt x="48" y="812"/>
                  </a:lnTo>
                  <a:lnTo>
                    <a:pt x="56" y="820"/>
                  </a:lnTo>
                  <a:lnTo>
                    <a:pt x="68" y="832"/>
                  </a:lnTo>
                  <a:lnTo>
                    <a:pt x="80" y="844"/>
                  </a:lnTo>
                  <a:lnTo>
                    <a:pt x="92" y="892"/>
                  </a:lnTo>
                  <a:lnTo>
                    <a:pt x="104" y="924"/>
                  </a:lnTo>
                  <a:lnTo>
                    <a:pt x="104" y="948"/>
                  </a:lnTo>
                  <a:lnTo>
                    <a:pt x="80" y="960"/>
                  </a:lnTo>
                  <a:lnTo>
                    <a:pt x="80" y="972"/>
                  </a:lnTo>
                  <a:lnTo>
                    <a:pt x="92" y="980"/>
                  </a:lnTo>
                  <a:lnTo>
                    <a:pt x="104" y="980"/>
                  </a:lnTo>
                  <a:lnTo>
                    <a:pt x="104" y="1004"/>
                  </a:lnTo>
                  <a:lnTo>
                    <a:pt x="116" y="1016"/>
                  </a:lnTo>
                  <a:lnTo>
                    <a:pt x="128" y="1052"/>
                  </a:lnTo>
                  <a:lnTo>
                    <a:pt x="128" y="1084"/>
                  </a:lnTo>
                  <a:lnTo>
                    <a:pt x="104" y="1096"/>
                  </a:lnTo>
                  <a:lnTo>
                    <a:pt x="104" y="1108"/>
                  </a:lnTo>
                  <a:lnTo>
                    <a:pt x="116" y="1140"/>
                  </a:lnTo>
                  <a:lnTo>
                    <a:pt x="104" y="1152"/>
                  </a:lnTo>
                  <a:lnTo>
                    <a:pt x="92" y="1140"/>
                  </a:lnTo>
                  <a:lnTo>
                    <a:pt x="80" y="1140"/>
                  </a:lnTo>
                  <a:lnTo>
                    <a:pt x="68" y="1140"/>
                  </a:lnTo>
                  <a:lnTo>
                    <a:pt x="68" y="1176"/>
                  </a:lnTo>
                  <a:lnTo>
                    <a:pt x="56" y="1200"/>
                  </a:lnTo>
                  <a:lnTo>
                    <a:pt x="48" y="1200"/>
                  </a:lnTo>
                  <a:lnTo>
                    <a:pt x="48" y="1212"/>
                  </a:lnTo>
                  <a:lnTo>
                    <a:pt x="48" y="1232"/>
                  </a:lnTo>
                  <a:lnTo>
                    <a:pt x="36" y="1244"/>
                  </a:lnTo>
                  <a:lnTo>
                    <a:pt x="36" y="1256"/>
                  </a:lnTo>
                  <a:lnTo>
                    <a:pt x="48" y="1292"/>
                  </a:lnTo>
                  <a:lnTo>
                    <a:pt x="68" y="1292"/>
                  </a:lnTo>
                  <a:lnTo>
                    <a:pt x="104" y="1280"/>
                  </a:lnTo>
                  <a:lnTo>
                    <a:pt x="136" y="1292"/>
                  </a:lnTo>
                  <a:lnTo>
                    <a:pt x="160" y="1300"/>
                  </a:lnTo>
                  <a:lnTo>
                    <a:pt x="172" y="1312"/>
                  </a:lnTo>
                  <a:lnTo>
                    <a:pt x="196" y="1312"/>
                  </a:lnTo>
                  <a:lnTo>
                    <a:pt x="216" y="1312"/>
                  </a:lnTo>
                  <a:lnTo>
                    <a:pt x="240" y="1300"/>
                  </a:lnTo>
                  <a:lnTo>
                    <a:pt x="276" y="1292"/>
                  </a:lnTo>
                  <a:lnTo>
                    <a:pt x="320" y="1280"/>
                  </a:lnTo>
                  <a:lnTo>
                    <a:pt x="344" y="1268"/>
                  </a:lnTo>
                  <a:lnTo>
                    <a:pt x="364" y="1256"/>
                  </a:lnTo>
                  <a:lnTo>
                    <a:pt x="400" y="1256"/>
                  </a:lnTo>
                  <a:lnTo>
                    <a:pt x="436" y="1232"/>
                  </a:lnTo>
                  <a:lnTo>
                    <a:pt x="436" y="1212"/>
                  </a:lnTo>
                  <a:lnTo>
                    <a:pt x="424" y="1188"/>
                  </a:lnTo>
                  <a:lnTo>
                    <a:pt x="444" y="1176"/>
                  </a:lnTo>
                  <a:lnTo>
                    <a:pt x="456" y="1164"/>
                  </a:lnTo>
                  <a:lnTo>
                    <a:pt x="468" y="1096"/>
                  </a:lnTo>
                  <a:lnTo>
                    <a:pt x="468" y="1084"/>
                  </a:lnTo>
                  <a:lnTo>
                    <a:pt x="492" y="1084"/>
                  </a:lnTo>
                  <a:lnTo>
                    <a:pt x="504" y="1084"/>
                  </a:lnTo>
                  <a:lnTo>
                    <a:pt x="524" y="1060"/>
                  </a:lnTo>
                  <a:lnTo>
                    <a:pt x="524" y="1028"/>
                  </a:lnTo>
                  <a:lnTo>
                    <a:pt x="524" y="1004"/>
                  </a:lnTo>
                  <a:lnTo>
                    <a:pt x="524" y="992"/>
                  </a:lnTo>
                  <a:lnTo>
                    <a:pt x="536" y="980"/>
                  </a:lnTo>
                  <a:lnTo>
                    <a:pt x="548" y="960"/>
                  </a:lnTo>
                  <a:lnTo>
                    <a:pt x="536" y="948"/>
                  </a:lnTo>
                  <a:lnTo>
                    <a:pt x="548" y="924"/>
                  </a:lnTo>
                  <a:lnTo>
                    <a:pt x="560" y="900"/>
                  </a:lnTo>
                  <a:lnTo>
                    <a:pt x="584" y="880"/>
                  </a:lnTo>
                  <a:lnTo>
                    <a:pt x="596" y="880"/>
                  </a:lnTo>
                  <a:lnTo>
                    <a:pt x="616" y="880"/>
                  </a:lnTo>
                  <a:lnTo>
                    <a:pt x="616" y="892"/>
                  </a:lnTo>
                  <a:lnTo>
                    <a:pt x="628" y="880"/>
                  </a:lnTo>
                  <a:lnTo>
                    <a:pt x="640" y="868"/>
                  </a:lnTo>
                  <a:lnTo>
                    <a:pt x="664" y="844"/>
                  </a:lnTo>
                  <a:lnTo>
                    <a:pt x="684" y="832"/>
                  </a:lnTo>
                  <a:lnTo>
                    <a:pt x="708" y="832"/>
                  </a:lnTo>
                  <a:lnTo>
                    <a:pt x="732" y="868"/>
                  </a:lnTo>
                  <a:lnTo>
                    <a:pt x="744" y="892"/>
                  </a:lnTo>
                  <a:lnTo>
                    <a:pt x="752" y="892"/>
                  </a:lnTo>
                  <a:lnTo>
                    <a:pt x="788" y="892"/>
                  </a:lnTo>
                  <a:lnTo>
                    <a:pt x="812" y="892"/>
                  </a:lnTo>
                  <a:lnTo>
                    <a:pt x="824" y="900"/>
                  </a:lnTo>
                  <a:lnTo>
                    <a:pt x="832" y="924"/>
                  </a:lnTo>
                  <a:lnTo>
                    <a:pt x="844" y="936"/>
                  </a:lnTo>
                  <a:lnTo>
                    <a:pt x="880" y="936"/>
                  </a:lnTo>
                  <a:lnTo>
                    <a:pt x="904" y="924"/>
                  </a:lnTo>
                  <a:lnTo>
                    <a:pt x="912" y="892"/>
                  </a:lnTo>
                  <a:lnTo>
                    <a:pt x="904" y="868"/>
                  </a:lnTo>
                  <a:lnTo>
                    <a:pt x="892" y="844"/>
                  </a:lnTo>
                  <a:lnTo>
                    <a:pt x="868" y="820"/>
                  </a:lnTo>
                  <a:lnTo>
                    <a:pt x="868" y="812"/>
                  </a:lnTo>
                  <a:lnTo>
                    <a:pt x="880" y="788"/>
                  </a:lnTo>
                  <a:lnTo>
                    <a:pt x="880" y="752"/>
                  </a:lnTo>
                  <a:lnTo>
                    <a:pt x="868" y="720"/>
                  </a:lnTo>
                  <a:lnTo>
                    <a:pt x="868" y="708"/>
                  </a:lnTo>
                  <a:lnTo>
                    <a:pt x="892" y="696"/>
                  </a:lnTo>
                  <a:lnTo>
                    <a:pt x="904" y="696"/>
                  </a:lnTo>
                  <a:lnTo>
                    <a:pt x="904" y="684"/>
                  </a:lnTo>
                  <a:lnTo>
                    <a:pt x="904" y="652"/>
                  </a:lnTo>
                  <a:lnTo>
                    <a:pt x="892" y="640"/>
                  </a:lnTo>
                  <a:lnTo>
                    <a:pt x="904" y="628"/>
                  </a:lnTo>
                  <a:lnTo>
                    <a:pt x="924" y="604"/>
                  </a:lnTo>
                  <a:lnTo>
                    <a:pt x="924" y="592"/>
                  </a:lnTo>
                  <a:lnTo>
                    <a:pt x="936" y="548"/>
                  </a:lnTo>
                  <a:lnTo>
                    <a:pt x="936" y="512"/>
                  </a:lnTo>
                  <a:lnTo>
                    <a:pt x="904" y="492"/>
                  </a:lnTo>
                  <a:lnTo>
                    <a:pt x="868" y="492"/>
                  </a:lnTo>
                  <a:lnTo>
                    <a:pt x="844" y="480"/>
                  </a:lnTo>
                  <a:lnTo>
                    <a:pt x="812" y="456"/>
                  </a:lnTo>
                  <a:lnTo>
                    <a:pt x="812" y="420"/>
                  </a:lnTo>
                  <a:lnTo>
                    <a:pt x="812" y="412"/>
                  </a:lnTo>
                  <a:lnTo>
                    <a:pt x="832" y="388"/>
                  </a:lnTo>
                  <a:lnTo>
                    <a:pt x="844" y="364"/>
                  </a:lnTo>
                  <a:lnTo>
                    <a:pt x="856" y="340"/>
                  </a:lnTo>
                  <a:lnTo>
                    <a:pt x="856" y="320"/>
                  </a:lnTo>
                  <a:lnTo>
                    <a:pt x="868" y="320"/>
                  </a:lnTo>
                  <a:lnTo>
                    <a:pt x="912" y="296"/>
                  </a:lnTo>
                  <a:lnTo>
                    <a:pt x="948" y="284"/>
                  </a:lnTo>
                  <a:lnTo>
                    <a:pt x="984" y="272"/>
                  </a:lnTo>
                  <a:lnTo>
                    <a:pt x="1040" y="260"/>
                  </a:lnTo>
                  <a:lnTo>
                    <a:pt x="1040" y="240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76" name="Group 2987"/>
            <p:cNvGrpSpPr>
              <a:grpSpLocks/>
            </p:cNvGrpSpPr>
            <p:nvPr/>
          </p:nvGrpSpPr>
          <p:grpSpPr bwMode="auto">
            <a:xfrm>
              <a:off x="4767263" y="3614738"/>
              <a:ext cx="1071562" cy="819150"/>
              <a:chOff x="8053" y="6436"/>
              <a:chExt cx="1688" cy="1288"/>
            </a:xfrm>
          </p:grpSpPr>
          <p:sp>
            <p:nvSpPr>
              <p:cNvPr id="283" name="Freeform 2988"/>
              <p:cNvSpPr>
                <a:spLocks/>
              </p:cNvSpPr>
              <p:nvPr/>
            </p:nvSpPr>
            <p:spPr bwMode="auto">
              <a:xfrm>
                <a:off x="8601" y="6448"/>
                <a:ext cx="296" cy="376"/>
              </a:xfrm>
              <a:custGeom>
                <a:avLst/>
                <a:gdLst>
                  <a:gd name="T0" fmla="*/ 296 w 296"/>
                  <a:gd name="T1" fmla="*/ 0 h 376"/>
                  <a:gd name="T2" fmla="*/ 272 w 296"/>
                  <a:gd name="T3" fmla="*/ 0 h 376"/>
                  <a:gd name="T4" fmla="*/ 252 w 296"/>
                  <a:gd name="T5" fmla="*/ 0 h 376"/>
                  <a:gd name="T6" fmla="*/ 240 w 296"/>
                  <a:gd name="T7" fmla="*/ 20 h 376"/>
                  <a:gd name="T8" fmla="*/ 228 w 296"/>
                  <a:gd name="T9" fmla="*/ 32 h 376"/>
                  <a:gd name="T10" fmla="*/ 204 w 296"/>
                  <a:gd name="T11" fmla="*/ 44 h 376"/>
                  <a:gd name="T12" fmla="*/ 180 w 296"/>
                  <a:gd name="T13" fmla="*/ 56 h 376"/>
                  <a:gd name="T14" fmla="*/ 160 w 296"/>
                  <a:gd name="T15" fmla="*/ 76 h 376"/>
                  <a:gd name="T16" fmla="*/ 136 w 296"/>
                  <a:gd name="T17" fmla="*/ 88 h 376"/>
                  <a:gd name="T18" fmla="*/ 124 w 296"/>
                  <a:gd name="T19" fmla="*/ 88 h 376"/>
                  <a:gd name="T20" fmla="*/ 112 w 296"/>
                  <a:gd name="T21" fmla="*/ 112 h 376"/>
                  <a:gd name="T22" fmla="*/ 92 w 296"/>
                  <a:gd name="T23" fmla="*/ 136 h 376"/>
                  <a:gd name="T24" fmla="*/ 80 w 296"/>
                  <a:gd name="T25" fmla="*/ 148 h 376"/>
                  <a:gd name="T26" fmla="*/ 68 w 296"/>
                  <a:gd name="T27" fmla="*/ 156 h 376"/>
                  <a:gd name="T28" fmla="*/ 56 w 296"/>
                  <a:gd name="T29" fmla="*/ 180 h 376"/>
                  <a:gd name="T30" fmla="*/ 56 w 296"/>
                  <a:gd name="T31" fmla="*/ 192 h 376"/>
                  <a:gd name="T32" fmla="*/ 44 w 296"/>
                  <a:gd name="T33" fmla="*/ 204 h 376"/>
                  <a:gd name="T34" fmla="*/ 44 w 296"/>
                  <a:gd name="T35" fmla="*/ 228 h 376"/>
                  <a:gd name="T36" fmla="*/ 56 w 296"/>
                  <a:gd name="T37" fmla="*/ 248 h 376"/>
                  <a:gd name="T38" fmla="*/ 56 w 296"/>
                  <a:gd name="T39" fmla="*/ 228 h 376"/>
                  <a:gd name="T40" fmla="*/ 80 w 296"/>
                  <a:gd name="T41" fmla="*/ 216 h 376"/>
                  <a:gd name="T42" fmla="*/ 92 w 296"/>
                  <a:gd name="T43" fmla="*/ 228 h 376"/>
                  <a:gd name="T44" fmla="*/ 112 w 296"/>
                  <a:gd name="T45" fmla="*/ 248 h 376"/>
                  <a:gd name="T46" fmla="*/ 100 w 296"/>
                  <a:gd name="T47" fmla="*/ 272 h 376"/>
                  <a:gd name="T48" fmla="*/ 80 w 296"/>
                  <a:gd name="T49" fmla="*/ 284 h 376"/>
                  <a:gd name="T50" fmla="*/ 68 w 296"/>
                  <a:gd name="T51" fmla="*/ 296 h 376"/>
                  <a:gd name="T52" fmla="*/ 56 w 296"/>
                  <a:gd name="T53" fmla="*/ 316 h 376"/>
                  <a:gd name="T54" fmla="*/ 44 w 296"/>
                  <a:gd name="T55" fmla="*/ 328 h 376"/>
                  <a:gd name="T56" fmla="*/ 32 w 296"/>
                  <a:gd name="T57" fmla="*/ 340 h 376"/>
                  <a:gd name="T58" fmla="*/ 12 w 296"/>
                  <a:gd name="T59" fmla="*/ 340 h 376"/>
                  <a:gd name="T60" fmla="*/ 0 w 296"/>
                  <a:gd name="T61" fmla="*/ 352 h 376"/>
                  <a:gd name="T62" fmla="*/ 12 w 296"/>
                  <a:gd name="T63" fmla="*/ 364 h 376"/>
                  <a:gd name="T64" fmla="*/ 24 w 296"/>
                  <a:gd name="T65" fmla="*/ 376 h 376"/>
                  <a:gd name="T66" fmla="*/ 68 w 296"/>
                  <a:gd name="T67" fmla="*/ 364 h 376"/>
                  <a:gd name="T68" fmla="*/ 100 w 296"/>
                  <a:gd name="T69" fmla="*/ 364 h 376"/>
                  <a:gd name="T70" fmla="*/ 136 w 296"/>
                  <a:gd name="T71" fmla="*/ 352 h 376"/>
                  <a:gd name="T72" fmla="*/ 172 w 296"/>
                  <a:gd name="T73" fmla="*/ 340 h 376"/>
                  <a:gd name="T74" fmla="*/ 192 w 296"/>
                  <a:gd name="T75" fmla="*/ 308 h 376"/>
                  <a:gd name="T76" fmla="*/ 240 w 296"/>
                  <a:gd name="T77" fmla="*/ 260 h 376"/>
                  <a:gd name="T78" fmla="*/ 260 w 296"/>
                  <a:gd name="T79" fmla="*/ 236 h 376"/>
                  <a:gd name="T80" fmla="*/ 272 w 296"/>
                  <a:gd name="T81" fmla="*/ 216 h 376"/>
                  <a:gd name="T82" fmla="*/ 260 w 296"/>
                  <a:gd name="T83" fmla="*/ 216 h 376"/>
                  <a:gd name="T84" fmla="*/ 252 w 296"/>
                  <a:gd name="T85" fmla="*/ 204 h 376"/>
                  <a:gd name="T86" fmla="*/ 228 w 296"/>
                  <a:gd name="T87" fmla="*/ 204 h 376"/>
                  <a:gd name="T88" fmla="*/ 216 w 296"/>
                  <a:gd name="T89" fmla="*/ 204 h 376"/>
                  <a:gd name="T90" fmla="*/ 204 w 296"/>
                  <a:gd name="T91" fmla="*/ 192 h 376"/>
                  <a:gd name="T92" fmla="*/ 192 w 296"/>
                  <a:gd name="T93" fmla="*/ 168 h 376"/>
                  <a:gd name="T94" fmla="*/ 216 w 296"/>
                  <a:gd name="T95" fmla="*/ 136 h 376"/>
                  <a:gd name="T96" fmla="*/ 252 w 296"/>
                  <a:gd name="T97" fmla="*/ 112 h 376"/>
                  <a:gd name="T98" fmla="*/ 272 w 296"/>
                  <a:gd name="T99" fmla="*/ 76 h 376"/>
                  <a:gd name="T100" fmla="*/ 284 w 296"/>
                  <a:gd name="T101" fmla="*/ 32 h 376"/>
                  <a:gd name="T102" fmla="*/ 284 w 296"/>
                  <a:gd name="T103" fmla="*/ 20 h 376"/>
                  <a:gd name="T104" fmla="*/ 296 w 296"/>
                  <a:gd name="T105" fmla="*/ 0 h 3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96" h="376">
                    <a:moveTo>
                      <a:pt x="296" y="0"/>
                    </a:moveTo>
                    <a:lnTo>
                      <a:pt x="272" y="0"/>
                    </a:lnTo>
                    <a:lnTo>
                      <a:pt x="252" y="0"/>
                    </a:lnTo>
                    <a:lnTo>
                      <a:pt x="240" y="20"/>
                    </a:lnTo>
                    <a:lnTo>
                      <a:pt x="228" y="32"/>
                    </a:lnTo>
                    <a:lnTo>
                      <a:pt x="204" y="44"/>
                    </a:lnTo>
                    <a:lnTo>
                      <a:pt x="180" y="56"/>
                    </a:lnTo>
                    <a:lnTo>
                      <a:pt x="160" y="76"/>
                    </a:lnTo>
                    <a:lnTo>
                      <a:pt x="136" y="88"/>
                    </a:lnTo>
                    <a:lnTo>
                      <a:pt x="124" y="88"/>
                    </a:lnTo>
                    <a:lnTo>
                      <a:pt x="112" y="112"/>
                    </a:lnTo>
                    <a:lnTo>
                      <a:pt x="92" y="136"/>
                    </a:lnTo>
                    <a:lnTo>
                      <a:pt x="80" y="148"/>
                    </a:lnTo>
                    <a:lnTo>
                      <a:pt x="68" y="156"/>
                    </a:lnTo>
                    <a:lnTo>
                      <a:pt x="56" y="180"/>
                    </a:lnTo>
                    <a:lnTo>
                      <a:pt x="56" y="192"/>
                    </a:lnTo>
                    <a:lnTo>
                      <a:pt x="44" y="204"/>
                    </a:lnTo>
                    <a:lnTo>
                      <a:pt x="44" y="228"/>
                    </a:lnTo>
                    <a:lnTo>
                      <a:pt x="56" y="248"/>
                    </a:lnTo>
                    <a:lnTo>
                      <a:pt x="56" y="228"/>
                    </a:lnTo>
                    <a:lnTo>
                      <a:pt x="80" y="216"/>
                    </a:lnTo>
                    <a:lnTo>
                      <a:pt x="92" y="228"/>
                    </a:lnTo>
                    <a:lnTo>
                      <a:pt x="112" y="248"/>
                    </a:lnTo>
                    <a:lnTo>
                      <a:pt x="100" y="272"/>
                    </a:lnTo>
                    <a:lnTo>
                      <a:pt x="80" y="284"/>
                    </a:lnTo>
                    <a:lnTo>
                      <a:pt x="68" y="296"/>
                    </a:lnTo>
                    <a:lnTo>
                      <a:pt x="56" y="316"/>
                    </a:lnTo>
                    <a:lnTo>
                      <a:pt x="44" y="328"/>
                    </a:lnTo>
                    <a:lnTo>
                      <a:pt x="32" y="340"/>
                    </a:lnTo>
                    <a:lnTo>
                      <a:pt x="12" y="340"/>
                    </a:lnTo>
                    <a:lnTo>
                      <a:pt x="0" y="352"/>
                    </a:lnTo>
                    <a:lnTo>
                      <a:pt x="12" y="364"/>
                    </a:lnTo>
                    <a:lnTo>
                      <a:pt x="24" y="376"/>
                    </a:lnTo>
                    <a:lnTo>
                      <a:pt x="68" y="364"/>
                    </a:lnTo>
                    <a:lnTo>
                      <a:pt x="100" y="364"/>
                    </a:lnTo>
                    <a:lnTo>
                      <a:pt x="136" y="352"/>
                    </a:lnTo>
                    <a:lnTo>
                      <a:pt x="172" y="340"/>
                    </a:lnTo>
                    <a:lnTo>
                      <a:pt x="192" y="308"/>
                    </a:lnTo>
                    <a:lnTo>
                      <a:pt x="240" y="260"/>
                    </a:lnTo>
                    <a:lnTo>
                      <a:pt x="260" y="236"/>
                    </a:lnTo>
                    <a:lnTo>
                      <a:pt x="272" y="216"/>
                    </a:lnTo>
                    <a:lnTo>
                      <a:pt x="260" y="216"/>
                    </a:lnTo>
                    <a:lnTo>
                      <a:pt x="252" y="204"/>
                    </a:lnTo>
                    <a:lnTo>
                      <a:pt x="228" y="204"/>
                    </a:lnTo>
                    <a:lnTo>
                      <a:pt x="216" y="204"/>
                    </a:lnTo>
                    <a:lnTo>
                      <a:pt x="204" y="192"/>
                    </a:lnTo>
                    <a:lnTo>
                      <a:pt x="192" y="168"/>
                    </a:lnTo>
                    <a:lnTo>
                      <a:pt x="216" y="136"/>
                    </a:lnTo>
                    <a:lnTo>
                      <a:pt x="252" y="112"/>
                    </a:lnTo>
                    <a:lnTo>
                      <a:pt x="272" y="76"/>
                    </a:lnTo>
                    <a:lnTo>
                      <a:pt x="284" y="32"/>
                    </a:lnTo>
                    <a:lnTo>
                      <a:pt x="284" y="20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4" name="Freeform 2989"/>
              <p:cNvSpPr>
                <a:spLocks/>
              </p:cNvSpPr>
              <p:nvPr/>
            </p:nvSpPr>
            <p:spPr bwMode="auto">
              <a:xfrm>
                <a:off x="8053" y="6436"/>
                <a:ext cx="1688" cy="1288"/>
              </a:xfrm>
              <a:custGeom>
                <a:avLst/>
                <a:gdLst>
                  <a:gd name="T0" fmla="*/ 1060 w 1688"/>
                  <a:gd name="T1" fmla="*/ 1028 h 1288"/>
                  <a:gd name="T2" fmla="*/ 1048 w 1688"/>
                  <a:gd name="T3" fmla="*/ 948 h 1288"/>
                  <a:gd name="T4" fmla="*/ 1096 w 1688"/>
                  <a:gd name="T5" fmla="*/ 888 h 1288"/>
                  <a:gd name="T6" fmla="*/ 1096 w 1688"/>
                  <a:gd name="T7" fmla="*/ 832 h 1288"/>
                  <a:gd name="T8" fmla="*/ 1188 w 1688"/>
                  <a:gd name="T9" fmla="*/ 832 h 1288"/>
                  <a:gd name="T10" fmla="*/ 1232 w 1688"/>
                  <a:gd name="T11" fmla="*/ 820 h 1288"/>
                  <a:gd name="T12" fmla="*/ 1256 w 1688"/>
                  <a:gd name="T13" fmla="*/ 800 h 1288"/>
                  <a:gd name="T14" fmla="*/ 1348 w 1688"/>
                  <a:gd name="T15" fmla="*/ 808 h 1288"/>
                  <a:gd name="T16" fmla="*/ 1368 w 1688"/>
                  <a:gd name="T17" fmla="*/ 720 h 1288"/>
                  <a:gd name="T18" fmla="*/ 1496 w 1688"/>
                  <a:gd name="T19" fmla="*/ 604 h 1288"/>
                  <a:gd name="T20" fmla="*/ 1448 w 1688"/>
                  <a:gd name="T21" fmla="*/ 524 h 1288"/>
                  <a:gd name="T22" fmla="*/ 1516 w 1688"/>
                  <a:gd name="T23" fmla="*/ 408 h 1288"/>
                  <a:gd name="T24" fmla="*/ 1552 w 1688"/>
                  <a:gd name="T25" fmla="*/ 296 h 1288"/>
                  <a:gd name="T26" fmla="*/ 1620 w 1688"/>
                  <a:gd name="T27" fmla="*/ 320 h 1288"/>
                  <a:gd name="T28" fmla="*/ 1688 w 1688"/>
                  <a:gd name="T29" fmla="*/ 260 h 1288"/>
                  <a:gd name="T30" fmla="*/ 1656 w 1688"/>
                  <a:gd name="T31" fmla="*/ 204 h 1288"/>
                  <a:gd name="T32" fmla="*/ 1596 w 1688"/>
                  <a:gd name="T33" fmla="*/ 148 h 1288"/>
                  <a:gd name="T34" fmla="*/ 1620 w 1688"/>
                  <a:gd name="T35" fmla="*/ 80 h 1288"/>
                  <a:gd name="T36" fmla="*/ 1528 w 1688"/>
                  <a:gd name="T37" fmla="*/ 0 h 1288"/>
                  <a:gd name="T38" fmla="*/ 1484 w 1688"/>
                  <a:gd name="T39" fmla="*/ 56 h 1288"/>
                  <a:gd name="T40" fmla="*/ 1404 w 1688"/>
                  <a:gd name="T41" fmla="*/ 204 h 1288"/>
                  <a:gd name="T42" fmla="*/ 1380 w 1688"/>
                  <a:gd name="T43" fmla="*/ 272 h 1288"/>
                  <a:gd name="T44" fmla="*/ 1268 w 1688"/>
                  <a:gd name="T45" fmla="*/ 376 h 1288"/>
                  <a:gd name="T46" fmla="*/ 1128 w 1688"/>
                  <a:gd name="T47" fmla="*/ 400 h 1288"/>
                  <a:gd name="T48" fmla="*/ 1060 w 1688"/>
                  <a:gd name="T49" fmla="*/ 420 h 1288"/>
                  <a:gd name="T50" fmla="*/ 912 w 1688"/>
                  <a:gd name="T51" fmla="*/ 500 h 1288"/>
                  <a:gd name="T52" fmla="*/ 844 w 1688"/>
                  <a:gd name="T53" fmla="*/ 616 h 1288"/>
                  <a:gd name="T54" fmla="*/ 740 w 1688"/>
                  <a:gd name="T55" fmla="*/ 696 h 1288"/>
                  <a:gd name="T56" fmla="*/ 684 w 1688"/>
                  <a:gd name="T57" fmla="*/ 752 h 1288"/>
                  <a:gd name="T58" fmla="*/ 524 w 1688"/>
                  <a:gd name="T59" fmla="*/ 832 h 1288"/>
                  <a:gd name="T60" fmla="*/ 388 w 1688"/>
                  <a:gd name="T61" fmla="*/ 880 h 1288"/>
                  <a:gd name="T62" fmla="*/ 332 w 1688"/>
                  <a:gd name="T63" fmla="*/ 868 h 1288"/>
                  <a:gd name="T64" fmla="*/ 252 w 1688"/>
                  <a:gd name="T65" fmla="*/ 888 h 1288"/>
                  <a:gd name="T66" fmla="*/ 0 w 1688"/>
                  <a:gd name="T67" fmla="*/ 936 h 1288"/>
                  <a:gd name="T68" fmla="*/ 56 w 1688"/>
                  <a:gd name="T69" fmla="*/ 992 h 1288"/>
                  <a:gd name="T70" fmla="*/ 44 w 1688"/>
                  <a:gd name="T71" fmla="*/ 1060 h 1288"/>
                  <a:gd name="T72" fmla="*/ 56 w 1688"/>
                  <a:gd name="T73" fmla="*/ 1120 h 1288"/>
                  <a:gd name="T74" fmla="*/ 148 w 1688"/>
                  <a:gd name="T75" fmla="*/ 1072 h 1288"/>
                  <a:gd name="T76" fmla="*/ 160 w 1688"/>
                  <a:gd name="T77" fmla="*/ 1028 h 1288"/>
                  <a:gd name="T78" fmla="*/ 240 w 1688"/>
                  <a:gd name="T79" fmla="*/ 1072 h 1288"/>
                  <a:gd name="T80" fmla="*/ 228 w 1688"/>
                  <a:gd name="T81" fmla="*/ 1128 h 1288"/>
                  <a:gd name="T82" fmla="*/ 284 w 1688"/>
                  <a:gd name="T83" fmla="*/ 1120 h 1288"/>
                  <a:gd name="T84" fmla="*/ 376 w 1688"/>
                  <a:gd name="T85" fmla="*/ 1128 h 1288"/>
                  <a:gd name="T86" fmla="*/ 412 w 1688"/>
                  <a:gd name="T87" fmla="*/ 1108 h 1288"/>
                  <a:gd name="T88" fmla="*/ 456 w 1688"/>
                  <a:gd name="T89" fmla="*/ 1108 h 1288"/>
                  <a:gd name="T90" fmla="*/ 492 w 1688"/>
                  <a:gd name="T91" fmla="*/ 1060 h 1288"/>
                  <a:gd name="T92" fmla="*/ 592 w 1688"/>
                  <a:gd name="T93" fmla="*/ 1048 h 1288"/>
                  <a:gd name="T94" fmla="*/ 604 w 1688"/>
                  <a:gd name="T95" fmla="*/ 1140 h 1288"/>
                  <a:gd name="T96" fmla="*/ 648 w 1688"/>
                  <a:gd name="T97" fmla="*/ 1208 h 1288"/>
                  <a:gd name="T98" fmla="*/ 640 w 1688"/>
                  <a:gd name="T99" fmla="*/ 1244 h 1288"/>
                  <a:gd name="T100" fmla="*/ 628 w 1688"/>
                  <a:gd name="T101" fmla="*/ 1268 h 1288"/>
                  <a:gd name="T102" fmla="*/ 684 w 1688"/>
                  <a:gd name="T103" fmla="*/ 1288 h 1288"/>
                  <a:gd name="T104" fmla="*/ 720 w 1688"/>
                  <a:gd name="T105" fmla="*/ 1256 h 1288"/>
                  <a:gd name="T106" fmla="*/ 808 w 1688"/>
                  <a:gd name="T107" fmla="*/ 1220 h 1288"/>
                  <a:gd name="T108" fmla="*/ 832 w 1688"/>
                  <a:gd name="T109" fmla="*/ 1188 h 1288"/>
                  <a:gd name="T110" fmla="*/ 900 w 1688"/>
                  <a:gd name="T111" fmla="*/ 1140 h 1288"/>
                  <a:gd name="T112" fmla="*/ 948 w 1688"/>
                  <a:gd name="T113" fmla="*/ 1108 h 1288"/>
                  <a:gd name="T114" fmla="*/ 992 w 1688"/>
                  <a:gd name="T115" fmla="*/ 1220 h 1288"/>
                  <a:gd name="T116" fmla="*/ 1036 w 1688"/>
                  <a:gd name="T117" fmla="*/ 1128 h 1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688" h="1288">
                    <a:moveTo>
                      <a:pt x="1060" y="1060"/>
                    </a:moveTo>
                    <a:lnTo>
                      <a:pt x="1072" y="1048"/>
                    </a:lnTo>
                    <a:lnTo>
                      <a:pt x="1060" y="1028"/>
                    </a:lnTo>
                    <a:lnTo>
                      <a:pt x="1028" y="980"/>
                    </a:lnTo>
                    <a:lnTo>
                      <a:pt x="1028" y="960"/>
                    </a:lnTo>
                    <a:lnTo>
                      <a:pt x="1048" y="948"/>
                    </a:lnTo>
                    <a:lnTo>
                      <a:pt x="1072" y="924"/>
                    </a:lnTo>
                    <a:lnTo>
                      <a:pt x="1084" y="912"/>
                    </a:lnTo>
                    <a:lnTo>
                      <a:pt x="1096" y="888"/>
                    </a:lnTo>
                    <a:lnTo>
                      <a:pt x="1096" y="868"/>
                    </a:lnTo>
                    <a:lnTo>
                      <a:pt x="1096" y="856"/>
                    </a:lnTo>
                    <a:lnTo>
                      <a:pt x="1096" y="832"/>
                    </a:lnTo>
                    <a:lnTo>
                      <a:pt x="1116" y="832"/>
                    </a:lnTo>
                    <a:lnTo>
                      <a:pt x="1152" y="832"/>
                    </a:lnTo>
                    <a:lnTo>
                      <a:pt x="1188" y="832"/>
                    </a:lnTo>
                    <a:lnTo>
                      <a:pt x="1208" y="844"/>
                    </a:lnTo>
                    <a:lnTo>
                      <a:pt x="1232" y="832"/>
                    </a:lnTo>
                    <a:lnTo>
                      <a:pt x="1232" y="820"/>
                    </a:lnTo>
                    <a:lnTo>
                      <a:pt x="1244" y="808"/>
                    </a:lnTo>
                    <a:lnTo>
                      <a:pt x="1244" y="800"/>
                    </a:lnTo>
                    <a:lnTo>
                      <a:pt x="1256" y="800"/>
                    </a:lnTo>
                    <a:lnTo>
                      <a:pt x="1288" y="808"/>
                    </a:lnTo>
                    <a:lnTo>
                      <a:pt x="1348" y="832"/>
                    </a:lnTo>
                    <a:lnTo>
                      <a:pt x="1348" y="808"/>
                    </a:lnTo>
                    <a:lnTo>
                      <a:pt x="1356" y="776"/>
                    </a:lnTo>
                    <a:lnTo>
                      <a:pt x="1356" y="728"/>
                    </a:lnTo>
                    <a:lnTo>
                      <a:pt x="1368" y="720"/>
                    </a:lnTo>
                    <a:lnTo>
                      <a:pt x="1380" y="708"/>
                    </a:lnTo>
                    <a:lnTo>
                      <a:pt x="1416" y="672"/>
                    </a:lnTo>
                    <a:lnTo>
                      <a:pt x="1496" y="604"/>
                    </a:lnTo>
                    <a:lnTo>
                      <a:pt x="1460" y="568"/>
                    </a:lnTo>
                    <a:lnTo>
                      <a:pt x="1448" y="548"/>
                    </a:lnTo>
                    <a:lnTo>
                      <a:pt x="1448" y="524"/>
                    </a:lnTo>
                    <a:lnTo>
                      <a:pt x="1460" y="488"/>
                    </a:lnTo>
                    <a:lnTo>
                      <a:pt x="1484" y="444"/>
                    </a:lnTo>
                    <a:lnTo>
                      <a:pt x="1516" y="408"/>
                    </a:lnTo>
                    <a:lnTo>
                      <a:pt x="1516" y="388"/>
                    </a:lnTo>
                    <a:lnTo>
                      <a:pt x="1540" y="328"/>
                    </a:lnTo>
                    <a:lnTo>
                      <a:pt x="1552" y="296"/>
                    </a:lnTo>
                    <a:lnTo>
                      <a:pt x="1564" y="284"/>
                    </a:lnTo>
                    <a:lnTo>
                      <a:pt x="1576" y="296"/>
                    </a:lnTo>
                    <a:lnTo>
                      <a:pt x="1620" y="320"/>
                    </a:lnTo>
                    <a:lnTo>
                      <a:pt x="1656" y="320"/>
                    </a:lnTo>
                    <a:lnTo>
                      <a:pt x="1676" y="284"/>
                    </a:lnTo>
                    <a:lnTo>
                      <a:pt x="1688" y="260"/>
                    </a:lnTo>
                    <a:lnTo>
                      <a:pt x="1688" y="228"/>
                    </a:lnTo>
                    <a:lnTo>
                      <a:pt x="1676" y="216"/>
                    </a:lnTo>
                    <a:lnTo>
                      <a:pt x="1656" y="204"/>
                    </a:lnTo>
                    <a:lnTo>
                      <a:pt x="1632" y="180"/>
                    </a:lnTo>
                    <a:lnTo>
                      <a:pt x="1608" y="168"/>
                    </a:lnTo>
                    <a:lnTo>
                      <a:pt x="1596" y="148"/>
                    </a:lnTo>
                    <a:lnTo>
                      <a:pt x="1596" y="136"/>
                    </a:lnTo>
                    <a:lnTo>
                      <a:pt x="1620" y="100"/>
                    </a:lnTo>
                    <a:lnTo>
                      <a:pt x="1620" y="80"/>
                    </a:lnTo>
                    <a:lnTo>
                      <a:pt x="1596" y="56"/>
                    </a:lnTo>
                    <a:lnTo>
                      <a:pt x="1576" y="32"/>
                    </a:lnTo>
                    <a:lnTo>
                      <a:pt x="1528" y="0"/>
                    </a:lnTo>
                    <a:lnTo>
                      <a:pt x="1528" y="8"/>
                    </a:lnTo>
                    <a:lnTo>
                      <a:pt x="1516" y="20"/>
                    </a:lnTo>
                    <a:lnTo>
                      <a:pt x="1484" y="56"/>
                    </a:lnTo>
                    <a:lnTo>
                      <a:pt x="1448" y="112"/>
                    </a:lnTo>
                    <a:lnTo>
                      <a:pt x="1424" y="168"/>
                    </a:lnTo>
                    <a:lnTo>
                      <a:pt x="1404" y="204"/>
                    </a:lnTo>
                    <a:lnTo>
                      <a:pt x="1404" y="228"/>
                    </a:lnTo>
                    <a:lnTo>
                      <a:pt x="1392" y="248"/>
                    </a:lnTo>
                    <a:lnTo>
                      <a:pt x="1380" y="272"/>
                    </a:lnTo>
                    <a:lnTo>
                      <a:pt x="1368" y="284"/>
                    </a:lnTo>
                    <a:lnTo>
                      <a:pt x="1348" y="320"/>
                    </a:lnTo>
                    <a:lnTo>
                      <a:pt x="1268" y="376"/>
                    </a:lnTo>
                    <a:lnTo>
                      <a:pt x="1220" y="388"/>
                    </a:lnTo>
                    <a:lnTo>
                      <a:pt x="1176" y="400"/>
                    </a:lnTo>
                    <a:lnTo>
                      <a:pt x="1128" y="400"/>
                    </a:lnTo>
                    <a:lnTo>
                      <a:pt x="1108" y="400"/>
                    </a:lnTo>
                    <a:lnTo>
                      <a:pt x="1084" y="408"/>
                    </a:lnTo>
                    <a:lnTo>
                      <a:pt x="1060" y="420"/>
                    </a:lnTo>
                    <a:lnTo>
                      <a:pt x="1004" y="444"/>
                    </a:lnTo>
                    <a:lnTo>
                      <a:pt x="948" y="468"/>
                    </a:lnTo>
                    <a:lnTo>
                      <a:pt x="912" y="500"/>
                    </a:lnTo>
                    <a:lnTo>
                      <a:pt x="888" y="536"/>
                    </a:lnTo>
                    <a:lnTo>
                      <a:pt x="868" y="568"/>
                    </a:lnTo>
                    <a:lnTo>
                      <a:pt x="844" y="616"/>
                    </a:lnTo>
                    <a:lnTo>
                      <a:pt x="808" y="648"/>
                    </a:lnTo>
                    <a:lnTo>
                      <a:pt x="764" y="684"/>
                    </a:lnTo>
                    <a:lnTo>
                      <a:pt x="740" y="696"/>
                    </a:lnTo>
                    <a:lnTo>
                      <a:pt x="728" y="720"/>
                    </a:lnTo>
                    <a:lnTo>
                      <a:pt x="708" y="728"/>
                    </a:lnTo>
                    <a:lnTo>
                      <a:pt x="684" y="752"/>
                    </a:lnTo>
                    <a:lnTo>
                      <a:pt x="648" y="776"/>
                    </a:lnTo>
                    <a:lnTo>
                      <a:pt x="604" y="800"/>
                    </a:lnTo>
                    <a:lnTo>
                      <a:pt x="524" y="832"/>
                    </a:lnTo>
                    <a:lnTo>
                      <a:pt x="456" y="880"/>
                    </a:lnTo>
                    <a:lnTo>
                      <a:pt x="412" y="880"/>
                    </a:lnTo>
                    <a:lnTo>
                      <a:pt x="388" y="880"/>
                    </a:lnTo>
                    <a:lnTo>
                      <a:pt x="364" y="868"/>
                    </a:lnTo>
                    <a:lnTo>
                      <a:pt x="340" y="856"/>
                    </a:lnTo>
                    <a:lnTo>
                      <a:pt x="332" y="868"/>
                    </a:lnTo>
                    <a:lnTo>
                      <a:pt x="308" y="888"/>
                    </a:lnTo>
                    <a:lnTo>
                      <a:pt x="272" y="888"/>
                    </a:lnTo>
                    <a:lnTo>
                      <a:pt x="252" y="888"/>
                    </a:lnTo>
                    <a:lnTo>
                      <a:pt x="204" y="912"/>
                    </a:lnTo>
                    <a:lnTo>
                      <a:pt x="92" y="924"/>
                    </a:lnTo>
                    <a:lnTo>
                      <a:pt x="0" y="936"/>
                    </a:lnTo>
                    <a:lnTo>
                      <a:pt x="32" y="968"/>
                    </a:lnTo>
                    <a:lnTo>
                      <a:pt x="56" y="980"/>
                    </a:lnTo>
                    <a:lnTo>
                      <a:pt x="56" y="992"/>
                    </a:lnTo>
                    <a:lnTo>
                      <a:pt x="44" y="1016"/>
                    </a:lnTo>
                    <a:lnTo>
                      <a:pt x="44" y="1028"/>
                    </a:lnTo>
                    <a:lnTo>
                      <a:pt x="44" y="1060"/>
                    </a:lnTo>
                    <a:lnTo>
                      <a:pt x="56" y="1084"/>
                    </a:lnTo>
                    <a:lnTo>
                      <a:pt x="56" y="1096"/>
                    </a:lnTo>
                    <a:lnTo>
                      <a:pt x="56" y="1120"/>
                    </a:lnTo>
                    <a:lnTo>
                      <a:pt x="56" y="1128"/>
                    </a:lnTo>
                    <a:lnTo>
                      <a:pt x="112" y="1096"/>
                    </a:lnTo>
                    <a:lnTo>
                      <a:pt x="148" y="1072"/>
                    </a:lnTo>
                    <a:lnTo>
                      <a:pt x="148" y="1060"/>
                    </a:lnTo>
                    <a:lnTo>
                      <a:pt x="148" y="1040"/>
                    </a:lnTo>
                    <a:lnTo>
                      <a:pt x="160" y="1028"/>
                    </a:lnTo>
                    <a:lnTo>
                      <a:pt x="192" y="1040"/>
                    </a:lnTo>
                    <a:lnTo>
                      <a:pt x="216" y="1060"/>
                    </a:lnTo>
                    <a:lnTo>
                      <a:pt x="240" y="1072"/>
                    </a:lnTo>
                    <a:lnTo>
                      <a:pt x="240" y="1096"/>
                    </a:lnTo>
                    <a:lnTo>
                      <a:pt x="216" y="1120"/>
                    </a:lnTo>
                    <a:lnTo>
                      <a:pt x="228" y="1128"/>
                    </a:lnTo>
                    <a:lnTo>
                      <a:pt x="260" y="1140"/>
                    </a:lnTo>
                    <a:lnTo>
                      <a:pt x="272" y="1128"/>
                    </a:lnTo>
                    <a:lnTo>
                      <a:pt x="284" y="1120"/>
                    </a:lnTo>
                    <a:lnTo>
                      <a:pt x="332" y="1120"/>
                    </a:lnTo>
                    <a:lnTo>
                      <a:pt x="364" y="1120"/>
                    </a:lnTo>
                    <a:lnTo>
                      <a:pt x="376" y="1128"/>
                    </a:lnTo>
                    <a:lnTo>
                      <a:pt x="400" y="1140"/>
                    </a:lnTo>
                    <a:lnTo>
                      <a:pt x="412" y="1140"/>
                    </a:lnTo>
                    <a:lnTo>
                      <a:pt x="412" y="1108"/>
                    </a:lnTo>
                    <a:lnTo>
                      <a:pt x="432" y="1096"/>
                    </a:lnTo>
                    <a:lnTo>
                      <a:pt x="444" y="1108"/>
                    </a:lnTo>
                    <a:lnTo>
                      <a:pt x="456" y="1108"/>
                    </a:lnTo>
                    <a:lnTo>
                      <a:pt x="468" y="1084"/>
                    </a:lnTo>
                    <a:lnTo>
                      <a:pt x="480" y="1072"/>
                    </a:lnTo>
                    <a:lnTo>
                      <a:pt x="492" y="1060"/>
                    </a:lnTo>
                    <a:lnTo>
                      <a:pt x="512" y="1048"/>
                    </a:lnTo>
                    <a:lnTo>
                      <a:pt x="536" y="1048"/>
                    </a:lnTo>
                    <a:lnTo>
                      <a:pt x="592" y="1048"/>
                    </a:lnTo>
                    <a:lnTo>
                      <a:pt x="604" y="1060"/>
                    </a:lnTo>
                    <a:lnTo>
                      <a:pt x="616" y="1084"/>
                    </a:lnTo>
                    <a:lnTo>
                      <a:pt x="604" y="1140"/>
                    </a:lnTo>
                    <a:lnTo>
                      <a:pt x="628" y="1176"/>
                    </a:lnTo>
                    <a:lnTo>
                      <a:pt x="648" y="1200"/>
                    </a:lnTo>
                    <a:lnTo>
                      <a:pt x="648" y="1208"/>
                    </a:lnTo>
                    <a:lnTo>
                      <a:pt x="640" y="1220"/>
                    </a:lnTo>
                    <a:lnTo>
                      <a:pt x="640" y="1232"/>
                    </a:lnTo>
                    <a:lnTo>
                      <a:pt x="640" y="1244"/>
                    </a:lnTo>
                    <a:lnTo>
                      <a:pt x="640" y="1256"/>
                    </a:lnTo>
                    <a:lnTo>
                      <a:pt x="628" y="1256"/>
                    </a:lnTo>
                    <a:lnTo>
                      <a:pt x="628" y="1268"/>
                    </a:lnTo>
                    <a:lnTo>
                      <a:pt x="628" y="1288"/>
                    </a:lnTo>
                    <a:lnTo>
                      <a:pt x="660" y="1288"/>
                    </a:lnTo>
                    <a:lnTo>
                      <a:pt x="684" y="1288"/>
                    </a:lnTo>
                    <a:lnTo>
                      <a:pt x="684" y="1280"/>
                    </a:lnTo>
                    <a:lnTo>
                      <a:pt x="708" y="1268"/>
                    </a:lnTo>
                    <a:lnTo>
                      <a:pt x="720" y="1256"/>
                    </a:lnTo>
                    <a:lnTo>
                      <a:pt x="776" y="1256"/>
                    </a:lnTo>
                    <a:lnTo>
                      <a:pt x="800" y="1232"/>
                    </a:lnTo>
                    <a:lnTo>
                      <a:pt x="808" y="1220"/>
                    </a:lnTo>
                    <a:lnTo>
                      <a:pt x="820" y="1220"/>
                    </a:lnTo>
                    <a:lnTo>
                      <a:pt x="820" y="1208"/>
                    </a:lnTo>
                    <a:lnTo>
                      <a:pt x="832" y="1188"/>
                    </a:lnTo>
                    <a:lnTo>
                      <a:pt x="856" y="1140"/>
                    </a:lnTo>
                    <a:lnTo>
                      <a:pt x="868" y="1140"/>
                    </a:lnTo>
                    <a:lnTo>
                      <a:pt x="900" y="1140"/>
                    </a:lnTo>
                    <a:lnTo>
                      <a:pt x="924" y="1128"/>
                    </a:lnTo>
                    <a:lnTo>
                      <a:pt x="948" y="1120"/>
                    </a:lnTo>
                    <a:lnTo>
                      <a:pt x="948" y="1108"/>
                    </a:lnTo>
                    <a:lnTo>
                      <a:pt x="960" y="1120"/>
                    </a:lnTo>
                    <a:lnTo>
                      <a:pt x="968" y="1188"/>
                    </a:lnTo>
                    <a:lnTo>
                      <a:pt x="992" y="1220"/>
                    </a:lnTo>
                    <a:lnTo>
                      <a:pt x="1028" y="1232"/>
                    </a:lnTo>
                    <a:lnTo>
                      <a:pt x="1028" y="1176"/>
                    </a:lnTo>
                    <a:lnTo>
                      <a:pt x="1036" y="1128"/>
                    </a:lnTo>
                    <a:lnTo>
                      <a:pt x="1048" y="1084"/>
                    </a:lnTo>
                    <a:lnTo>
                      <a:pt x="1060" y="10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7" name="Freeform 2990"/>
            <p:cNvSpPr>
              <a:spLocks/>
            </p:cNvSpPr>
            <p:nvPr/>
          </p:nvSpPr>
          <p:spPr bwMode="auto">
            <a:xfrm>
              <a:off x="4165600" y="4913313"/>
              <a:ext cx="457200" cy="422275"/>
            </a:xfrm>
            <a:custGeom>
              <a:avLst/>
              <a:gdLst>
                <a:gd name="T0" fmla="*/ 2147483647 w 720"/>
                <a:gd name="T1" fmla="*/ 2147483647 h 664"/>
                <a:gd name="T2" fmla="*/ 2147483647 w 720"/>
                <a:gd name="T3" fmla="*/ 2147483647 h 664"/>
                <a:gd name="T4" fmla="*/ 2147483647 w 720"/>
                <a:gd name="T5" fmla="*/ 2147483647 h 664"/>
                <a:gd name="T6" fmla="*/ 2147483647 w 720"/>
                <a:gd name="T7" fmla="*/ 2147483647 h 664"/>
                <a:gd name="T8" fmla="*/ 2147483647 w 720"/>
                <a:gd name="T9" fmla="*/ 2147483647 h 664"/>
                <a:gd name="T10" fmla="*/ 2147483647 w 720"/>
                <a:gd name="T11" fmla="*/ 2147483647 h 664"/>
                <a:gd name="T12" fmla="*/ 2147483647 w 720"/>
                <a:gd name="T13" fmla="*/ 2147483647 h 664"/>
                <a:gd name="T14" fmla="*/ 2147483647 w 720"/>
                <a:gd name="T15" fmla="*/ 0 h 664"/>
                <a:gd name="T16" fmla="*/ 2147483647 w 720"/>
                <a:gd name="T17" fmla="*/ 2147483647 h 664"/>
                <a:gd name="T18" fmla="*/ 2147483647 w 720"/>
                <a:gd name="T19" fmla="*/ 2147483647 h 664"/>
                <a:gd name="T20" fmla="*/ 2147483647 w 720"/>
                <a:gd name="T21" fmla="*/ 2147483647 h 664"/>
                <a:gd name="T22" fmla="*/ 2147483647 w 720"/>
                <a:gd name="T23" fmla="*/ 2147483647 h 664"/>
                <a:gd name="T24" fmla="*/ 0 w 720"/>
                <a:gd name="T25" fmla="*/ 2147483647 h 664"/>
                <a:gd name="T26" fmla="*/ 2147483647 w 720"/>
                <a:gd name="T27" fmla="*/ 2147483647 h 664"/>
                <a:gd name="T28" fmla="*/ 2147483647 w 720"/>
                <a:gd name="T29" fmla="*/ 2147483647 h 664"/>
                <a:gd name="T30" fmla="*/ 2147483647 w 720"/>
                <a:gd name="T31" fmla="*/ 2147483647 h 664"/>
                <a:gd name="T32" fmla="*/ 2147483647 w 720"/>
                <a:gd name="T33" fmla="*/ 2147483647 h 664"/>
                <a:gd name="T34" fmla="*/ 2147483647 w 720"/>
                <a:gd name="T35" fmla="*/ 2147483647 h 664"/>
                <a:gd name="T36" fmla="*/ 2147483647 w 720"/>
                <a:gd name="T37" fmla="*/ 2147483647 h 664"/>
                <a:gd name="T38" fmla="*/ 2147483647 w 720"/>
                <a:gd name="T39" fmla="*/ 2147483647 h 664"/>
                <a:gd name="T40" fmla="*/ 2147483647 w 720"/>
                <a:gd name="T41" fmla="*/ 2147483647 h 664"/>
                <a:gd name="T42" fmla="*/ 2147483647 w 720"/>
                <a:gd name="T43" fmla="*/ 2147483647 h 664"/>
                <a:gd name="T44" fmla="*/ 2147483647 w 720"/>
                <a:gd name="T45" fmla="*/ 2147483647 h 664"/>
                <a:gd name="T46" fmla="*/ 2147483647 w 720"/>
                <a:gd name="T47" fmla="*/ 2147483647 h 664"/>
                <a:gd name="T48" fmla="*/ 2147483647 w 720"/>
                <a:gd name="T49" fmla="*/ 2147483647 h 664"/>
                <a:gd name="T50" fmla="*/ 2147483647 w 720"/>
                <a:gd name="T51" fmla="*/ 2147483647 h 664"/>
                <a:gd name="T52" fmla="*/ 2147483647 w 720"/>
                <a:gd name="T53" fmla="*/ 2147483647 h 664"/>
                <a:gd name="T54" fmla="*/ 2147483647 w 720"/>
                <a:gd name="T55" fmla="*/ 2147483647 h 664"/>
                <a:gd name="T56" fmla="*/ 2147483647 w 720"/>
                <a:gd name="T57" fmla="*/ 2147483647 h 664"/>
                <a:gd name="T58" fmla="*/ 2147483647 w 720"/>
                <a:gd name="T59" fmla="*/ 2147483647 h 664"/>
                <a:gd name="T60" fmla="*/ 2147483647 w 720"/>
                <a:gd name="T61" fmla="*/ 2147483647 h 664"/>
                <a:gd name="T62" fmla="*/ 2147483647 w 720"/>
                <a:gd name="T63" fmla="*/ 2147483647 h 664"/>
                <a:gd name="T64" fmla="*/ 2147483647 w 720"/>
                <a:gd name="T65" fmla="*/ 2147483647 h 664"/>
                <a:gd name="T66" fmla="*/ 2147483647 w 720"/>
                <a:gd name="T67" fmla="*/ 2147483647 h 664"/>
                <a:gd name="T68" fmla="*/ 2147483647 w 720"/>
                <a:gd name="T69" fmla="*/ 2147483647 h 664"/>
                <a:gd name="T70" fmla="*/ 2147483647 w 720"/>
                <a:gd name="T71" fmla="*/ 2147483647 h 664"/>
                <a:gd name="T72" fmla="*/ 2147483647 w 720"/>
                <a:gd name="T73" fmla="*/ 2147483647 h 664"/>
                <a:gd name="T74" fmla="*/ 2147483647 w 720"/>
                <a:gd name="T75" fmla="*/ 2147483647 h 664"/>
                <a:gd name="T76" fmla="*/ 2147483647 w 720"/>
                <a:gd name="T77" fmla="*/ 2147483647 h 664"/>
                <a:gd name="T78" fmla="*/ 2147483647 w 720"/>
                <a:gd name="T79" fmla="*/ 2147483647 h 664"/>
                <a:gd name="T80" fmla="*/ 2147483647 w 720"/>
                <a:gd name="T81" fmla="*/ 2147483647 h 664"/>
                <a:gd name="T82" fmla="*/ 2147483647 w 720"/>
                <a:gd name="T83" fmla="*/ 2147483647 h 664"/>
                <a:gd name="T84" fmla="*/ 2147483647 w 720"/>
                <a:gd name="T85" fmla="*/ 2147483647 h 664"/>
                <a:gd name="T86" fmla="*/ 2147483647 w 720"/>
                <a:gd name="T87" fmla="*/ 2147483647 h 664"/>
                <a:gd name="T88" fmla="*/ 2147483647 w 720"/>
                <a:gd name="T89" fmla="*/ 2147483647 h 664"/>
                <a:gd name="T90" fmla="*/ 2147483647 w 720"/>
                <a:gd name="T91" fmla="*/ 2147483647 h 664"/>
                <a:gd name="T92" fmla="*/ 2147483647 w 720"/>
                <a:gd name="T93" fmla="*/ 2147483647 h 664"/>
                <a:gd name="T94" fmla="*/ 2147483647 w 720"/>
                <a:gd name="T95" fmla="*/ 2147483647 h 664"/>
                <a:gd name="T96" fmla="*/ 2147483647 w 720"/>
                <a:gd name="T97" fmla="*/ 2147483647 h 664"/>
                <a:gd name="T98" fmla="*/ 2147483647 w 720"/>
                <a:gd name="T99" fmla="*/ 2147483647 h 664"/>
                <a:gd name="T100" fmla="*/ 2147483647 w 720"/>
                <a:gd name="T101" fmla="*/ 2147483647 h 664"/>
                <a:gd name="T102" fmla="*/ 2147483647 w 720"/>
                <a:gd name="T103" fmla="*/ 2147483647 h 664"/>
                <a:gd name="T104" fmla="*/ 2147483647 w 720"/>
                <a:gd name="T105" fmla="*/ 2147483647 h 664"/>
                <a:gd name="T106" fmla="*/ 2147483647 w 720"/>
                <a:gd name="T107" fmla="*/ 2147483647 h 664"/>
                <a:gd name="T108" fmla="*/ 2147483647 w 720"/>
                <a:gd name="T109" fmla="*/ 2147483647 h 664"/>
                <a:gd name="T110" fmla="*/ 2147483647 w 720"/>
                <a:gd name="T111" fmla="*/ 2147483647 h 664"/>
                <a:gd name="T112" fmla="*/ 2147483647 w 720"/>
                <a:gd name="T113" fmla="*/ 2147483647 h 664"/>
                <a:gd name="T114" fmla="*/ 2147483647 w 720"/>
                <a:gd name="T115" fmla="*/ 2147483647 h 664"/>
                <a:gd name="T116" fmla="*/ 2147483647 w 720"/>
                <a:gd name="T117" fmla="*/ 2147483647 h 6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20" h="664">
                  <a:moveTo>
                    <a:pt x="492" y="216"/>
                  </a:moveTo>
                  <a:lnTo>
                    <a:pt x="480" y="216"/>
                  </a:lnTo>
                  <a:lnTo>
                    <a:pt x="456" y="196"/>
                  </a:lnTo>
                  <a:lnTo>
                    <a:pt x="436" y="172"/>
                  </a:lnTo>
                  <a:lnTo>
                    <a:pt x="412" y="160"/>
                  </a:lnTo>
                  <a:lnTo>
                    <a:pt x="400" y="160"/>
                  </a:lnTo>
                  <a:lnTo>
                    <a:pt x="376" y="172"/>
                  </a:lnTo>
                  <a:lnTo>
                    <a:pt x="364" y="172"/>
                  </a:lnTo>
                  <a:lnTo>
                    <a:pt x="356" y="160"/>
                  </a:lnTo>
                  <a:lnTo>
                    <a:pt x="320" y="136"/>
                  </a:lnTo>
                  <a:lnTo>
                    <a:pt x="296" y="116"/>
                  </a:lnTo>
                  <a:lnTo>
                    <a:pt x="284" y="92"/>
                  </a:lnTo>
                  <a:lnTo>
                    <a:pt x="284" y="68"/>
                  </a:lnTo>
                  <a:lnTo>
                    <a:pt x="264" y="56"/>
                  </a:lnTo>
                  <a:lnTo>
                    <a:pt x="252" y="36"/>
                  </a:lnTo>
                  <a:lnTo>
                    <a:pt x="240" y="0"/>
                  </a:lnTo>
                  <a:lnTo>
                    <a:pt x="216" y="24"/>
                  </a:lnTo>
                  <a:lnTo>
                    <a:pt x="184" y="36"/>
                  </a:lnTo>
                  <a:lnTo>
                    <a:pt x="136" y="24"/>
                  </a:lnTo>
                  <a:lnTo>
                    <a:pt x="116" y="12"/>
                  </a:lnTo>
                  <a:lnTo>
                    <a:pt x="92" y="12"/>
                  </a:lnTo>
                  <a:lnTo>
                    <a:pt x="68" y="36"/>
                  </a:lnTo>
                  <a:lnTo>
                    <a:pt x="56" y="56"/>
                  </a:lnTo>
                  <a:lnTo>
                    <a:pt x="24" y="104"/>
                  </a:lnTo>
                  <a:lnTo>
                    <a:pt x="12" y="124"/>
                  </a:lnTo>
                  <a:lnTo>
                    <a:pt x="0" y="172"/>
                  </a:lnTo>
                  <a:lnTo>
                    <a:pt x="24" y="196"/>
                  </a:lnTo>
                  <a:lnTo>
                    <a:pt x="36" y="228"/>
                  </a:lnTo>
                  <a:lnTo>
                    <a:pt x="36" y="276"/>
                  </a:lnTo>
                  <a:lnTo>
                    <a:pt x="48" y="284"/>
                  </a:lnTo>
                  <a:lnTo>
                    <a:pt x="80" y="276"/>
                  </a:lnTo>
                  <a:lnTo>
                    <a:pt x="92" y="276"/>
                  </a:lnTo>
                  <a:lnTo>
                    <a:pt x="104" y="276"/>
                  </a:lnTo>
                  <a:lnTo>
                    <a:pt x="80" y="296"/>
                  </a:lnTo>
                  <a:lnTo>
                    <a:pt x="56" y="320"/>
                  </a:lnTo>
                  <a:lnTo>
                    <a:pt x="56" y="332"/>
                  </a:lnTo>
                  <a:lnTo>
                    <a:pt x="56" y="356"/>
                  </a:lnTo>
                  <a:lnTo>
                    <a:pt x="56" y="388"/>
                  </a:lnTo>
                  <a:lnTo>
                    <a:pt x="56" y="412"/>
                  </a:lnTo>
                  <a:lnTo>
                    <a:pt x="48" y="436"/>
                  </a:lnTo>
                  <a:lnTo>
                    <a:pt x="36" y="468"/>
                  </a:lnTo>
                  <a:lnTo>
                    <a:pt x="24" y="492"/>
                  </a:lnTo>
                  <a:lnTo>
                    <a:pt x="36" y="504"/>
                  </a:lnTo>
                  <a:lnTo>
                    <a:pt x="56" y="524"/>
                  </a:lnTo>
                  <a:lnTo>
                    <a:pt x="80" y="548"/>
                  </a:lnTo>
                  <a:lnTo>
                    <a:pt x="92" y="560"/>
                  </a:lnTo>
                  <a:lnTo>
                    <a:pt x="104" y="548"/>
                  </a:lnTo>
                  <a:lnTo>
                    <a:pt x="104" y="524"/>
                  </a:lnTo>
                  <a:lnTo>
                    <a:pt x="92" y="504"/>
                  </a:lnTo>
                  <a:lnTo>
                    <a:pt x="92" y="468"/>
                  </a:lnTo>
                  <a:lnTo>
                    <a:pt x="104" y="436"/>
                  </a:lnTo>
                  <a:lnTo>
                    <a:pt x="116" y="412"/>
                  </a:lnTo>
                  <a:lnTo>
                    <a:pt x="116" y="444"/>
                  </a:lnTo>
                  <a:lnTo>
                    <a:pt x="124" y="456"/>
                  </a:lnTo>
                  <a:lnTo>
                    <a:pt x="124" y="468"/>
                  </a:lnTo>
                  <a:lnTo>
                    <a:pt x="136" y="480"/>
                  </a:lnTo>
                  <a:lnTo>
                    <a:pt x="148" y="504"/>
                  </a:lnTo>
                  <a:lnTo>
                    <a:pt x="184" y="504"/>
                  </a:lnTo>
                  <a:lnTo>
                    <a:pt x="216" y="516"/>
                  </a:lnTo>
                  <a:lnTo>
                    <a:pt x="228" y="524"/>
                  </a:lnTo>
                  <a:lnTo>
                    <a:pt x="240" y="524"/>
                  </a:lnTo>
                  <a:lnTo>
                    <a:pt x="264" y="516"/>
                  </a:lnTo>
                  <a:lnTo>
                    <a:pt x="284" y="504"/>
                  </a:lnTo>
                  <a:lnTo>
                    <a:pt x="308" y="516"/>
                  </a:lnTo>
                  <a:lnTo>
                    <a:pt x="332" y="536"/>
                  </a:lnTo>
                  <a:lnTo>
                    <a:pt x="332" y="560"/>
                  </a:lnTo>
                  <a:lnTo>
                    <a:pt x="320" y="584"/>
                  </a:lnTo>
                  <a:lnTo>
                    <a:pt x="320" y="596"/>
                  </a:lnTo>
                  <a:lnTo>
                    <a:pt x="308" y="596"/>
                  </a:lnTo>
                  <a:lnTo>
                    <a:pt x="296" y="584"/>
                  </a:lnTo>
                  <a:lnTo>
                    <a:pt x="296" y="572"/>
                  </a:lnTo>
                  <a:lnTo>
                    <a:pt x="276" y="596"/>
                  </a:lnTo>
                  <a:lnTo>
                    <a:pt x="240" y="604"/>
                  </a:lnTo>
                  <a:lnTo>
                    <a:pt x="204" y="604"/>
                  </a:lnTo>
                  <a:lnTo>
                    <a:pt x="196" y="604"/>
                  </a:lnTo>
                  <a:lnTo>
                    <a:pt x="184" y="616"/>
                  </a:lnTo>
                  <a:lnTo>
                    <a:pt x="172" y="604"/>
                  </a:lnTo>
                  <a:lnTo>
                    <a:pt x="172" y="596"/>
                  </a:lnTo>
                  <a:lnTo>
                    <a:pt x="160" y="596"/>
                  </a:lnTo>
                  <a:lnTo>
                    <a:pt x="148" y="604"/>
                  </a:lnTo>
                  <a:lnTo>
                    <a:pt x="124" y="616"/>
                  </a:lnTo>
                  <a:lnTo>
                    <a:pt x="116" y="640"/>
                  </a:lnTo>
                  <a:lnTo>
                    <a:pt x="116" y="652"/>
                  </a:lnTo>
                  <a:lnTo>
                    <a:pt x="124" y="652"/>
                  </a:lnTo>
                  <a:lnTo>
                    <a:pt x="160" y="652"/>
                  </a:lnTo>
                  <a:lnTo>
                    <a:pt x="216" y="652"/>
                  </a:lnTo>
                  <a:lnTo>
                    <a:pt x="252" y="652"/>
                  </a:lnTo>
                  <a:lnTo>
                    <a:pt x="296" y="652"/>
                  </a:lnTo>
                  <a:lnTo>
                    <a:pt x="364" y="652"/>
                  </a:lnTo>
                  <a:lnTo>
                    <a:pt x="412" y="664"/>
                  </a:lnTo>
                  <a:lnTo>
                    <a:pt x="424" y="628"/>
                  </a:lnTo>
                  <a:lnTo>
                    <a:pt x="424" y="616"/>
                  </a:lnTo>
                  <a:lnTo>
                    <a:pt x="436" y="584"/>
                  </a:lnTo>
                  <a:lnTo>
                    <a:pt x="444" y="560"/>
                  </a:lnTo>
                  <a:lnTo>
                    <a:pt x="456" y="548"/>
                  </a:lnTo>
                  <a:lnTo>
                    <a:pt x="480" y="536"/>
                  </a:lnTo>
                  <a:lnTo>
                    <a:pt x="504" y="524"/>
                  </a:lnTo>
                  <a:lnTo>
                    <a:pt x="524" y="524"/>
                  </a:lnTo>
                  <a:lnTo>
                    <a:pt x="548" y="516"/>
                  </a:lnTo>
                  <a:lnTo>
                    <a:pt x="572" y="480"/>
                  </a:lnTo>
                  <a:lnTo>
                    <a:pt x="592" y="468"/>
                  </a:lnTo>
                  <a:lnTo>
                    <a:pt x="604" y="444"/>
                  </a:lnTo>
                  <a:lnTo>
                    <a:pt x="616" y="424"/>
                  </a:lnTo>
                  <a:lnTo>
                    <a:pt x="640" y="412"/>
                  </a:lnTo>
                  <a:lnTo>
                    <a:pt x="684" y="388"/>
                  </a:lnTo>
                  <a:lnTo>
                    <a:pt x="708" y="356"/>
                  </a:lnTo>
                  <a:lnTo>
                    <a:pt x="720" y="332"/>
                  </a:lnTo>
                  <a:lnTo>
                    <a:pt x="708" y="308"/>
                  </a:lnTo>
                  <a:lnTo>
                    <a:pt x="696" y="284"/>
                  </a:lnTo>
                  <a:lnTo>
                    <a:pt x="672" y="276"/>
                  </a:lnTo>
                  <a:lnTo>
                    <a:pt x="640" y="264"/>
                  </a:lnTo>
                  <a:lnTo>
                    <a:pt x="604" y="276"/>
                  </a:lnTo>
                  <a:lnTo>
                    <a:pt x="584" y="276"/>
                  </a:lnTo>
                  <a:lnTo>
                    <a:pt x="572" y="240"/>
                  </a:lnTo>
                  <a:lnTo>
                    <a:pt x="572" y="228"/>
                  </a:lnTo>
                  <a:lnTo>
                    <a:pt x="584" y="196"/>
                  </a:lnTo>
                  <a:lnTo>
                    <a:pt x="560" y="196"/>
                  </a:lnTo>
                  <a:lnTo>
                    <a:pt x="524" y="204"/>
                  </a:lnTo>
                  <a:lnTo>
                    <a:pt x="492" y="216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8" name="Freeform 2991"/>
            <p:cNvSpPr>
              <a:spLocks/>
            </p:cNvSpPr>
            <p:nvPr/>
          </p:nvSpPr>
          <p:spPr bwMode="auto">
            <a:xfrm>
              <a:off x="4356100" y="4159250"/>
              <a:ext cx="447675" cy="339725"/>
            </a:xfrm>
            <a:custGeom>
              <a:avLst/>
              <a:gdLst>
                <a:gd name="T0" fmla="*/ 2147483647 w 704"/>
                <a:gd name="T1" fmla="*/ 2147483647 h 536"/>
                <a:gd name="T2" fmla="*/ 2147483647 w 704"/>
                <a:gd name="T3" fmla="*/ 2147483647 h 536"/>
                <a:gd name="T4" fmla="*/ 2147483647 w 704"/>
                <a:gd name="T5" fmla="*/ 2147483647 h 536"/>
                <a:gd name="T6" fmla="*/ 2147483647 w 704"/>
                <a:gd name="T7" fmla="*/ 2147483647 h 536"/>
                <a:gd name="T8" fmla="*/ 2147483647 w 704"/>
                <a:gd name="T9" fmla="*/ 2147483647 h 536"/>
                <a:gd name="T10" fmla="*/ 2147483647 w 704"/>
                <a:gd name="T11" fmla="*/ 2147483647 h 536"/>
                <a:gd name="T12" fmla="*/ 2147483647 w 704"/>
                <a:gd name="T13" fmla="*/ 2147483647 h 536"/>
                <a:gd name="T14" fmla="*/ 2147483647 w 704"/>
                <a:gd name="T15" fmla="*/ 2147483647 h 536"/>
                <a:gd name="T16" fmla="*/ 2147483647 w 704"/>
                <a:gd name="T17" fmla="*/ 2147483647 h 536"/>
                <a:gd name="T18" fmla="*/ 2147483647 w 704"/>
                <a:gd name="T19" fmla="*/ 2147483647 h 536"/>
                <a:gd name="T20" fmla="*/ 2147483647 w 704"/>
                <a:gd name="T21" fmla="*/ 2147483647 h 536"/>
                <a:gd name="T22" fmla="*/ 2147483647 w 704"/>
                <a:gd name="T23" fmla="*/ 2147483647 h 536"/>
                <a:gd name="T24" fmla="*/ 2147483647 w 704"/>
                <a:gd name="T25" fmla="*/ 0 h 536"/>
                <a:gd name="T26" fmla="*/ 2147483647 w 704"/>
                <a:gd name="T27" fmla="*/ 0 h 536"/>
                <a:gd name="T28" fmla="*/ 2147483647 w 704"/>
                <a:gd name="T29" fmla="*/ 2147483647 h 536"/>
                <a:gd name="T30" fmla="*/ 2147483647 w 704"/>
                <a:gd name="T31" fmla="*/ 2147483647 h 536"/>
                <a:gd name="T32" fmla="*/ 2147483647 w 704"/>
                <a:gd name="T33" fmla="*/ 2147483647 h 536"/>
                <a:gd name="T34" fmla="*/ 2147483647 w 704"/>
                <a:gd name="T35" fmla="*/ 2147483647 h 536"/>
                <a:gd name="T36" fmla="*/ 2147483647 w 704"/>
                <a:gd name="T37" fmla="*/ 2147483647 h 536"/>
                <a:gd name="T38" fmla="*/ 2147483647 w 704"/>
                <a:gd name="T39" fmla="*/ 2147483647 h 536"/>
                <a:gd name="T40" fmla="*/ 2147483647 w 704"/>
                <a:gd name="T41" fmla="*/ 2147483647 h 536"/>
                <a:gd name="T42" fmla="*/ 2147483647 w 704"/>
                <a:gd name="T43" fmla="*/ 2147483647 h 536"/>
                <a:gd name="T44" fmla="*/ 0 w 704"/>
                <a:gd name="T45" fmla="*/ 2147483647 h 536"/>
                <a:gd name="T46" fmla="*/ 2147483647 w 704"/>
                <a:gd name="T47" fmla="*/ 2147483647 h 536"/>
                <a:gd name="T48" fmla="*/ 2147483647 w 704"/>
                <a:gd name="T49" fmla="*/ 2147483647 h 536"/>
                <a:gd name="T50" fmla="*/ 2147483647 w 704"/>
                <a:gd name="T51" fmla="*/ 2147483647 h 536"/>
                <a:gd name="T52" fmla="*/ 2147483647 w 704"/>
                <a:gd name="T53" fmla="*/ 2147483647 h 536"/>
                <a:gd name="T54" fmla="*/ 2147483647 w 704"/>
                <a:gd name="T55" fmla="*/ 2147483647 h 536"/>
                <a:gd name="T56" fmla="*/ 2147483647 w 704"/>
                <a:gd name="T57" fmla="*/ 2147483647 h 536"/>
                <a:gd name="T58" fmla="*/ 2147483647 w 704"/>
                <a:gd name="T59" fmla="*/ 2147483647 h 536"/>
                <a:gd name="T60" fmla="*/ 2147483647 w 704"/>
                <a:gd name="T61" fmla="*/ 2147483647 h 536"/>
                <a:gd name="T62" fmla="*/ 2147483647 w 704"/>
                <a:gd name="T63" fmla="*/ 2147483647 h 536"/>
                <a:gd name="T64" fmla="*/ 2147483647 w 704"/>
                <a:gd name="T65" fmla="*/ 2147483647 h 536"/>
                <a:gd name="T66" fmla="*/ 2147483647 w 704"/>
                <a:gd name="T67" fmla="*/ 2147483647 h 536"/>
                <a:gd name="T68" fmla="*/ 2147483647 w 704"/>
                <a:gd name="T69" fmla="*/ 2147483647 h 536"/>
                <a:gd name="T70" fmla="*/ 2147483647 w 704"/>
                <a:gd name="T71" fmla="*/ 2147483647 h 536"/>
                <a:gd name="T72" fmla="*/ 2147483647 w 704"/>
                <a:gd name="T73" fmla="*/ 2147483647 h 536"/>
                <a:gd name="T74" fmla="*/ 2147483647 w 704"/>
                <a:gd name="T75" fmla="*/ 2147483647 h 536"/>
                <a:gd name="T76" fmla="*/ 2147483647 w 704"/>
                <a:gd name="T77" fmla="*/ 2147483647 h 536"/>
                <a:gd name="T78" fmla="*/ 2147483647 w 704"/>
                <a:gd name="T79" fmla="*/ 2147483647 h 536"/>
                <a:gd name="T80" fmla="*/ 2147483647 w 704"/>
                <a:gd name="T81" fmla="*/ 2147483647 h 536"/>
                <a:gd name="T82" fmla="*/ 2147483647 w 704"/>
                <a:gd name="T83" fmla="*/ 2147483647 h 536"/>
                <a:gd name="T84" fmla="*/ 2147483647 w 704"/>
                <a:gd name="T85" fmla="*/ 2147483647 h 536"/>
                <a:gd name="T86" fmla="*/ 2147483647 w 704"/>
                <a:gd name="T87" fmla="*/ 2147483647 h 536"/>
                <a:gd name="T88" fmla="*/ 2147483647 w 704"/>
                <a:gd name="T89" fmla="*/ 2147483647 h 536"/>
                <a:gd name="T90" fmla="*/ 2147483647 w 704"/>
                <a:gd name="T91" fmla="*/ 2147483647 h 536"/>
                <a:gd name="T92" fmla="*/ 2147483647 w 704"/>
                <a:gd name="T93" fmla="*/ 2147483647 h 536"/>
                <a:gd name="T94" fmla="*/ 2147483647 w 704"/>
                <a:gd name="T95" fmla="*/ 2147483647 h 536"/>
                <a:gd name="T96" fmla="*/ 2147483647 w 704"/>
                <a:gd name="T97" fmla="*/ 2147483647 h 536"/>
                <a:gd name="T98" fmla="*/ 2147483647 w 704"/>
                <a:gd name="T99" fmla="*/ 2147483647 h 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04" h="536">
                  <a:moveTo>
                    <a:pt x="692" y="160"/>
                  </a:moveTo>
                  <a:lnTo>
                    <a:pt x="704" y="136"/>
                  </a:lnTo>
                  <a:lnTo>
                    <a:pt x="704" y="124"/>
                  </a:lnTo>
                  <a:lnTo>
                    <a:pt x="680" y="112"/>
                  </a:lnTo>
                  <a:lnTo>
                    <a:pt x="648" y="80"/>
                  </a:lnTo>
                  <a:lnTo>
                    <a:pt x="592" y="80"/>
                  </a:lnTo>
                  <a:lnTo>
                    <a:pt x="568" y="80"/>
                  </a:lnTo>
                  <a:lnTo>
                    <a:pt x="532" y="92"/>
                  </a:lnTo>
                  <a:lnTo>
                    <a:pt x="512" y="112"/>
                  </a:lnTo>
                  <a:lnTo>
                    <a:pt x="512" y="124"/>
                  </a:lnTo>
                  <a:lnTo>
                    <a:pt x="500" y="148"/>
                  </a:lnTo>
                  <a:lnTo>
                    <a:pt x="488" y="172"/>
                  </a:lnTo>
                  <a:lnTo>
                    <a:pt x="476" y="184"/>
                  </a:lnTo>
                  <a:lnTo>
                    <a:pt x="452" y="192"/>
                  </a:lnTo>
                  <a:lnTo>
                    <a:pt x="444" y="204"/>
                  </a:lnTo>
                  <a:lnTo>
                    <a:pt x="420" y="204"/>
                  </a:lnTo>
                  <a:lnTo>
                    <a:pt x="384" y="192"/>
                  </a:lnTo>
                  <a:lnTo>
                    <a:pt x="340" y="172"/>
                  </a:lnTo>
                  <a:lnTo>
                    <a:pt x="304" y="160"/>
                  </a:lnTo>
                  <a:lnTo>
                    <a:pt x="284" y="136"/>
                  </a:lnTo>
                  <a:lnTo>
                    <a:pt x="248" y="104"/>
                  </a:lnTo>
                  <a:lnTo>
                    <a:pt x="236" y="68"/>
                  </a:lnTo>
                  <a:lnTo>
                    <a:pt x="260" y="56"/>
                  </a:lnTo>
                  <a:lnTo>
                    <a:pt x="284" y="32"/>
                  </a:lnTo>
                  <a:lnTo>
                    <a:pt x="284" y="12"/>
                  </a:lnTo>
                  <a:lnTo>
                    <a:pt x="304" y="0"/>
                  </a:lnTo>
                  <a:lnTo>
                    <a:pt x="284" y="0"/>
                  </a:lnTo>
                  <a:lnTo>
                    <a:pt x="224" y="0"/>
                  </a:lnTo>
                  <a:lnTo>
                    <a:pt x="204" y="0"/>
                  </a:lnTo>
                  <a:lnTo>
                    <a:pt x="192" y="12"/>
                  </a:lnTo>
                  <a:lnTo>
                    <a:pt x="168" y="44"/>
                  </a:lnTo>
                  <a:lnTo>
                    <a:pt x="136" y="92"/>
                  </a:lnTo>
                  <a:lnTo>
                    <a:pt x="112" y="136"/>
                  </a:lnTo>
                  <a:lnTo>
                    <a:pt x="100" y="148"/>
                  </a:lnTo>
                  <a:lnTo>
                    <a:pt x="88" y="160"/>
                  </a:lnTo>
                  <a:lnTo>
                    <a:pt x="100" y="184"/>
                  </a:lnTo>
                  <a:lnTo>
                    <a:pt x="76" y="216"/>
                  </a:lnTo>
                  <a:lnTo>
                    <a:pt x="56" y="264"/>
                  </a:lnTo>
                  <a:lnTo>
                    <a:pt x="56" y="284"/>
                  </a:lnTo>
                  <a:lnTo>
                    <a:pt x="56" y="320"/>
                  </a:lnTo>
                  <a:lnTo>
                    <a:pt x="32" y="352"/>
                  </a:lnTo>
                  <a:lnTo>
                    <a:pt x="20" y="376"/>
                  </a:lnTo>
                  <a:lnTo>
                    <a:pt x="20" y="388"/>
                  </a:lnTo>
                  <a:lnTo>
                    <a:pt x="20" y="424"/>
                  </a:lnTo>
                  <a:lnTo>
                    <a:pt x="20" y="432"/>
                  </a:lnTo>
                  <a:lnTo>
                    <a:pt x="0" y="456"/>
                  </a:lnTo>
                  <a:lnTo>
                    <a:pt x="0" y="480"/>
                  </a:lnTo>
                  <a:lnTo>
                    <a:pt x="20" y="480"/>
                  </a:lnTo>
                  <a:lnTo>
                    <a:pt x="32" y="468"/>
                  </a:lnTo>
                  <a:lnTo>
                    <a:pt x="56" y="456"/>
                  </a:lnTo>
                  <a:lnTo>
                    <a:pt x="112" y="468"/>
                  </a:lnTo>
                  <a:lnTo>
                    <a:pt x="112" y="492"/>
                  </a:lnTo>
                  <a:lnTo>
                    <a:pt x="112" y="524"/>
                  </a:lnTo>
                  <a:lnTo>
                    <a:pt x="124" y="536"/>
                  </a:lnTo>
                  <a:lnTo>
                    <a:pt x="136" y="524"/>
                  </a:lnTo>
                  <a:lnTo>
                    <a:pt x="136" y="512"/>
                  </a:lnTo>
                  <a:lnTo>
                    <a:pt x="156" y="504"/>
                  </a:lnTo>
                  <a:lnTo>
                    <a:pt x="168" y="492"/>
                  </a:lnTo>
                  <a:lnTo>
                    <a:pt x="192" y="468"/>
                  </a:lnTo>
                  <a:lnTo>
                    <a:pt x="224" y="444"/>
                  </a:lnTo>
                  <a:lnTo>
                    <a:pt x="260" y="432"/>
                  </a:lnTo>
                  <a:lnTo>
                    <a:pt x="272" y="424"/>
                  </a:lnTo>
                  <a:lnTo>
                    <a:pt x="292" y="432"/>
                  </a:lnTo>
                  <a:lnTo>
                    <a:pt x="316" y="432"/>
                  </a:lnTo>
                  <a:lnTo>
                    <a:pt x="352" y="432"/>
                  </a:lnTo>
                  <a:lnTo>
                    <a:pt x="364" y="432"/>
                  </a:lnTo>
                  <a:lnTo>
                    <a:pt x="364" y="444"/>
                  </a:lnTo>
                  <a:lnTo>
                    <a:pt x="364" y="456"/>
                  </a:lnTo>
                  <a:lnTo>
                    <a:pt x="384" y="456"/>
                  </a:lnTo>
                  <a:lnTo>
                    <a:pt x="408" y="444"/>
                  </a:lnTo>
                  <a:lnTo>
                    <a:pt x="420" y="456"/>
                  </a:lnTo>
                  <a:lnTo>
                    <a:pt x="420" y="480"/>
                  </a:lnTo>
                  <a:lnTo>
                    <a:pt x="432" y="492"/>
                  </a:lnTo>
                  <a:lnTo>
                    <a:pt x="444" y="492"/>
                  </a:lnTo>
                  <a:lnTo>
                    <a:pt x="464" y="492"/>
                  </a:lnTo>
                  <a:lnTo>
                    <a:pt x="488" y="512"/>
                  </a:lnTo>
                  <a:lnTo>
                    <a:pt x="500" y="536"/>
                  </a:lnTo>
                  <a:lnTo>
                    <a:pt x="520" y="536"/>
                  </a:lnTo>
                  <a:lnTo>
                    <a:pt x="520" y="524"/>
                  </a:lnTo>
                  <a:lnTo>
                    <a:pt x="532" y="524"/>
                  </a:lnTo>
                  <a:lnTo>
                    <a:pt x="568" y="512"/>
                  </a:lnTo>
                  <a:lnTo>
                    <a:pt x="580" y="480"/>
                  </a:lnTo>
                  <a:lnTo>
                    <a:pt x="592" y="468"/>
                  </a:lnTo>
                  <a:lnTo>
                    <a:pt x="624" y="456"/>
                  </a:lnTo>
                  <a:lnTo>
                    <a:pt x="624" y="444"/>
                  </a:lnTo>
                  <a:lnTo>
                    <a:pt x="624" y="432"/>
                  </a:lnTo>
                  <a:lnTo>
                    <a:pt x="624" y="424"/>
                  </a:lnTo>
                  <a:lnTo>
                    <a:pt x="624" y="412"/>
                  </a:lnTo>
                  <a:lnTo>
                    <a:pt x="648" y="412"/>
                  </a:lnTo>
                  <a:lnTo>
                    <a:pt x="660" y="412"/>
                  </a:lnTo>
                  <a:lnTo>
                    <a:pt x="660" y="400"/>
                  </a:lnTo>
                  <a:lnTo>
                    <a:pt x="680" y="364"/>
                  </a:lnTo>
                  <a:lnTo>
                    <a:pt x="680" y="320"/>
                  </a:lnTo>
                  <a:lnTo>
                    <a:pt x="692" y="272"/>
                  </a:lnTo>
                  <a:lnTo>
                    <a:pt x="704" y="264"/>
                  </a:lnTo>
                  <a:lnTo>
                    <a:pt x="704" y="240"/>
                  </a:lnTo>
                  <a:lnTo>
                    <a:pt x="704" y="228"/>
                  </a:lnTo>
                  <a:lnTo>
                    <a:pt x="692" y="204"/>
                  </a:lnTo>
                  <a:lnTo>
                    <a:pt x="692" y="172"/>
                  </a:lnTo>
                  <a:lnTo>
                    <a:pt x="692" y="16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9" name="Freeform 2992"/>
            <p:cNvSpPr>
              <a:spLocks/>
            </p:cNvSpPr>
            <p:nvPr/>
          </p:nvSpPr>
          <p:spPr bwMode="auto">
            <a:xfrm>
              <a:off x="4064000" y="4427538"/>
              <a:ext cx="630238" cy="622300"/>
            </a:xfrm>
            <a:custGeom>
              <a:avLst/>
              <a:gdLst>
                <a:gd name="T0" fmla="*/ 2147483647 w 992"/>
                <a:gd name="T1" fmla="*/ 2147483647 h 980"/>
                <a:gd name="T2" fmla="*/ 2147483647 w 992"/>
                <a:gd name="T3" fmla="*/ 2147483647 h 980"/>
                <a:gd name="T4" fmla="*/ 2147483647 w 992"/>
                <a:gd name="T5" fmla="*/ 2147483647 h 980"/>
                <a:gd name="T6" fmla="*/ 2147483647 w 992"/>
                <a:gd name="T7" fmla="*/ 2147483647 h 980"/>
                <a:gd name="T8" fmla="*/ 2147483647 w 992"/>
                <a:gd name="T9" fmla="*/ 2147483647 h 980"/>
                <a:gd name="T10" fmla="*/ 2147483647 w 992"/>
                <a:gd name="T11" fmla="*/ 2147483647 h 980"/>
                <a:gd name="T12" fmla="*/ 2147483647 w 992"/>
                <a:gd name="T13" fmla="*/ 2147483647 h 980"/>
                <a:gd name="T14" fmla="*/ 2147483647 w 992"/>
                <a:gd name="T15" fmla="*/ 2147483647 h 980"/>
                <a:gd name="T16" fmla="*/ 2147483647 w 992"/>
                <a:gd name="T17" fmla="*/ 2147483647 h 980"/>
                <a:gd name="T18" fmla="*/ 2147483647 w 992"/>
                <a:gd name="T19" fmla="*/ 2147483647 h 980"/>
                <a:gd name="T20" fmla="*/ 2147483647 w 992"/>
                <a:gd name="T21" fmla="*/ 2147483647 h 980"/>
                <a:gd name="T22" fmla="*/ 2147483647 w 992"/>
                <a:gd name="T23" fmla="*/ 2147483647 h 980"/>
                <a:gd name="T24" fmla="*/ 2147483647 w 992"/>
                <a:gd name="T25" fmla="*/ 2147483647 h 980"/>
                <a:gd name="T26" fmla="*/ 2147483647 w 992"/>
                <a:gd name="T27" fmla="*/ 2147483647 h 980"/>
                <a:gd name="T28" fmla="*/ 2147483647 w 992"/>
                <a:gd name="T29" fmla="*/ 2147483647 h 980"/>
                <a:gd name="T30" fmla="*/ 2147483647 w 992"/>
                <a:gd name="T31" fmla="*/ 2147483647 h 980"/>
                <a:gd name="T32" fmla="*/ 2147483647 w 992"/>
                <a:gd name="T33" fmla="*/ 2147483647 h 980"/>
                <a:gd name="T34" fmla="*/ 2147483647 w 992"/>
                <a:gd name="T35" fmla="*/ 2147483647 h 980"/>
                <a:gd name="T36" fmla="*/ 2147483647 w 992"/>
                <a:gd name="T37" fmla="*/ 2147483647 h 980"/>
                <a:gd name="T38" fmla="*/ 2147483647 w 992"/>
                <a:gd name="T39" fmla="*/ 2147483647 h 980"/>
                <a:gd name="T40" fmla="*/ 2147483647 w 992"/>
                <a:gd name="T41" fmla="*/ 2147483647 h 980"/>
                <a:gd name="T42" fmla="*/ 2147483647 w 992"/>
                <a:gd name="T43" fmla="*/ 2147483647 h 980"/>
                <a:gd name="T44" fmla="*/ 2147483647 w 992"/>
                <a:gd name="T45" fmla="*/ 2147483647 h 980"/>
                <a:gd name="T46" fmla="*/ 2147483647 w 992"/>
                <a:gd name="T47" fmla="*/ 2147483647 h 980"/>
                <a:gd name="T48" fmla="*/ 2147483647 w 992"/>
                <a:gd name="T49" fmla="*/ 2147483647 h 980"/>
                <a:gd name="T50" fmla="*/ 2147483647 w 992"/>
                <a:gd name="T51" fmla="*/ 2147483647 h 980"/>
                <a:gd name="T52" fmla="*/ 2147483647 w 992"/>
                <a:gd name="T53" fmla="*/ 2147483647 h 980"/>
                <a:gd name="T54" fmla="*/ 2147483647 w 992"/>
                <a:gd name="T55" fmla="*/ 2147483647 h 980"/>
                <a:gd name="T56" fmla="*/ 2147483647 w 992"/>
                <a:gd name="T57" fmla="*/ 2147483647 h 980"/>
                <a:gd name="T58" fmla="*/ 2147483647 w 992"/>
                <a:gd name="T59" fmla="*/ 2147483647 h 980"/>
                <a:gd name="T60" fmla="*/ 2147483647 w 992"/>
                <a:gd name="T61" fmla="*/ 2147483647 h 980"/>
                <a:gd name="T62" fmla="*/ 2147483647 w 992"/>
                <a:gd name="T63" fmla="*/ 2147483647 h 980"/>
                <a:gd name="T64" fmla="*/ 2147483647 w 992"/>
                <a:gd name="T65" fmla="*/ 2147483647 h 980"/>
                <a:gd name="T66" fmla="*/ 2147483647 w 992"/>
                <a:gd name="T67" fmla="*/ 2147483647 h 980"/>
                <a:gd name="T68" fmla="*/ 2147483647 w 992"/>
                <a:gd name="T69" fmla="*/ 2147483647 h 980"/>
                <a:gd name="T70" fmla="*/ 2147483647 w 992"/>
                <a:gd name="T71" fmla="*/ 2147483647 h 980"/>
                <a:gd name="T72" fmla="*/ 2147483647 w 992"/>
                <a:gd name="T73" fmla="*/ 2147483647 h 980"/>
                <a:gd name="T74" fmla="*/ 2147483647 w 992"/>
                <a:gd name="T75" fmla="*/ 2147483647 h 980"/>
                <a:gd name="T76" fmla="*/ 2147483647 w 992"/>
                <a:gd name="T77" fmla="*/ 2147483647 h 980"/>
                <a:gd name="T78" fmla="*/ 2147483647 w 992"/>
                <a:gd name="T79" fmla="*/ 2147483647 h 980"/>
                <a:gd name="T80" fmla="*/ 2147483647 w 992"/>
                <a:gd name="T81" fmla="*/ 2147483647 h 980"/>
                <a:gd name="T82" fmla="*/ 2147483647 w 992"/>
                <a:gd name="T83" fmla="*/ 2147483647 h 980"/>
                <a:gd name="T84" fmla="*/ 2147483647 w 992"/>
                <a:gd name="T85" fmla="*/ 2147483647 h 980"/>
                <a:gd name="T86" fmla="*/ 2147483647 w 992"/>
                <a:gd name="T87" fmla="*/ 2147483647 h 980"/>
                <a:gd name="T88" fmla="*/ 2147483647 w 992"/>
                <a:gd name="T89" fmla="*/ 2147483647 h 980"/>
                <a:gd name="T90" fmla="*/ 2147483647 w 992"/>
                <a:gd name="T91" fmla="*/ 2147483647 h 980"/>
                <a:gd name="T92" fmla="*/ 2147483647 w 992"/>
                <a:gd name="T93" fmla="*/ 2147483647 h 980"/>
                <a:gd name="T94" fmla="*/ 2147483647 w 992"/>
                <a:gd name="T95" fmla="*/ 2147483647 h 980"/>
                <a:gd name="T96" fmla="*/ 2147483647 w 992"/>
                <a:gd name="T97" fmla="*/ 2147483647 h 980"/>
                <a:gd name="T98" fmla="*/ 2147483647 w 992"/>
                <a:gd name="T99" fmla="*/ 2147483647 h 980"/>
                <a:gd name="T100" fmla="*/ 2147483647 w 992"/>
                <a:gd name="T101" fmla="*/ 2147483647 h 980"/>
                <a:gd name="T102" fmla="*/ 2147483647 w 992"/>
                <a:gd name="T103" fmla="*/ 2147483647 h 980"/>
                <a:gd name="T104" fmla="*/ 2147483647 w 992"/>
                <a:gd name="T105" fmla="*/ 2147483647 h 980"/>
                <a:gd name="T106" fmla="*/ 2147483647 w 992"/>
                <a:gd name="T107" fmla="*/ 2147483647 h 980"/>
                <a:gd name="T108" fmla="*/ 2147483647 w 992"/>
                <a:gd name="T109" fmla="*/ 2147483647 h 9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92" h="980">
                  <a:moveTo>
                    <a:pt x="924" y="68"/>
                  </a:moveTo>
                  <a:lnTo>
                    <a:pt x="904" y="68"/>
                  </a:lnTo>
                  <a:lnTo>
                    <a:pt x="892" y="68"/>
                  </a:lnTo>
                  <a:lnTo>
                    <a:pt x="880" y="56"/>
                  </a:lnTo>
                  <a:lnTo>
                    <a:pt x="880" y="32"/>
                  </a:lnTo>
                  <a:lnTo>
                    <a:pt x="868" y="20"/>
                  </a:lnTo>
                  <a:lnTo>
                    <a:pt x="844" y="32"/>
                  </a:lnTo>
                  <a:lnTo>
                    <a:pt x="824" y="32"/>
                  </a:lnTo>
                  <a:lnTo>
                    <a:pt x="824" y="20"/>
                  </a:lnTo>
                  <a:lnTo>
                    <a:pt x="824" y="8"/>
                  </a:lnTo>
                  <a:lnTo>
                    <a:pt x="812" y="8"/>
                  </a:lnTo>
                  <a:lnTo>
                    <a:pt x="776" y="8"/>
                  </a:lnTo>
                  <a:lnTo>
                    <a:pt x="752" y="8"/>
                  </a:lnTo>
                  <a:lnTo>
                    <a:pt x="732" y="0"/>
                  </a:lnTo>
                  <a:lnTo>
                    <a:pt x="720" y="8"/>
                  </a:lnTo>
                  <a:lnTo>
                    <a:pt x="684" y="20"/>
                  </a:lnTo>
                  <a:lnTo>
                    <a:pt x="652" y="44"/>
                  </a:lnTo>
                  <a:lnTo>
                    <a:pt x="628" y="68"/>
                  </a:lnTo>
                  <a:lnTo>
                    <a:pt x="616" y="80"/>
                  </a:lnTo>
                  <a:lnTo>
                    <a:pt x="596" y="88"/>
                  </a:lnTo>
                  <a:lnTo>
                    <a:pt x="596" y="100"/>
                  </a:lnTo>
                  <a:lnTo>
                    <a:pt x="584" y="112"/>
                  </a:lnTo>
                  <a:lnTo>
                    <a:pt x="572" y="100"/>
                  </a:lnTo>
                  <a:lnTo>
                    <a:pt x="572" y="68"/>
                  </a:lnTo>
                  <a:lnTo>
                    <a:pt x="572" y="44"/>
                  </a:lnTo>
                  <a:lnTo>
                    <a:pt x="516" y="32"/>
                  </a:lnTo>
                  <a:lnTo>
                    <a:pt x="492" y="44"/>
                  </a:lnTo>
                  <a:lnTo>
                    <a:pt x="480" y="56"/>
                  </a:lnTo>
                  <a:lnTo>
                    <a:pt x="456" y="56"/>
                  </a:lnTo>
                  <a:lnTo>
                    <a:pt x="468" y="88"/>
                  </a:lnTo>
                  <a:lnTo>
                    <a:pt x="480" y="112"/>
                  </a:lnTo>
                  <a:lnTo>
                    <a:pt x="456" y="136"/>
                  </a:lnTo>
                  <a:lnTo>
                    <a:pt x="436" y="160"/>
                  </a:lnTo>
                  <a:lnTo>
                    <a:pt x="412" y="180"/>
                  </a:lnTo>
                  <a:lnTo>
                    <a:pt x="400" y="204"/>
                  </a:lnTo>
                  <a:lnTo>
                    <a:pt x="364" y="260"/>
                  </a:lnTo>
                  <a:lnTo>
                    <a:pt x="364" y="296"/>
                  </a:lnTo>
                  <a:lnTo>
                    <a:pt x="376" y="328"/>
                  </a:lnTo>
                  <a:lnTo>
                    <a:pt x="388" y="376"/>
                  </a:lnTo>
                  <a:lnTo>
                    <a:pt x="400" y="400"/>
                  </a:lnTo>
                  <a:lnTo>
                    <a:pt x="376" y="420"/>
                  </a:lnTo>
                  <a:lnTo>
                    <a:pt x="356" y="444"/>
                  </a:lnTo>
                  <a:lnTo>
                    <a:pt x="344" y="444"/>
                  </a:lnTo>
                  <a:lnTo>
                    <a:pt x="320" y="432"/>
                  </a:lnTo>
                  <a:lnTo>
                    <a:pt x="276" y="420"/>
                  </a:lnTo>
                  <a:lnTo>
                    <a:pt x="228" y="420"/>
                  </a:lnTo>
                  <a:lnTo>
                    <a:pt x="196" y="408"/>
                  </a:lnTo>
                  <a:lnTo>
                    <a:pt x="184" y="408"/>
                  </a:lnTo>
                  <a:lnTo>
                    <a:pt x="172" y="420"/>
                  </a:lnTo>
                  <a:lnTo>
                    <a:pt x="160" y="420"/>
                  </a:lnTo>
                  <a:lnTo>
                    <a:pt x="136" y="408"/>
                  </a:lnTo>
                  <a:lnTo>
                    <a:pt x="116" y="388"/>
                  </a:lnTo>
                  <a:lnTo>
                    <a:pt x="80" y="400"/>
                  </a:lnTo>
                  <a:lnTo>
                    <a:pt x="56" y="408"/>
                  </a:lnTo>
                  <a:lnTo>
                    <a:pt x="48" y="432"/>
                  </a:lnTo>
                  <a:lnTo>
                    <a:pt x="36" y="444"/>
                  </a:lnTo>
                  <a:lnTo>
                    <a:pt x="24" y="468"/>
                  </a:lnTo>
                  <a:lnTo>
                    <a:pt x="12" y="480"/>
                  </a:lnTo>
                  <a:lnTo>
                    <a:pt x="24" y="488"/>
                  </a:lnTo>
                  <a:lnTo>
                    <a:pt x="36" y="500"/>
                  </a:lnTo>
                  <a:lnTo>
                    <a:pt x="24" y="560"/>
                  </a:lnTo>
                  <a:lnTo>
                    <a:pt x="36" y="568"/>
                  </a:lnTo>
                  <a:lnTo>
                    <a:pt x="56" y="580"/>
                  </a:lnTo>
                  <a:lnTo>
                    <a:pt x="56" y="592"/>
                  </a:lnTo>
                  <a:lnTo>
                    <a:pt x="48" y="604"/>
                  </a:lnTo>
                  <a:lnTo>
                    <a:pt x="56" y="628"/>
                  </a:lnTo>
                  <a:lnTo>
                    <a:pt x="56" y="640"/>
                  </a:lnTo>
                  <a:lnTo>
                    <a:pt x="56" y="660"/>
                  </a:lnTo>
                  <a:lnTo>
                    <a:pt x="36" y="720"/>
                  </a:lnTo>
                  <a:lnTo>
                    <a:pt x="12" y="776"/>
                  </a:lnTo>
                  <a:lnTo>
                    <a:pt x="0" y="808"/>
                  </a:lnTo>
                  <a:lnTo>
                    <a:pt x="12" y="820"/>
                  </a:lnTo>
                  <a:lnTo>
                    <a:pt x="48" y="832"/>
                  </a:lnTo>
                  <a:lnTo>
                    <a:pt x="68" y="820"/>
                  </a:lnTo>
                  <a:lnTo>
                    <a:pt x="92" y="820"/>
                  </a:lnTo>
                  <a:lnTo>
                    <a:pt x="104" y="832"/>
                  </a:lnTo>
                  <a:lnTo>
                    <a:pt x="116" y="880"/>
                  </a:lnTo>
                  <a:lnTo>
                    <a:pt x="116" y="888"/>
                  </a:lnTo>
                  <a:lnTo>
                    <a:pt x="128" y="900"/>
                  </a:lnTo>
                  <a:lnTo>
                    <a:pt x="136" y="912"/>
                  </a:lnTo>
                  <a:lnTo>
                    <a:pt x="148" y="924"/>
                  </a:lnTo>
                  <a:lnTo>
                    <a:pt x="160" y="936"/>
                  </a:lnTo>
                  <a:lnTo>
                    <a:pt x="172" y="888"/>
                  </a:lnTo>
                  <a:lnTo>
                    <a:pt x="184" y="868"/>
                  </a:lnTo>
                  <a:lnTo>
                    <a:pt x="216" y="820"/>
                  </a:lnTo>
                  <a:lnTo>
                    <a:pt x="228" y="800"/>
                  </a:lnTo>
                  <a:lnTo>
                    <a:pt x="252" y="776"/>
                  </a:lnTo>
                  <a:lnTo>
                    <a:pt x="276" y="776"/>
                  </a:lnTo>
                  <a:lnTo>
                    <a:pt x="296" y="788"/>
                  </a:lnTo>
                  <a:lnTo>
                    <a:pt x="344" y="800"/>
                  </a:lnTo>
                  <a:lnTo>
                    <a:pt x="376" y="788"/>
                  </a:lnTo>
                  <a:lnTo>
                    <a:pt x="400" y="764"/>
                  </a:lnTo>
                  <a:lnTo>
                    <a:pt x="412" y="800"/>
                  </a:lnTo>
                  <a:lnTo>
                    <a:pt x="424" y="820"/>
                  </a:lnTo>
                  <a:lnTo>
                    <a:pt x="444" y="832"/>
                  </a:lnTo>
                  <a:lnTo>
                    <a:pt x="444" y="856"/>
                  </a:lnTo>
                  <a:lnTo>
                    <a:pt x="456" y="880"/>
                  </a:lnTo>
                  <a:lnTo>
                    <a:pt x="480" y="900"/>
                  </a:lnTo>
                  <a:lnTo>
                    <a:pt x="516" y="924"/>
                  </a:lnTo>
                  <a:lnTo>
                    <a:pt x="524" y="936"/>
                  </a:lnTo>
                  <a:lnTo>
                    <a:pt x="536" y="936"/>
                  </a:lnTo>
                  <a:lnTo>
                    <a:pt x="560" y="924"/>
                  </a:lnTo>
                  <a:lnTo>
                    <a:pt x="572" y="924"/>
                  </a:lnTo>
                  <a:lnTo>
                    <a:pt x="596" y="936"/>
                  </a:lnTo>
                  <a:lnTo>
                    <a:pt x="616" y="960"/>
                  </a:lnTo>
                  <a:lnTo>
                    <a:pt x="640" y="980"/>
                  </a:lnTo>
                  <a:lnTo>
                    <a:pt x="652" y="980"/>
                  </a:lnTo>
                  <a:lnTo>
                    <a:pt x="684" y="968"/>
                  </a:lnTo>
                  <a:lnTo>
                    <a:pt x="720" y="960"/>
                  </a:lnTo>
                  <a:lnTo>
                    <a:pt x="744" y="960"/>
                  </a:lnTo>
                  <a:lnTo>
                    <a:pt x="744" y="948"/>
                  </a:lnTo>
                  <a:lnTo>
                    <a:pt x="752" y="948"/>
                  </a:lnTo>
                  <a:lnTo>
                    <a:pt x="764" y="924"/>
                  </a:lnTo>
                  <a:lnTo>
                    <a:pt x="764" y="888"/>
                  </a:lnTo>
                  <a:lnTo>
                    <a:pt x="776" y="888"/>
                  </a:lnTo>
                  <a:lnTo>
                    <a:pt x="788" y="888"/>
                  </a:lnTo>
                  <a:lnTo>
                    <a:pt x="800" y="900"/>
                  </a:lnTo>
                  <a:lnTo>
                    <a:pt x="812" y="888"/>
                  </a:lnTo>
                  <a:lnTo>
                    <a:pt x="800" y="856"/>
                  </a:lnTo>
                  <a:lnTo>
                    <a:pt x="800" y="844"/>
                  </a:lnTo>
                  <a:lnTo>
                    <a:pt x="824" y="832"/>
                  </a:lnTo>
                  <a:lnTo>
                    <a:pt x="824" y="800"/>
                  </a:lnTo>
                  <a:lnTo>
                    <a:pt x="812" y="764"/>
                  </a:lnTo>
                  <a:lnTo>
                    <a:pt x="800" y="752"/>
                  </a:lnTo>
                  <a:lnTo>
                    <a:pt x="800" y="728"/>
                  </a:lnTo>
                  <a:lnTo>
                    <a:pt x="788" y="728"/>
                  </a:lnTo>
                  <a:lnTo>
                    <a:pt x="776" y="720"/>
                  </a:lnTo>
                  <a:lnTo>
                    <a:pt x="776" y="708"/>
                  </a:lnTo>
                  <a:lnTo>
                    <a:pt x="800" y="696"/>
                  </a:lnTo>
                  <a:lnTo>
                    <a:pt x="800" y="672"/>
                  </a:lnTo>
                  <a:lnTo>
                    <a:pt x="788" y="640"/>
                  </a:lnTo>
                  <a:lnTo>
                    <a:pt x="776" y="592"/>
                  </a:lnTo>
                  <a:lnTo>
                    <a:pt x="764" y="580"/>
                  </a:lnTo>
                  <a:lnTo>
                    <a:pt x="752" y="568"/>
                  </a:lnTo>
                  <a:lnTo>
                    <a:pt x="744" y="560"/>
                  </a:lnTo>
                  <a:lnTo>
                    <a:pt x="732" y="548"/>
                  </a:lnTo>
                  <a:lnTo>
                    <a:pt x="708" y="548"/>
                  </a:lnTo>
                  <a:lnTo>
                    <a:pt x="708" y="536"/>
                  </a:lnTo>
                  <a:lnTo>
                    <a:pt x="696" y="524"/>
                  </a:lnTo>
                  <a:lnTo>
                    <a:pt x="708" y="500"/>
                  </a:lnTo>
                  <a:lnTo>
                    <a:pt x="720" y="500"/>
                  </a:lnTo>
                  <a:lnTo>
                    <a:pt x="744" y="488"/>
                  </a:lnTo>
                  <a:lnTo>
                    <a:pt x="752" y="468"/>
                  </a:lnTo>
                  <a:lnTo>
                    <a:pt x="776" y="468"/>
                  </a:lnTo>
                  <a:lnTo>
                    <a:pt x="800" y="480"/>
                  </a:lnTo>
                  <a:lnTo>
                    <a:pt x="812" y="468"/>
                  </a:lnTo>
                  <a:lnTo>
                    <a:pt x="844" y="444"/>
                  </a:lnTo>
                  <a:lnTo>
                    <a:pt x="880" y="420"/>
                  </a:lnTo>
                  <a:lnTo>
                    <a:pt x="912" y="408"/>
                  </a:lnTo>
                  <a:lnTo>
                    <a:pt x="924" y="388"/>
                  </a:lnTo>
                  <a:lnTo>
                    <a:pt x="924" y="364"/>
                  </a:lnTo>
                  <a:lnTo>
                    <a:pt x="912" y="352"/>
                  </a:lnTo>
                  <a:lnTo>
                    <a:pt x="904" y="340"/>
                  </a:lnTo>
                  <a:lnTo>
                    <a:pt x="904" y="320"/>
                  </a:lnTo>
                  <a:lnTo>
                    <a:pt x="924" y="308"/>
                  </a:lnTo>
                  <a:lnTo>
                    <a:pt x="936" y="284"/>
                  </a:lnTo>
                  <a:lnTo>
                    <a:pt x="924" y="260"/>
                  </a:lnTo>
                  <a:lnTo>
                    <a:pt x="924" y="248"/>
                  </a:lnTo>
                  <a:lnTo>
                    <a:pt x="960" y="228"/>
                  </a:lnTo>
                  <a:lnTo>
                    <a:pt x="992" y="204"/>
                  </a:lnTo>
                  <a:lnTo>
                    <a:pt x="992" y="168"/>
                  </a:lnTo>
                  <a:lnTo>
                    <a:pt x="992" y="136"/>
                  </a:lnTo>
                  <a:lnTo>
                    <a:pt x="980" y="112"/>
                  </a:lnTo>
                  <a:lnTo>
                    <a:pt x="960" y="112"/>
                  </a:lnTo>
                  <a:lnTo>
                    <a:pt x="948" y="88"/>
                  </a:lnTo>
                  <a:lnTo>
                    <a:pt x="924" y="68"/>
                  </a:lnTo>
                  <a:close/>
                </a:path>
              </a:pathLst>
            </a:custGeom>
            <a:solidFill>
              <a:srgbClr val="9BBC59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80" name="Group 2993"/>
            <p:cNvGrpSpPr>
              <a:grpSpLocks/>
            </p:cNvGrpSpPr>
            <p:nvPr/>
          </p:nvGrpSpPr>
          <p:grpSpPr bwMode="auto">
            <a:xfrm>
              <a:off x="4144963" y="3896568"/>
              <a:ext cx="587375" cy="676275"/>
              <a:chOff x="7073" y="6880"/>
              <a:chExt cx="924" cy="1064"/>
            </a:xfrm>
            <a:solidFill>
              <a:srgbClr val="4F81BD"/>
            </a:solidFill>
          </p:grpSpPr>
          <p:sp>
            <p:nvSpPr>
              <p:cNvPr id="281" name="Freeform 2994"/>
              <p:cNvSpPr>
                <a:spLocks/>
              </p:cNvSpPr>
              <p:nvPr/>
            </p:nvSpPr>
            <p:spPr bwMode="auto">
              <a:xfrm>
                <a:off x="7653" y="7132"/>
                <a:ext cx="92" cy="44"/>
              </a:xfrm>
              <a:custGeom>
                <a:avLst/>
                <a:gdLst>
                  <a:gd name="T0" fmla="*/ 80 w 92"/>
                  <a:gd name="T1" fmla="*/ 0 h 44"/>
                  <a:gd name="T2" fmla="*/ 68 w 92"/>
                  <a:gd name="T3" fmla="*/ 0 h 44"/>
                  <a:gd name="T4" fmla="*/ 56 w 92"/>
                  <a:gd name="T5" fmla="*/ 12 h 44"/>
                  <a:gd name="T6" fmla="*/ 44 w 92"/>
                  <a:gd name="T7" fmla="*/ 0 h 44"/>
                  <a:gd name="T8" fmla="*/ 36 w 92"/>
                  <a:gd name="T9" fmla="*/ 0 h 44"/>
                  <a:gd name="T10" fmla="*/ 24 w 92"/>
                  <a:gd name="T11" fmla="*/ 0 h 44"/>
                  <a:gd name="T12" fmla="*/ 12 w 92"/>
                  <a:gd name="T13" fmla="*/ 0 h 44"/>
                  <a:gd name="T14" fmla="*/ 0 w 92"/>
                  <a:gd name="T15" fmla="*/ 0 h 44"/>
                  <a:gd name="T16" fmla="*/ 0 w 92"/>
                  <a:gd name="T17" fmla="*/ 24 h 44"/>
                  <a:gd name="T18" fmla="*/ 12 w 92"/>
                  <a:gd name="T19" fmla="*/ 32 h 44"/>
                  <a:gd name="T20" fmla="*/ 12 w 92"/>
                  <a:gd name="T21" fmla="*/ 44 h 44"/>
                  <a:gd name="T22" fmla="*/ 24 w 92"/>
                  <a:gd name="T23" fmla="*/ 44 h 44"/>
                  <a:gd name="T24" fmla="*/ 36 w 92"/>
                  <a:gd name="T25" fmla="*/ 44 h 44"/>
                  <a:gd name="T26" fmla="*/ 36 w 92"/>
                  <a:gd name="T27" fmla="*/ 32 h 44"/>
                  <a:gd name="T28" fmla="*/ 44 w 92"/>
                  <a:gd name="T29" fmla="*/ 32 h 44"/>
                  <a:gd name="T30" fmla="*/ 56 w 92"/>
                  <a:gd name="T31" fmla="*/ 32 h 44"/>
                  <a:gd name="T32" fmla="*/ 80 w 92"/>
                  <a:gd name="T33" fmla="*/ 32 h 44"/>
                  <a:gd name="T34" fmla="*/ 92 w 92"/>
                  <a:gd name="T35" fmla="*/ 12 h 44"/>
                  <a:gd name="T36" fmla="*/ 80 w 92"/>
                  <a:gd name="T3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44">
                    <a:moveTo>
                      <a:pt x="80" y="0"/>
                    </a:moveTo>
                    <a:lnTo>
                      <a:pt x="68" y="0"/>
                    </a:lnTo>
                    <a:lnTo>
                      <a:pt x="56" y="1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2" y="32"/>
                    </a:lnTo>
                    <a:lnTo>
                      <a:pt x="12" y="44"/>
                    </a:lnTo>
                    <a:lnTo>
                      <a:pt x="24" y="44"/>
                    </a:lnTo>
                    <a:lnTo>
                      <a:pt x="36" y="44"/>
                    </a:lnTo>
                    <a:lnTo>
                      <a:pt x="36" y="32"/>
                    </a:lnTo>
                    <a:lnTo>
                      <a:pt x="44" y="32"/>
                    </a:lnTo>
                    <a:lnTo>
                      <a:pt x="56" y="32"/>
                    </a:lnTo>
                    <a:lnTo>
                      <a:pt x="80" y="32"/>
                    </a:lnTo>
                    <a:lnTo>
                      <a:pt x="92" y="12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2" name="Freeform 2995"/>
              <p:cNvSpPr>
                <a:spLocks/>
              </p:cNvSpPr>
              <p:nvPr/>
            </p:nvSpPr>
            <p:spPr bwMode="auto">
              <a:xfrm>
                <a:off x="7073" y="6880"/>
                <a:ext cx="924" cy="1064"/>
              </a:xfrm>
              <a:custGeom>
                <a:avLst/>
                <a:gdLst>
                  <a:gd name="T0" fmla="*/ 796 w 924"/>
                  <a:gd name="T1" fmla="*/ 12 h 1064"/>
                  <a:gd name="T2" fmla="*/ 660 w 924"/>
                  <a:gd name="T3" fmla="*/ 44 h 1064"/>
                  <a:gd name="T4" fmla="*/ 544 w 924"/>
                  <a:gd name="T5" fmla="*/ 44 h 1064"/>
                  <a:gd name="T6" fmla="*/ 500 w 924"/>
                  <a:gd name="T7" fmla="*/ 92 h 1064"/>
                  <a:gd name="T8" fmla="*/ 468 w 924"/>
                  <a:gd name="T9" fmla="*/ 148 h 1064"/>
                  <a:gd name="T10" fmla="*/ 432 w 924"/>
                  <a:gd name="T11" fmla="*/ 204 h 1064"/>
                  <a:gd name="T12" fmla="*/ 456 w 924"/>
                  <a:gd name="T13" fmla="*/ 216 h 1064"/>
                  <a:gd name="T14" fmla="*/ 444 w 924"/>
                  <a:gd name="T15" fmla="*/ 284 h 1064"/>
                  <a:gd name="T16" fmla="*/ 468 w 924"/>
                  <a:gd name="T17" fmla="*/ 356 h 1064"/>
                  <a:gd name="T18" fmla="*/ 444 w 924"/>
                  <a:gd name="T19" fmla="*/ 400 h 1064"/>
                  <a:gd name="T20" fmla="*/ 396 w 924"/>
                  <a:gd name="T21" fmla="*/ 492 h 1064"/>
                  <a:gd name="T22" fmla="*/ 272 w 924"/>
                  <a:gd name="T23" fmla="*/ 628 h 1064"/>
                  <a:gd name="T24" fmla="*/ 156 w 924"/>
                  <a:gd name="T25" fmla="*/ 708 h 1064"/>
                  <a:gd name="T26" fmla="*/ 88 w 924"/>
                  <a:gd name="T27" fmla="*/ 756 h 1064"/>
                  <a:gd name="T28" fmla="*/ 8 w 924"/>
                  <a:gd name="T29" fmla="*/ 788 h 1064"/>
                  <a:gd name="T30" fmla="*/ 8 w 924"/>
                  <a:gd name="T31" fmla="*/ 836 h 1064"/>
                  <a:gd name="T32" fmla="*/ 44 w 924"/>
                  <a:gd name="T33" fmla="*/ 892 h 1064"/>
                  <a:gd name="T34" fmla="*/ 44 w 924"/>
                  <a:gd name="T35" fmla="*/ 924 h 1064"/>
                  <a:gd name="T36" fmla="*/ 88 w 924"/>
                  <a:gd name="T37" fmla="*/ 960 h 1064"/>
                  <a:gd name="T38" fmla="*/ 124 w 924"/>
                  <a:gd name="T39" fmla="*/ 960 h 1064"/>
                  <a:gd name="T40" fmla="*/ 204 w 924"/>
                  <a:gd name="T41" fmla="*/ 1028 h 1064"/>
                  <a:gd name="T42" fmla="*/ 260 w 924"/>
                  <a:gd name="T43" fmla="*/ 1064 h 1064"/>
                  <a:gd name="T44" fmla="*/ 308 w 924"/>
                  <a:gd name="T45" fmla="*/ 996 h 1064"/>
                  <a:gd name="T46" fmla="*/ 352 w 924"/>
                  <a:gd name="T47" fmla="*/ 924 h 1064"/>
                  <a:gd name="T48" fmla="*/ 328 w 924"/>
                  <a:gd name="T49" fmla="*/ 868 h 1064"/>
                  <a:gd name="T50" fmla="*/ 352 w 924"/>
                  <a:gd name="T51" fmla="*/ 800 h 1064"/>
                  <a:gd name="T52" fmla="*/ 388 w 924"/>
                  <a:gd name="T53" fmla="*/ 732 h 1064"/>
                  <a:gd name="T54" fmla="*/ 408 w 924"/>
                  <a:gd name="T55" fmla="*/ 628 h 1064"/>
                  <a:gd name="T56" fmla="*/ 432 w 924"/>
                  <a:gd name="T57" fmla="*/ 560 h 1064"/>
                  <a:gd name="T58" fmla="*/ 500 w 924"/>
                  <a:gd name="T59" fmla="*/ 456 h 1064"/>
                  <a:gd name="T60" fmla="*/ 556 w 924"/>
                  <a:gd name="T61" fmla="*/ 412 h 1064"/>
                  <a:gd name="T62" fmla="*/ 636 w 924"/>
                  <a:gd name="T63" fmla="*/ 388 h 1064"/>
                  <a:gd name="T64" fmla="*/ 660 w 924"/>
                  <a:gd name="T65" fmla="*/ 320 h 1064"/>
                  <a:gd name="T66" fmla="*/ 636 w 924"/>
                  <a:gd name="T67" fmla="*/ 320 h 1064"/>
                  <a:gd name="T68" fmla="*/ 580 w 924"/>
                  <a:gd name="T69" fmla="*/ 320 h 1064"/>
                  <a:gd name="T70" fmla="*/ 544 w 924"/>
                  <a:gd name="T71" fmla="*/ 296 h 1064"/>
                  <a:gd name="T72" fmla="*/ 556 w 924"/>
                  <a:gd name="T73" fmla="*/ 276 h 1064"/>
                  <a:gd name="T74" fmla="*/ 556 w 924"/>
                  <a:gd name="T75" fmla="*/ 240 h 1064"/>
                  <a:gd name="T76" fmla="*/ 616 w 924"/>
                  <a:gd name="T77" fmla="*/ 196 h 1064"/>
                  <a:gd name="T78" fmla="*/ 660 w 924"/>
                  <a:gd name="T79" fmla="*/ 228 h 1064"/>
                  <a:gd name="T80" fmla="*/ 696 w 924"/>
                  <a:gd name="T81" fmla="*/ 204 h 1064"/>
                  <a:gd name="T82" fmla="*/ 752 w 924"/>
                  <a:gd name="T83" fmla="*/ 160 h 1064"/>
                  <a:gd name="T84" fmla="*/ 820 w 924"/>
                  <a:gd name="T85" fmla="*/ 172 h 1064"/>
                  <a:gd name="T86" fmla="*/ 832 w 924"/>
                  <a:gd name="T87" fmla="*/ 116 h 1064"/>
                  <a:gd name="T88" fmla="*/ 912 w 924"/>
                  <a:gd name="T89" fmla="*/ 80 h 1064"/>
                  <a:gd name="T90" fmla="*/ 924 w 924"/>
                  <a:gd name="T91" fmla="*/ 24 h 1064"/>
                  <a:gd name="T92" fmla="*/ 864 w 924"/>
                  <a:gd name="T93" fmla="*/ 0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24" h="1064">
                    <a:moveTo>
                      <a:pt x="864" y="0"/>
                    </a:moveTo>
                    <a:lnTo>
                      <a:pt x="832" y="12"/>
                    </a:lnTo>
                    <a:lnTo>
                      <a:pt x="796" y="12"/>
                    </a:lnTo>
                    <a:lnTo>
                      <a:pt x="752" y="12"/>
                    </a:lnTo>
                    <a:lnTo>
                      <a:pt x="704" y="36"/>
                    </a:lnTo>
                    <a:lnTo>
                      <a:pt x="660" y="44"/>
                    </a:lnTo>
                    <a:lnTo>
                      <a:pt x="624" y="44"/>
                    </a:lnTo>
                    <a:lnTo>
                      <a:pt x="568" y="36"/>
                    </a:lnTo>
                    <a:lnTo>
                      <a:pt x="544" y="44"/>
                    </a:lnTo>
                    <a:lnTo>
                      <a:pt x="524" y="44"/>
                    </a:lnTo>
                    <a:lnTo>
                      <a:pt x="500" y="56"/>
                    </a:lnTo>
                    <a:lnTo>
                      <a:pt x="500" y="92"/>
                    </a:lnTo>
                    <a:lnTo>
                      <a:pt x="488" y="116"/>
                    </a:lnTo>
                    <a:lnTo>
                      <a:pt x="476" y="124"/>
                    </a:lnTo>
                    <a:lnTo>
                      <a:pt x="468" y="148"/>
                    </a:lnTo>
                    <a:lnTo>
                      <a:pt x="456" y="160"/>
                    </a:lnTo>
                    <a:lnTo>
                      <a:pt x="432" y="196"/>
                    </a:lnTo>
                    <a:lnTo>
                      <a:pt x="432" y="204"/>
                    </a:lnTo>
                    <a:lnTo>
                      <a:pt x="432" y="216"/>
                    </a:lnTo>
                    <a:lnTo>
                      <a:pt x="444" y="216"/>
                    </a:lnTo>
                    <a:lnTo>
                      <a:pt x="456" y="216"/>
                    </a:lnTo>
                    <a:lnTo>
                      <a:pt x="468" y="240"/>
                    </a:lnTo>
                    <a:lnTo>
                      <a:pt x="456" y="264"/>
                    </a:lnTo>
                    <a:lnTo>
                      <a:pt x="444" y="284"/>
                    </a:lnTo>
                    <a:lnTo>
                      <a:pt x="444" y="296"/>
                    </a:lnTo>
                    <a:lnTo>
                      <a:pt x="456" y="332"/>
                    </a:lnTo>
                    <a:lnTo>
                      <a:pt x="468" y="356"/>
                    </a:lnTo>
                    <a:lnTo>
                      <a:pt x="444" y="364"/>
                    </a:lnTo>
                    <a:lnTo>
                      <a:pt x="444" y="376"/>
                    </a:lnTo>
                    <a:lnTo>
                      <a:pt x="444" y="400"/>
                    </a:lnTo>
                    <a:lnTo>
                      <a:pt x="444" y="412"/>
                    </a:lnTo>
                    <a:lnTo>
                      <a:pt x="432" y="436"/>
                    </a:lnTo>
                    <a:lnTo>
                      <a:pt x="396" y="492"/>
                    </a:lnTo>
                    <a:lnTo>
                      <a:pt x="364" y="524"/>
                    </a:lnTo>
                    <a:lnTo>
                      <a:pt x="316" y="572"/>
                    </a:lnTo>
                    <a:lnTo>
                      <a:pt x="272" y="628"/>
                    </a:lnTo>
                    <a:lnTo>
                      <a:pt x="228" y="652"/>
                    </a:lnTo>
                    <a:lnTo>
                      <a:pt x="192" y="676"/>
                    </a:lnTo>
                    <a:lnTo>
                      <a:pt x="156" y="708"/>
                    </a:lnTo>
                    <a:lnTo>
                      <a:pt x="124" y="732"/>
                    </a:lnTo>
                    <a:lnTo>
                      <a:pt x="112" y="744"/>
                    </a:lnTo>
                    <a:lnTo>
                      <a:pt x="88" y="756"/>
                    </a:lnTo>
                    <a:lnTo>
                      <a:pt x="56" y="776"/>
                    </a:lnTo>
                    <a:lnTo>
                      <a:pt x="32" y="776"/>
                    </a:lnTo>
                    <a:lnTo>
                      <a:pt x="8" y="788"/>
                    </a:lnTo>
                    <a:lnTo>
                      <a:pt x="0" y="800"/>
                    </a:lnTo>
                    <a:lnTo>
                      <a:pt x="8" y="824"/>
                    </a:lnTo>
                    <a:lnTo>
                      <a:pt x="8" y="836"/>
                    </a:lnTo>
                    <a:lnTo>
                      <a:pt x="8" y="844"/>
                    </a:lnTo>
                    <a:lnTo>
                      <a:pt x="32" y="868"/>
                    </a:lnTo>
                    <a:lnTo>
                      <a:pt x="44" y="892"/>
                    </a:lnTo>
                    <a:lnTo>
                      <a:pt x="32" y="904"/>
                    </a:lnTo>
                    <a:lnTo>
                      <a:pt x="32" y="916"/>
                    </a:lnTo>
                    <a:lnTo>
                      <a:pt x="44" y="924"/>
                    </a:lnTo>
                    <a:lnTo>
                      <a:pt x="68" y="924"/>
                    </a:lnTo>
                    <a:lnTo>
                      <a:pt x="80" y="936"/>
                    </a:lnTo>
                    <a:lnTo>
                      <a:pt x="88" y="960"/>
                    </a:lnTo>
                    <a:lnTo>
                      <a:pt x="100" y="960"/>
                    </a:lnTo>
                    <a:lnTo>
                      <a:pt x="112" y="960"/>
                    </a:lnTo>
                    <a:lnTo>
                      <a:pt x="124" y="960"/>
                    </a:lnTo>
                    <a:lnTo>
                      <a:pt x="156" y="972"/>
                    </a:lnTo>
                    <a:lnTo>
                      <a:pt x="192" y="1004"/>
                    </a:lnTo>
                    <a:lnTo>
                      <a:pt x="204" y="1028"/>
                    </a:lnTo>
                    <a:lnTo>
                      <a:pt x="216" y="1040"/>
                    </a:lnTo>
                    <a:lnTo>
                      <a:pt x="236" y="1052"/>
                    </a:lnTo>
                    <a:lnTo>
                      <a:pt x="260" y="1064"/>
                    </a:lnTo>
                    <a:lnTo>
                      <a:pt x="272" y="1040"/>
                    </a:lnTo>
                    <a:lnTo>
                      <a:pt x="284" y="1016"/>
                    </a:lnTo>
                    <a:lnTo>
                      <a:pt x="308" y="996"/>
                    </a:lnTo>
                    <a:lnTo>
                      <a:pt x="328" y="972"/>
                    </a:lnTo>
                    <a:lnTo>
                      <a:pt x="352" y="948"/>
                    </a:lnTo>
                    <a:lnTo>
                      <a:pt x="352" y="924"/>
                    </a:lnTo>
                    <a:lnTo>
                      <a:pt x="340" y="916"/>
                    </a:lnTo>
                    <a:lnTo>
                      <a:pt x="328" y="892"/>
                    </a:lnTo>
                    <a:lnTo>
                      <a:pt x="328" y="868"/>
                    </a:lnTo>
                    <a:lnTo>
                      <a:pt x="352" y="844"/>
                    </a:lnTo>
                    <a:lnTo>
                      <a:pt x="352" y="836"/>
                    </a:lnTo>
                    <a:lnTo>
                      <a:pt x="352" y="800"/>
                    </a:lnTo>
                    <a:lnTo>
                      <a:pt x="352" y="788"/>
                    </a:lnTo>
                    <a:lnTo>
                      <a:pt x="364" y="764"/>
                    </a:lnTo>
                    <a:lnTo>
                      <a:pt x="388" y="732"/>
                    </a:lnTo>
                    <a:lnTo>
                      <a:pt x="388" y="696"/>
                    </a:lnTo>
                    <a:lnTo>
                      <a:pt x="388" y="676"/>
                    </a:lnTo>
                    <a:lnTo>
                      <a:pt x="408" y="628"/>
                    </a:lnTo>
                    <a:lnTo>
                      <a:pt x="432" y="596"/>
                    </a:lnTo>
                    <a:lnTo>
                      <a:pt x="420" y="572"/>
                    </a:lnTo>
                    <a:lnTo>
                      <a:pt x="432" y="560"/>
                    </a:lnTo>
                    <a:lnTo>
                      <a:pt x="444" y="548"/>
                    </a:lnTo>
                    <a:lnTo>
                      <a:pt x="468" y="504"/>
                    </a:lnTo>
                    <a:lnTo>
                      <a:pt x="500" y="456"/>
                    </a:lnTo>
                    <a:lnTo>
                      <a:pt x="524" y="424"/>
                    </a:lnTo>
                    <a:lnTo>
                      <a:pt x="536" y="412"/>
                    </a:lnTo>
                    <a:lnTo>
                      <a:pt x="556" y="412"/>
                    </a:lnTo>
                    <a:lnTo>
                      <a:pt x="616" y="412"/>
                    </a:lnTo>
                    <a:lnTo>
                      <a:pt x="636" y="412"/>
                    </a:lnTo>
                    <a:lnTo>
                      <a:pt x="636" y="388"/>
                    </a:lnTo>
                    <a:lnTo>
                      <a:pt x="636" y="364"/>
                    </a:lnTo>
                    <a:lnTo>
                      <a:pt x="648" y="344"/>
                    </a:lnTo>
                    <a:lnTo>
                      <a:pt x="660" y="320"/>
                    </a:lnTo>
                    <a:lnTo>
                      <a:pt x="660" y="296"/>
                    </a:lnTo>
                    <a:lnTo>
                      <a:pt x="648" y="296"/>
                    </a:lnTo>
                    <a:lnTo>
                      <a:pt x="636" y="320"/>
                    </a:lnTo>
                    <a:lnTo>
                      <a:pt x="624" y="332"/>
                    </a:lnTo>
                    <a:lnTo>
                      <a:pt x="604" y="332"/>
                    </a:lnTo>
                    <a:lnTo>
                      <a:pt x="580" y="320"/>
                    </a:lnTo>
                    <a:lnTo>
                      <a:pt x="580" y="296"/>
                    </a:lnTo>
                    <a:lnTo>
                      <a:pt x="556" y="296"/>
                    </a:lnTo>
                    <a:lnTo>
                      <a:pt x="544" y="296"/>
                    </a:lnTo>
                    <a:lnTo>
                      <a:pt x="536" y="284"/>
                    </a:lnTo>
                    <a:lnTo>
                      <a:pt x="544" y="276"/>
                    </a:lnTo>
                    <a:lnTo>
                      <a:pt x="556" y="276"/>
                    </a:lnTo>
                    <a:lnTo>
                      <a:pt x="568" y="264"/>
                    </a:lnTo>
                    <a:lnTo>
                      <a:pt x="568" y="252"/>
                    </a:lnTo>
                    <a:lnTo>
                      <a:pt x="556" y="240"/>
                    </a:lnTo>
                    <a:lnTo>
                      <a:pt x="556" y="228"/>
                    </a:lnTo>
                    <a:lnTo>
                      <a:pt x="604" y="196"/>
                    </a:lnTo>
                    <a:lnTo>
                      <a:pt x="616" y="196"/>
                    </a:lnTo>
                    <a:lnTo>
                      <a:pt x="624" y="204"/>
                    </a:lnTo>
                    <a:lnTo>
                      <a:pt x="636" y="216"/>
                    </a:lnTo>
                    <a:lnTo>
                      <a:pt x="660" y="228"/>
                    </a:lnTo>
                    <a:lnTo>
                      <a:pt x="672" y="216"/>
                    </a:lnTo>
                    <a:lnTo>
                      <a:pt x="684" y="216"/>
                    </a:lnTo>
                    <a:lnTo>
                      <a:pt x="696" y="204"/>
                    </a:lnTo>
                    <a:lnTo>
                      <a:pt x="716" y="184"/>
                    </a:lnTo>
                    <a:lnTo>
                      <a:pt x="740" y="172"/>
                    </a:lnTo>
                    <a:lnTo>
                      <a:pt x="752" y="160"/>
                    </a:lnTo>
                    <a:lnTo>
                      <a:pt x="784" y="172"/>
                    </a:lnTo>
                    <a:lnTo>
                      <a:pt x="808" y="184"/>
                    </a:lnTo>
                    <a:lnTo>
                      <a:pt x="820" y="172"/>
                    </a:lnTo>
                    <a:lnTo>
                      <a:pt x="844" y="160"/>
                    </a:lnTo>
                    <a:lnTo>
                      <a:pt x="844" y="136"/>
                    </a:lnTo>
                    <a:lnTo>
                      <a:pt x="832" y="116"/>
                    </a:lnTo>
                    <a:lnTo>
                      <a:pt x="844" y="80"/>
                    </a:lnTo>
                    <a:lnTo>
                      <a:pt x="888" y="80"/>
                    </a:lnTo>
                    <a:lnTo>
                      <a:pt x="912" y="80"/>
                    </a:lnTo>
                    <a:lnTo>
                      <a:pt x="924" y="68"/>
                    </a:lnTo>
                    <a:lnTo>
                      <a:pt x="924" y="36"/>
                    </a:lnTo>
                    <a:lnTo>
                      <a:pt x="924" y="24"/>
                    </a:lnTo>
                    <a:lnTo>
                      <a:pt x="912" y="12"/>
                    </a:lnTo>
                    <a:lnTo>
                      <a:pt x="888" y="0"/>
                    </a:lnTo>
                    <a:lnTo>
                      <a:pt x="864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181" name="Freeform 2997"/>
            <p:cNvSpPr>
              <a:spLocks/>
            </p:cNvSpPr>
            <p:nvPr/>
          </p:nvSpPr>
          <p:spPr bwMode="auto">
            <a:xfrm>
              <a:off x="3679825" y="4948238"/>
              <a:ext cx="508000" cy="692150"/>
            </a:xfrm>
            <a:custGeom>
              <a:avLst/>
              <a:gdLst>
                <a:gd name="T0" fmla="*/ 2147483647 w 800"/>
                <a:gd name="T1" fmla="*/ 2147483647 h 1088"/>
                <a:gd name="T2" fmla="*/ 2147483647 w 800"/>
                <a:gd name="T3" fmla="*/ 2147483647 h 1088"/>
                <a:gd name="T4" fmla="*/ 2147483647 w 800"/>
                <a:gd name="T5" fmla="*/ 0 h 1088"/>
                <a:gd name="T6" fmla="*/ 2147483647 w 800"/>
                <a:gd name="T7" fmla="*/ 2147483647 h 1088"/>
                <a:gd name="T8" fmla="*/ 2147483647 w 800"/>
                <a:gd name="T9" fmla="*/ 2147483647 h 1088"/>
                <a:gd name="T10" fmla="*/ 2147483647 w 800"/>
                <a:gd name="T11" fmla="*/ 2147483647 h 1088"/>
                <a:gd name="T12" fmla="*/ 2147483647 w 800"/>
                <a:gd name="T13" fmla="*/ 2147483647 h 1088"/>
                <a:gd name="T14" fmla="*/ 2147483647 w 800"/>
                <a:gd name="T15" fmla="*/ 2147483647 h 1088"/>
                <a:gd name="T16" fmla="*/ 2147483647 w 800"/>
                <a:gd name="T17" fmla="*/ 2147483647 h 1088"/>
                <a:gd name="T18" fmla="*/ 2147483647 w 800"/>
                <a:gd name="T19" fmla="*/ 2147483647 h 1088"/>
                <a:gd name="T20" fmla="*/ 2147483647 w 800"/>
                <a:gd name="T21" fmla="*/ 2147483647 h 1088"/>
                <a:gd name="T22" fmla="*/ 2147483647 w 800"/>
                <a:gd name="T23" fmla="*/ 2147483647 h 1088"/>
                <a:gd name="T24" fmla="*/ 2147483647 w 800"/>
                <a:gd name="T25" fmla="*/ 2147483647 h 1088"/>
                <a:gd name="T26" fmla="*/ 2147483647 w 800"/>
                <a:gd name="T27" fmla="*/ 2147483647 h 1088"/>
                <a:gd name="T28" fmla="*/ 2147483647 w 800"/>
                <a:gd name="T29" fmla="*/ 2147483647 h 1088"/>
                <a:gd name="T30" fmla="*/ 2147483647 w 800"/>
                <a:gd name="T31" fmla="*/ 2147483647 h 1088"/>
                <a:gd name="T32" fmla="*/ 2147483647 w 800"/>
                <a:gd name="T33" fmla="*/ 2147483647 h 1088"/>
                <a:gd name="T34" fmla="*/ 2147483647 w 800"/>
                <a:gd name="T35" fmla="*/ 2147483647 h 1088"/>
                <a:gd name="T36" fmla="*/ 2147483647 w 800"/>
                <a:gd name="T37" fmla="*/ 2147483647 h 1088"/>
                <a:gd name="T38" fmla="*/ 2147483647 w 800"/>
                <a:gd name="T39" fmla="*/ 2147483647 h 1088"/>
                <a:gd name="T40" fmla="*/ 2147483647 w 800"/>
                <a:gd name="T41" fmla="*/ 2147483647 h 1088"/>
                <a:gd name="T42" fmla="*/ 2147483647 w 800"/>
                <a:gd name="T43" fmla="*/ 2147483647 h 1088"/>
                <a:gd name="T44" fmla="*/ 2147483647 w 800"/>
                <a:gd name="T45" fmla="*/ 2147483647 h 1088"/>
                <a:gd name="T46" fmla="*/ 2147483647 w 800"/>
                <a:gd name="T47" fmla="*/ 2147483647 h 1088"/>
                <a:gd name="T48" fmla="*/ 2147483647 w 800"/>
                <a:gd name="T49" fmla="*/ 2147483647 h 1088"/>
                <a:gd name="T50" fmla="*/ 2147483647 w 800"/>
                <a:gd name="T51" fmla="*/ 2147483647 h 1088"/>
                <a:gd name="T52" fmla="*/ 2147483647 w 800"/>
                <a:gd name="T53" fmla="*/ 2147483647 h 1088"/>
                <a:gd name="T54" fmla="*/ 2147483647 w 800"/>
                <a:gd name="T55" fmla="*/ 2147483647 h 1088"/>
                <a:gd name="T56" fmla="*/ 2147483647 w 800"/>
                <a:gd name="T57" fmla="*/ 2147483647 h 1088"/>
                <a:gd name="T58" fmla="*/ 2147483647 w 800"/>
                <a:gd name="T59" fmla="*/ 2147483647 h 1088"/>
                <a:gd name="T60" fmla="*/ 2147483647 w 800"/>
                <a:gd name="T61" fmla="*/ 2147483647 h 1088"/>
                <a:gd name="T62" fmla="*/ 2147483647 w 800"/>
                <a:gd name="T63" fmla="*/ 2147483647 h 1088"/>
                <a:gd name="T64" fmla="*/ 2147483647 w 800"/>
                <a:gd name="T65" fmla="*/ 2147483647 h 1088"/>
                <a:gd name="T66" fmla="*/ 2147483647 w 800"/>
                <a:gd name="T67" fmla="*/ 2147483647 h 1088"/>
                <a:gd name="T68" fmla="*/ 2147483647 w 800"/>
                <a:gd name="T69" fmla="*/ 2147483647 h 1088"/>
                <a:gd name="T70" fmla="*/ 2147483647 w 800"/>
                <a:gd name="T71" fmla="*/ 2147483647 h 1088"/>
                <a:gd name="T72" fmla="*/ 2147483647 w 800"/>
                <a:gd name="T73" fmla="*/ 2147483647 h 1088"/>
                <a:gd name="T74" fmla="*/ 2147483647 w 800"/>
                <a:gd name="T75" fmla="*/ 2147483647 h 1088"/>
                <a:gd name="T76" fmla="*/ 2147483647 w 800"/>
                <a:gd name="T77" fmla="*/ 2147483647 h 1088"/>
                <a:gd name="T78" fmla="*/ 2147483647 w 800"/>
                <a:gd name="T79" fmla="*/ 2147483647 h 1088"/>
                <a:gd name="T80" fmla="*/ 2147483647 w 800"/>
                <a:gd name="T81" fmla="*/ 2147483647 h 1088"/>
                <a:gd name="T82" fmla="*/ 2147483647 w 800"/>
                <a:gd name="T83" fmla="*/ 2147483647 h 1088"/>
                <a:gd name="T84" fmla="*/ 2147483647 w 800"/>
                <a:gd name="T85" fmla="*/ 2147483647 h 1088"/>
                <a:gd name="T86" fmla="*/ 2147483647 w 800"/>
                <a:gd name="T87" fmla="*/ 2147483647 h 1088"/>
                <a:gd name="T88" fmla="*/ 2147483647 w 800"/>
                <a:gd name="T89" fmla="*/ 2147483647 h 1088"/>
                <a:gd name="T90" fmla="*/ 2147483647 w 800"/>
                <a:gd name="T91" fmla="*/ 2147483647 h 1088"/>
                <a:gd name="T92" fmla="*/ 2147483647 w 800"/>
                <a:gd name="T93" fmla="*/ 2147483647 h 1088"/>
                <a:gd name="T94" fmla="*/ 2147483647 w 800"/>
                <a:gd name="T95" fmla="*/ 2147483647 h 1088"/>
                <a:gd name="T96" fmla="*/ 2147483647 w 800"/>
                <a:gd name="T97" fmla="*/ 2147483647 h 1088"/>
                <a:gd name="T98" fmla="*/ 2147483647 w 800"/>
                <a:gd name="T99" fmla="*/ 2147483647 h 1088"/>
                <a:gd name="T100" fmla="*/ 2147483647 w 800"/>
                <a:gd name="T101" fmla="*/ 2147483647 h 1088"/>
                <a:gd name="T102" fmla="*/ 2147483647 w 800"/>
                <a:gd name="T103" fmla="*/ 2147483647 h 1088"/>
                <a:gd name="T104" fmla="*/ 2147483647 w 800"/>
                <a:gd name="T105" fmla="*/ 2147483647 h 1088"/>
                <a:gd name="T106" fmla="*/ 2147483647 w 800"/>
                <a:gd name="T107" fmla="*/ 2147483647 h 1088"/>
                <a:gd name="T108" fmla="*/ 2147483647 w 800"/>
                <a:gd name="T109" fmla="*/ 2147483647 h 10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00" h="1088">
                  <a:moveTo>
                    <a:pt x="800" y="172"/>
                  </a:moveTo>
                  <a:lnTo>
                    <a:pt x="788" y="140"/>
                  </a:lnTo>
                  <a:lnTo>
                    <a:pt x="752" y="104"/>
                  </a:lnTo>
                  <a:lnTo>
                    <a:pt x="740" y="92"/>
                  </a:lnTo>
                  <a:lnTo>
                    <a:pt x="732" y="80"/>
                  </a:lnTo>
                  <a:lnTo>
                    <a:pt x="720" y="68"/>
                  </a:lnTo>
                  <a:lnTo>
                    <a:pt x="720" y="60"/>
                  </a:lnTo>
                  <a:lnTo>
                    <a:pt x="708" y="12"/>
                  </a:lnTo>
                  <a:lnTo>
                    <a:pt x="696" y="0"/>
                  </a:lnTo>
                  <a:lnTo>
                    <a:pt x="672" y="0"/>
                  </a:lnTo>
                  <a:lnTo>
                    <a:pt x="628" y="0"/>
                  </a:lnTo>
                  <a:lnTo>
                    <a:pt x="616" y="24"/>
                  </a:lnTo>
                  <a:lnTo>
                    <a:pt x="616" y="36"/>
                  </a:lnTo>
                  <a:lnTo>
                    <a:pt x="628" y="60"/>
                  </a:lnTo>
                  <a:lnTo>
                    <a:pt x="616" y="92"/>
                  </a:lnTo>
                  <a:lnTo>
                    <a:pt x="604" y="128"/>
                  </a:lnTo>
                  <a:lnTo>
                    <a:pt x="592" y="160"/>
                  </a:lnTo>
                  <a:lnTo>
                    <a:pt x="572" y="196"/>
                  </a:lnTo>
                  <a:lnTo>
                    <a:pt x="548" y="220"/>
                  </a:lnTo>
                  <a:lnTo>
                    <a:pt x="512" y="240"/>
                  </a:lnTo>
                  <a:lnTo>
                    <a:pt x="468" y="252"/>
                  </a:lnTo>
                  <a:lnTo>
                    <a:pt x="432" y="240"/>
                  </a:lnTo>
                  <a:lnTo>
                    <a:pt x="400" y="228"/>
                  </a:lnTo>
                  <a:lnTo>
                    <a:pt x="376" y="220"/>
                  </a:lnTo>
                  <a:lnTo>
                    <a:pt x="352" y="208"/>
                  </a:lnTo>
                  <a:lnTo>
                    <a:pt x="352" y="220"/>
                  </a:lnTo>
                  <a:lnTo>
                    <a:pt x="364" y="228"/>
                  </a:lnTo>
                  <a:lnTo>
                    <a:pt x="352" y="240"/>
                  </a:lnTo>
                  <a:lnTo>
                    <a:pt x="332" y="264"/>
                  </a:lnTo>
                  <a:lnTo>
                    <a:pt x="320" y="264"/>
                  </a:lnTo>
                  <a:lnTo>
                    <a:pt x="296" y="264"/>
                  </a:lnTo>
                  <a:lnTo>
                    <a:pt x="284" y="300"/>
                  </a:lnTo>
                  <a:lnTo>
                    <a:pt x="296" y="332"/>
                  </a:lnTo>
                  <a:lnTo>
                    <a:pt x="296" y="368"/>
                  </a:lnTo>
                  <a:lnTo>
                    <a:pt x="284" y="400"/>
                  </a:lnTo>
                  <a:lnTo>
                    <a:pt x="272" y="436"/>
                  </a:lnTo>
                  <a:lnTo>
                    <a:pt x="272" y="460"/>
                  </a:lnTo>
                  <a:lnTo>
                    <a:pt x="284" y="468"/>
                  </a:lnTo>
                  <a:lnTo>
                    <a:pt x="308" y="468"/>
                  </a:lnTo>
                  <a:lnTo>
                    <a:pt x="320" y="468"/>
                  </a:lnTo>
                  <a:lnTo>
                    <a:pt x="332" y="468"/>
                  </a:lnTo>
                  <a:lnTo>
                    <a:pt x="320" y="492"/>
                  </a:lnTo>
                  <a:lnTo>
                    <a:pt x="332" y="504"/>
                  </a:lnTo>
                  <a:lnTo>
                    <a:pt x="352" y="504"/>
                  </a:lnTo>
                  <a:lnTo>
                    <a:pt x="364" y="516"/>
                  </a:lnTo>
                  <a:lnTo>
                    <a:pt x="352" y="540"/>
                  </a:lnTo>
                  <a:lnTo>
                    <a:pt x="332" y="560"/>
                  </a:lnTo>
                  <a:lnTo>
                    <a:pt x="296" y="560"/>
                  </a:lnTo>
                  <a:lnTo>
                    <a:pt x="264" y="560"/>
                  </a:lnTo>
                  <a:lnTo>
                    <a:pt x="240" y="584"/>
                  </a:lnTo>
                  <a:lnTo>
                    <a:pt x="240" y="608"/>
                  </a:lnTo>
                  <a:lnTo>
                    <a:pt x="264" y="628"/>
                  </a:lnTo>
                  <a:lnTo>
                    <a:pt x="252" y="652"/>
                  </a:lnTo>
                  <a:lnTo>
                    <a:pt x="240" y="652"/>
                  </a:lnTo>
                  <a:lnTo>
                    <a:pt x="240" y="676"/>
                  </a:lnTo>
                  <a:lnTo>
                    <a:pt x="240" y="708"/>
                  </a:lnTo>
                  <a:lnTo>
                    <a:pt x="228" y="732"/>
                  </a:lnTo>
                  <a:lnTo>
                    <a:pt x="228" y="756"/>
                  </a:lnTo>
                  <a:lnTo>
                    <a:pt x="216" y="780"/>
                  </a:lnTo>
                  <a:lnTo>
                    <a:pt x="204" y="812"/>
                  </a:lnTo>
                  <a:lnTo>
                    <a:pt x="192" y="848"/>
                  </a:lnTo>
                  <a:lnTo>
                    <a:pt x="184" y="856"/>
                  </a:lnTo>
                  <a:lnTo>
                    <a:pt x="172" y="856"/>
                  </a:lnTo>
                  <a:lnTo>
                    <a:pt x="136" y="856"/>
                  </a:lnTo>
                  <a:lnTo>
                    <a:pt x="124" y="868"/>
                  </a:lnTo>
                  <a:lnTo>
                    <a:pt x="112" y="892"/>
                  </a:lnTo>
                  <a:lnTo>
                    <a:pt x="104" y="904"/>
                  </a:lnTo>
                  <a:lnTo>
                    <a:pt x="92" y="916"/>
                  </a:lnTo>
                  <a:lnTo>
                    <a:pt x="68" y="916"/>
                  </a:lnTo>
                  <a:lnTo>
                    <a:pt x="56" y="916"/>
                  </a:lnTo>
                  <a:lnTo>
                    <a:pt x="44" y="916"/>
                  </a:lnTo>
                  <a:lnTo>
                    <a:pt x="36" y="916"/>
                  </a:lnTo>
                  <a:lnTo>
                    <a:pt x="36" y="928"/>
                  </a:lnTo>
                  <a:lnTo>
                    <a:pt x="36" y="936"/>
                  </a:lnTo>
                  <a:lnTo>
                    <a:pt x="24" y="948"/>
                  </a:lnTo>
                  <a:lnTo>
                    <a:pt x="0" y="948"/>
                  </a:lnTo>
                  <a:lnTo>
                    <a:pt x="0" y="984"/>
                  </a:lnTo>
                  <a:lnTo>
                    <a:pt x="12" y="1016"/>
                  </a:lnTo>
                  <a:lnTo>
                    <a:pt x="36" y="1040"/>
                  </a:lnTo>
                  <a:lnTo>
                    <a:pt x="44" y="1076"/>
                  </a:lnTo>
                  <a:lnTo>
                    <a:pt x="68" y="1088"/>
                  </a:lnTo>
                  <a:lnTo>
                    <a:pt x="92" y="1064"/>
                  </a:lnTo>
                  <a:lnTo>
                    <a:pt x="104" y="1040"/>
                  </a:lnTo>
                  <a:lnTo>
                    <a:pt x="124" y="1016"/>
                  </a:lnTo>
                  <a:lnTo>
                    <a:pt x="148" y="984"/>
                  </a:lnTo>
                  <a:lnTo>
                    <a:pt x="172" y="972"/>
                  </a:lnTo>
                  <a:lnTo>
                    <a:pt x="228" y="960"/>
                  </a:lnTo>
                  <a:lnTo>
                    <a:pt x="252" y="936"/>
                  </a:lnTo>
                  <a:lnTo>
                    <a:pt x="264" y="928"/>
                  </a:lnTo>
                  <a:lnTo>
                    <a:pt x="284" y="928"/>
                  </a:lnTo>
                  <a:lnTo>
                    <a:pt x="296" y="928"/>
                  </a:lnTo>
                  <a:lnTo>
                    <a:pt x="284" y="904"/>
                  </a:lnTo>
                  <a:lnTo>
                    <a:pt x="272" y="868"/>
                  </a:lnTo>
                  <a:lnTo>
                    <a:pt x="264" y="848"/>
                  </a:lnTo>
                  <a:lnTo>
                    <a:pt x="272" y="824"/>
                  </a:lnTo>
                  <a:lnTo>
                    <a:pt x="284" y="824"/>
                  </a:lnTo>
                  <a:lnTo>
                    <a:pt x="308" y="848"/>
                  </a:lnTo>
                  <a:lnTo>
                    <a:pt x="320" y="848"/>
                  </a:lnTo>
                  <a:lnTo>
                    <a:pt x="320" y="812"/>
                  </a:lnTo>
                  <a:lnTo>
                    <a:pt x="320" y="800"/>
                  </a:lnTo>
                  <a:lnTo>
                    <a:pt x="332" y="788"/>
                  </a:lnTo>
                  <a:lnTo>
                    <a:pt x="364" y="780"/>
                  </a:lnTo>
                  <a:lnTo>
                    <a:pt x="400" y="780"/>
                  </a:lnTo>
                  <a:lnTo>
                    <a:pt x="424" y="780"/>
                  </a:lnTo>
                  <a:lnTo>
                    <a:pt x="444" y="768"/>
                  </a:lnTo>
                  <a:lnTo>
                    <a:pt x="456" y="756"/>
                  </a:lnTo>
                  <a:lnTo>
                    <a:pt x="456" y="768"/>
                  </a:lnTo>
                  <a:lnTo>
                    <a:pt x="468" y="780"/>
                  </a:lnTo>
                  <a:lnTo>
                    <a:pt x="480" y="756"/>
                  </a:lnTo>
                  <a:lnTo>
                    <a:pt x="492" y="756"/>
                  </a:lnTo>
                  <a:lnTo>
                    <a:pt x="512" y="756"/>
                  </a:lnTo>
                  <a:lnTo>
                    <a:pt x="524" y="756"/>
                  </a:lnTo>
                  <a:lnTo>
                    <a:pt x="536" y="756"/>
                  </a:lnTo>
                  <a:lnTo>
                    <a:pt x="548" y="768"/>
                  </a:lnTo>
                  <a:lnTo>
                    <a:pt x="572" y="756"/>
                  </a:lnTo>
                  <a:lnTo>
                    <a:pt x="604" y="744"/>
                  </a:lnTo>
                  <a:lnTo>
                    <a:pt x="604" y="756"/>
                  </a:lnTo>
                  <a:lnTo>
                    <a:pt x="616" y="768"/>
                  </a:lnTo>
                  <a:lnTo>
                    <a:pt x="628" y="756"/>
                  </a:lnTo>
                  <a:lnTo>
                    <a:pt x="652" y="756"/>
                  </a:lnTo>
                  <a:lnTo>
                    <a:pt x="660" y="780"/>
                  </a:lnTo>
                  <a:lnTo>
                    <a:pt x="672" y="780"/>
                  </a:lnTo>
                  <a:lnTo>
                    <a:pt x="684" y="768"/>
                  </a:lnTo>
                  <a:lnTo>
                    <a:pt x="684" y="756"/>
                  </a:lnTo>
                  <a:lnTo>
                    <a:pt x="696" y="768"/>
                  </a:lnTo>
                  <a:lnTo>
                    <a:pt x="708" y="780"/>
                  </a:lnTo>
                  <a:lnTo>
                    <a:pt x="720" y="788"/>
                  </a:lnTo>
                  <a:lnTo>
                    <a:pt x="696" y="800"/>
                  </a:lnTo>
                  <a:lnTo>
                    <a:pt x="672" y="788"/>
                  </a:lnTo>
                  <a:lnTo>
                    <a:pt x="652" y="788"/>
                  </a:lnTo>
                  <a:lnTo>
                    <a:pt x="672" y="812"/>
                  </a:lnTo>
                  <a:lnTo>
                    <a:pt x="708" y="812"/>
                  </a:lnTo>
                  <a:lnTo>
                    <a:pt x="732" y="800"/>
                  </a:lnTo>
                  <a:lnTo>
                    <a:pt x="740" y="788"/>
                  </a:lnTo>
                  <a:lnTo>
                    <a:pt x="732" y="756"/>
                  </a:lnTo>
                  <a:lnTo>
                    <a:pt x="732" y="744"/>
                  </a:lnTo>
                  <a:lnTo>
                    <a:pt x="740" y="732"/>
                  </a:lnTo>
                  <a:lnTo>
                    <a:pt x="740" y="720"/>
                  </a:lnTo>
                  <a:lnTo>
                    <a:pt x="752" y="720"/>
                  </a:lnTo>
                  <a:lnTo>
                    <a:pt x="776" y="708"/>
                  </a:lnTo>
                  <a:lnTo>
                    <a:pt x="776" y="700"/>
                  </a:lnTo>
                  <a:lnTo>
                    <a:pt x="776" y="676"/>
                  </a:lnTo>
                  <a:lnTo>
                    <a:pt x="764" y="664"/>
                  </a:lnTo>
                  <a:lnTo>
                    <a:pt x="752" y="652"/>
                  </a:lnTo>
                  <a:lnTo>
                    <a:pt x="740" y="628"/>
                  </a:lnTo>
                  <a:lnTo>
                    <a:pt x="708" y="620"/>
                  </a:lnTo>
                  <a:lnTo>
                    <a:pt x="684" y="584"/>
                  </a:lnTo>
                  <a:lnTo>
                    <a:pt x="660" y="560"/>
                  </a:lnTo>
                  <a:lnTo>
                    <a:pt x="616" y="516"/>
                  </a:lnTo>
                  <a:lnTo>
                    <a:pt x="580" y="492"/>
                  </a:lnTo>
                  <a:lnTo>
                    <a:pt x="592" y="480"/>
                  </a:lnTo>
                  <a:lnTo>
                    <a:pt x="604" y="468"/>
                  </a:lnTo>
                  <a:lnTo>
                    <a:pt x="592" y="448"/>
                  </a:lnTo>
                  <a:lnTo>
                    <a:pt x="580" y="424"/>
                  </a:lnTo>
                  <a:lnTo>
                    <a:pt x="580" y="412"/>
                  </a:lnTo>
                  <a:lnTo>
                    <a:pt x="628" y="368"/>
                  </a:lnTo>
                  <a:lnTo>
                    <a:pt x="660" y="332"/>
                  </a:lnTo>
                  <a:lnTo>
                    <a:pt x="696" y="300"/>
                  </a:lnTo>
                  <a:lnTo>
                    <a:pt x="720" y="264"/>
                  </a:lnTo>
                  <a:lnTo>
                    <a:pt x="720" y="240"/>
                  </a:lnTo>
                  <a:lnTo>
                    <a:pt x="740" y="220"/>
                  </a:lnTo>
                  <a:lnTo>
                    <a:pt x="776" y="208"/>
                  </a:lnTo>
                  <a:lnTo>
                    <a:pt x="788" y="208"/>
                  </a:lnTo>
                  <a:lnTo>
                    <a:pt x="800" y="220"/>
                  </a:lnTo>
                  <a:lnTo>
                    <a:pt x="800" y="172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2" name="Freeform 2998"/>
            <p:cNvSpPr>
              <a:spLocks/>
            </p:cNvSpPr>
            <p:nvPr/>
          </p:nvSpPr>
          <p:spPr bwMode="auto">
            <a:xfrm>
              <a:off x="3724275" y="4405313"/>
              <a:ext cx="593725" cy="422275"/>
            </a:xfrm>
            <a:custGeom>
              <a:avLst/>
              <a:gdLst>
                <a:gd name="T0" fmla="*/ 2147483647 w 936"/>
                <a:gd name="T1" fmla="*/ 2147483647 h 664"/>
                <a:gd name="T2" fmla="*/ 2147483647 w 936"/>
                <a:gd name="T3" fmla="*/ 2147483647 h 664"/>
                <a:gd name="T4" fmla="*/ 2147483647 w 936"/>
                <a:gd name="T5" fmla="*/ 2147483647 h 664"/>
                <a:gd name="T6" fmla="*/ 2147483647 w 936"/>
                <a:gd name="T7" fmla="*/ 2147483647 h 664"/>
                <a:gd name="T8" fmla="*/ 2147483647 w 936"/>
                <a:gd name="T9" fmla="*/ 2147483647 h 664"/>
                <a:gd name="T10" fmla="*/ 2147483647 w 936"/>
                <a:gd name="T11" fmla="*/ 2147483647 h 664"/>
                <a:gd name="T12" fmla="*/ 2147483647 w 936"/>
                <a:gd name="T13" fmla="*/ 2147483647 h 664"/>
                <a:gd name="T14" fmla="*/ 2147483647 w 936"/>
                <a:gd name="T15" fmla="*/ 2147483647 h 664"/>
                <a:gd name="T16" fmla="*/ 2147483647 w 936"/>
                <a:gd name="T17" fmla="*/ 2147483647 h 664"/>
                <a:gd name="T18" fmla="*/ 2147483647 w 936"/>
                <a:gd name="T19" fmla="*/ 2147483647 h 664"/>
                <a:gd name="T20" fmla="*/ 2147483647 w 936"/>
                <a:gd name="T21" fmla="*/ 2147483647 h 664"/>
                <a:gd name="T22" fmla="*/ 2147483647 w 936"/>
                <a:gd name="T23" fmla="*/ 2147483647 h 664"/>
                <a:gd name="T24" fmla="*/ 2147483647 w 936"/>
                <a:gd name="T25" fmla="*/ 2147483647 h 664"/>
                <a:gd name="T26" fmla="*/ 2147483647 w 936"/>
                <a:gd name="T27" fmla="*/ 2147483647 h 664"/>
                <a:gd name="T28" fmla="*/ 2147483647 w 936"/>
                <a:gd name="T29" fmla="*/ 2147483647 h 664"/>
                <a:gd name="T30" fmla="*/ 2147483647 w 936"/>
                <a:gd name="T31" fmla="*/ 2147483647 h 664"/>
                <a:gd name="T32" fmla="*/ 2147483647 w 936"/>
                <a:gd name="T33" fmla="*/ 2147483647 h 664"/>
                <a:gd name="T34" fmla="*/ 2147483647 w 936"/>
                <a:gd name="T35" fmla="*/ 2147483647 h 664"/>
                <a:gd name="T36" fmla="*/ 2147483647 w 936"/>
                <a:gd name="T37" fmla="*/ 2147483647 h 664"/>
                <a:gd name="T38" fmla="*/ 2147483647 w 936"/>
                <a:gd name="T39" fmla="*/ 2147483647 h 664"/>
                <a:gd name="T40" fmla="*/ 2147483647 w 936"/>
                <a:gd name="T41" fmla="*/ 2147483647 h 664"/>
                <a:gd name="T42" fmla="*/ 2147483647 w 936"/>
                <a:gd name="T43" fmla="*/ 2147483647 h 664"/>
                <a:gd name="T44" fmla="*/ 2147483647 w 936"/>
                <a:gd name="T45" fmla="*/ 2147483647 h 664"/>
                <a:gd name="T46" fmla="*/ 2147483647 w 936"/>
                <a:gd name="T47" fmla="*/ 2147483647 h 664"/>
                <a:gd name="T48" fmla="*/ 2147483647 w 936"/>
                <a:gd name="T49" fmla="*/ 2147483647 h 664"/>
                <a:gd name="T50" fmla="*/ 2147483647 w 936"/>
                <a:gd name="T51" fmla="*/ 2147483647 h 664"/>
                <a:gd name="T52" fmla="*/ 2147483647 w 936"/>
                <a:gd name="T53" fmla="*/ 2147483647 h 664"/>
                <a:gd name="T54" fmla="*/ 2147483647 w 936"/>
                <a:gd name="T55" fmla="*/ 2147483647 h 664"/>
                <a:gd name="T56" fmla="*/ 2147483647 w 936"/>
                <a:gd name="T57" fmla="*/ 2147483647 h 664"/>
                <a:gd name="T58" fmla="*/ 2147483647 w 936"/>
                <a:gd name="T59" fmla="*/ 2147483647 h 664"/>
                <a:gd name="T60" fmla="*/ 2147483647 w 936"/>
                <a:gd name="T61" fmla="*/ 2147483647 h 664"/>
                <a:gd name="T62" fmla="*/ 2147483647 w 936"/>
                <a:gd name="T63" fmla="*/ 2147483647 h 664"/>
                <a:gd name="T64" fmla="*/ 2147483647 w 936"/>
                <a:gd name="T65" fmla="*/ 2147483647 h 664"/>
                <a:gd name="T66" fmla="*/ 2147483647 w 936"/>
                <a:gd name="T67" fmla="*/ 2147483647 h 664"/>
                <a:gd name="T68" fmla="*/ 2147483647 w 936"/>
                <a:gd name="T69" fmla="*/ 2147483647 h 664"/>
                <a:gd name="T70" fmla="*/ 2147483647 w 936"/>
                <a:gd name="T71" fmla="*/ 2147483647 h 664"/>
                <a:gd name="T72" fmla="*/ 2147483647 w 936"/>
                <a:gd name="T73" fmla="*/ 2147483647 h 664"/>
                <a:gd name="T74" fmla="*/ 2147483647 w 936"/>
                <a:gd name="T75" fmla="*/ 2147483647 h 664"/>
                <a:gd name="T76" fmla="*/ 2147483647 w 936"/>
                <a:gd name="T77" fmla="*/ 2147483647 h 664"/>
                <a:gd name="T78" fmla="*/ 2147483647 w 936"/>
                <a:gd name="T79" fmla="*/ 2147483647 h 664"/>
                <a:gd name="T80" fmla="*/ 2147483647 w 936"/>
                <a:gd name="T81" fmla="*/ 2147483647 h 664"/>
                <a:gd name="T82" fmla="*/ 2147483647 w 936"/>
                <a:gd name="T83" fmla="*/ 2147483647 h 664"/>
                <a:gd name="T84" fmla="*/ 2147483647 w 936"/>
                <a:gd name="T85" fmla="*/ 2147483647 h 664"/>
                <a:gd name="T86" fmla="*/ 2147483647 w 936"/>
                <a:gd name="T87" fmla="*/ 2147483647 h 664"/>
                <a:gd name="T88" fmla="*/ 2147483647 w 936"/>
                <a:gd name="T89" fmla="*/ 2147483647 h 664"/>
                <a:gd name="T90" fmla="*/ 2147483647 w 936"/>
                <a:gd name="T91" fmla="*/ 2147483647 h 664"/>
                <a:gd name="T92" fmla="*/ 2147483647 w 936"/>
                <a:gd name="T93" fmla="*/ 2147483647 h 664"/>
                <a:gd name="T94" fmla="*/ 2147483647 w 936"/>
                <a:gd name="T95" fmla="*/ 2147483647 h 664"/>
                <a:gd name="T96" fmla="*/ 2147483647 w 936"/>
                <a:gd name="T97" fmla="*/ 2147483647 h 664"/>
                <a:gd name="T98" fmla="*/ 2147483647 w 936"/>
                <a:gd name="T99" fmla="*/ 2147483647 h 6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36" h="664">
                  <a:moveTo>
                    <a:pt x="900" y="296"/>
                  </a:moveTo>
                  <a:lnTo>
                    <a:pt x="924" y="264"/>
                  </a:lnTo>
                  <a:lnTo>
                    <a:pt x="900" y="252"/>
                  </a:lnTo>
                  <a:lnTo>
                    <a:pt x="880" y="240"/>
                  </a:lnTo>
                  <a:lnTo>
                    <a:pt x="868" y="228"/>
                  </a:lnTo>
                  <a:lnTo>
                    <a:pt x="856" y="204"/>
                  </a:lnTo>
                  <a:lnTo>
                    <a:pt x="820" y="172"/>
                  </a:lnTo>
                  <a:lnTo>
                    <a:pt x="788" y="160"/>
                  </a:lnTo>
                  <a:lnTo>
                    <a:pt x="776" y="160"/>
                  </a:lnTo>
                  <a:lnTo>
                    <a:pt x="764" y="160"/>
                  </a:lnTo>
                  <a:lnTo>
                    <a:pt x="752" y="160"/>
                  </a:lnTo>
                  <a:lnTo>
                    <a:pt x="744" y="136"/>
                  </a:lnTo>
                  <a:lnTo>
                    <a:pt x="732" y="124"/>
                  </a:lnTo>
                  <a:lnTo>
                    <a:pt x="708" y="124"/>
                  </a:lnTo>
                  <a:lnTo>
                    <a:pt x="696" y="116"/>
                  </a:lnTo>
                  <a:lnTo>
                    <a:pt x="696" y="104"/>
                  </a:lnTo>
                  <a:lnTo>
                    <a:pt x="708" y="92"/>
                  </a:lnTo>
                  <a:lnTo>
                    <a:pt x="696" y="68"/>
                  </a:lnTo>
                  <a:lnTo>
                    <a:pt x="672" y="44"/>
                  </a:lnTo>
                  <a:lnTo>
                    <a:pt x="672" y="36"/>
                  </a:lnTo>
                  <a:lnTo>
                    <a:pt x="672" y="24"/>
                  </a:lnTo>
                  <a:lnTo>
                    <a:pt x="664" y="0"/>
                  </a:lnTo>
                  <a:lnTo>
                    <a:pt x="628" y="12"/>
                  </a:lnTo>
                  <a:lnTo>
                    <a:pt x="604" y="24"/>
                  </a:lnTo>
                  <a:lnTo>
                    <a:pt x="584" y="12"/>
                  </a:lnTo>
                  <a:lnTo>
                    <a:pt x="572" y="24"/>
                  </a:lnTo>
                  <a:lnTo>
                    <a:pt x="560" y="56"/>
                  </a:lnTo>
                  <a:lnTo>
                    <a:pt x="524" y="92"/>
                  </a:lnTo>
                  <a:lnTo>
                    <a:pt x="480" y="148"/>
                  </a:lnTo>
                  <a:lnTo>
                    <a:pt x="456" y="172"/>
                  </a:lnTo>
                  <a:lnTo>
                    <a:pt x="432" y="196"/>
                  </a:lnTo>
                  <a:lnTo>
                    <a:pt x="424" y="204"/>
                  </a:lnTo>
                  <a:lnTo>
                    <a:pt x="424" y="216"/>
                  </a:lnTo>
                  <a:lnTo>
                    <a:pt x="424" y="252"/>
                  </a:lnTo>
                  <a:lnTo>
                    <a:pt x="424" y="276"/>
                  </a:lnTo>
                  <a:lnTo>
                    <a:pt x="424" y="296"/>
                  </a:lnTo>
                  <a:lnTo>
                    <a:pt x="444" y="344"/>
                  </a:lnTo>
                  <a:lnTo>
                    <a:pt x="456" y="388"/>
                  </a:lnTo>
                  <a:lnTo>
                    <a:pt x="456" y="412"/>
                  </a:lnTo>
                  <a:lnTo>
                    <a:pt x="444" y="436"/>
                  </a:lnTo>
                  <a:lnTo>
                    <a:pt x="424" y="468"/>
                  </a:lnTo>
                  <a:lnTo>
                    <a:pt x="412" y="456"/>
                  </a:lnTo>
                  <a:lnTo>
                    <a:pt x="412" y="444"/>
                  </a:lnTo>
                  <a:lnTo>
                    <a:pt x="424" y="436"/>
                  </a:lnTo>
                  <a:lnTo>
                    <a:pt x="424" y="412"/>
                  </a:lnTo>
                  <a:lnTo>
                    <a:pt x="424" y="388"/>
                  </a:lnTo>
                  <a:lnTo>
                    <a:pt x="400" y="388"/>
                  </a:lnTo>
                  <a:lnTo>
                    <a:pt x="388" y="400"/>
                  </a:lnTo>
                  <a:lnTo>
                    <a:pt x="364" y="400"/>
                  </a:lnTo>
                  <a:lnTo>
                    <a:pt x="364" y="412"/>
                  </a:lnTo>
                  <a:lnTo>
                    <a:pt x="364" y="424"/>
                  </a:lnTo>
                  <a:lnTo>
                    <a:pt x="364" y="444"/>
                  </a:lnTo>
                  <a:lnTo>
                    <a:pt x="364" y="456"/>
                  </a:lnTo>
                  <a:lnTo>
                    <a:pt x="364" y="468"/>
                  </a:lnTo>
                  <a:lnTo>
                    <a:pt x="356" y="468"/>
                  </a:lnTo>
                  <a:lnTo>
                    <a:pt x="344" y="480"/>
                  </a:lnTo>
                  <a:lnTo>
                    <a:pt x="332" y="480"/>
                  </a:lnTo>
                  <a:lnTo>
                    <a:pt x="308" y="480"/>
                  </a:lnTo>
                  <a:lnTo>
                    <a:pt x="308" y="468"/>
                  </a:lnTo>
                  <a:lnTo>
                    <a:pt x="284" y="468"/>
                  </a:lnTo>
                  <a:lnTo>
                    <a:pt x="276" y="444"/>
                  </a:lnTo>
                  <a:lnTo>
                    <a:pt x="264" y="444"/>
                  </a:lnTo>
                  <a:lnTo>
                    <a:pt x="264" y="468"/>
                  </a:lnTo>
                  <a:lnTo>
                    <a:pt x="276" y="480"/>
                  </a:lnTo>
                  <a:lnTo>
                    <a:pt x="276" y="492"/>
                  </a:lnTo>
                  <a:lnTo>
                    <a:pt x="264" y="504"/>
                  </a:lnTo>
                  <a:lnTo>
                    <a:pt x="252" y="504"/>
                  </a:lnTo>
                  <a:lnTo>
                    <a:pt x="252" y="492"/>
                  </a:lnTo>
                  <a:lnTo>
                    <a:pt x="252" y="516"/>
                  </a:lnTo>
                  <a:lnTo>
                    <a:pt x="252" y="524"/>
                  </a:lnTo>
                  <a:lnTo>
                    <a:pt x="228" y="524"/>
                  </a:lnTo>
                  <a:lnTo>
                    <a:pt x="216" y="504"/>
                  </a:lnTo>
                  <a:lnTo>
                    <a:pt x="204" y="492"/>
                  </a:lnTo>
                  <a:lnTo>
                    <a:pt x="196" y="492"/>
                  </a:lnTo>
                  <a:lnTo>
                    <a:pt x="172" y="504"/>
                  </a:lnTo>
                  <a:lnTo>
                    <a:pt x="196" y="516"/>
                  </a:lnTo>
                  <a:lnTo>
                    <a:pt x="196" y="524"/>
                  </a:lnTo>
                  <a:lnTo>
                    <a:pt x="196" y="536"/>
                  </a:lnTo>
                  <a:lnTo>
                    <a:pt x="184" y="548"/>
                  </a:lnTo>
                  <a:lnTo>
                    <a:pt x="148" y="536"/>
                  </a:lnTo>
                  <a:lnTo>
                    <a:pt x="124" y="536"/>
                  </a:lnTo>
                  <a:lnTo>
                    <a:pt x="92" y="524"/>
                  </a:lnTo>
                  <a:lnTo>
                    <a:pt x="124" y="524"/>
                  </a:lnTo>
                  <a:lnTo>
                    <a:pt x="124" y="504"/>
                  </a:lnTo>
                  <a:lnTo>
                    <a:pt x="92" y="516"/>
                  </a:lnTo>
                  <a:lnTo>
                    <a:pt x="56" y="516"/>
                  </a:lnTo>
                  <a:lnTo>
                    <a:pt x="44" y="504"/>
                  </a:lnTo>
                  <a:lnTo>
                    <a:pt x="44" y="492"/>
                  </a:lnTo>
                  <a:lnTo>
                    <a:pt x="56" y="48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24" y="468"/>
                  </a:lnTo>
                  <a:lnTo>
                    <a:pt x="24" y="444"/>
                  </a:lnTo>
                  <a:lnTo>
                    <a:pt x="12" y="480"/>
                  </a:lnTo>
                  <a:lnTo>
                    <a:pt x="12" y="504"/>
                  </a:lnTo>
                  <a:lnTo>
                    <a:pt x="12" y="516"/>
                  </a:lnTo>
                  <a:lnTo>
                    <a:pt x="0" y="516"/>
                  </a:lnTo>
                  <a:lnTo>
                    <a:pt x="12" y="524"/>
                  </a:lnTo>
                  <a:lnTo>
                    <a:pt x="36" y="560"/>
                  </a:lnTo>
                  <a:lnTo>
                    <a:pt x="36" y="584"/>
                  </a:lnTo>
                  <a:lnTo>
                    <a:pt x="36" y="596"/>
                  </a:lnTo>
                  <a:lnTo>
                    <a:pt x="44" y="604"/>
                  </a:lnTo>
                  <a:lnTo>
                    <a:pt x="92" y="628"/>
                  </a:lnTo>
                  <a:lnTo>
                    <a:pt x="116" y="640"/>
                  </a:lnTo>
                  <a:lnTo>
                    <a:pt x="124" y="640"/>
                  </a:lnTo>
                  <a:lnTo>
                    <a:pt x="148" y="652"/>
                  </a:lnTo>
                  <a:lnTo>
                    <a:pt x="184" y="664"/>
                  </a:lnTo>
                  <a:lnTo>
                    <a:pt x="184" y="652"/>
                  </a:lnTo>
                  <a:lnTo>
                    <a:pt x="196" y="640"/>
                  </a:lnTo>
                  <a:lnTo>
                    <a:pt x="216" y="640"/>
                  </a:lnTo>
                  <a:lnTo>
                    <a:pt x="252" y="640"/>
                  </a:lnTo>
                  <a:lnTo>
                    <a:pt x="276" y="628"/>
                  </a:lnTo>
                  <a:lnTo>
                    <a:pt x="276" y="616"/>
                  </a:lnTo>
                  <a:lnTo>
                    <a:pt x="284" y="596"/>
                  </a:lnTo>
                  <a:lnTo>
                    <a:pt x="308" y="572"/>
                  </a:lnTo>
                  <a:lnTo>
                    <a:pt x="320" y="560"/>
                  </a:lnTo>
                  <a:lnTo>
                    <a:pt x="332" y="560"/>
                  </a:lnTo>
                  <a:lnTo>
                    <a:pt x="332" y="572"/>
                  </a:lnTo>
                  <a:lnTo>
                    <a:pt x="332" y="584"/>
                  </a:lnTo>
                  <a:lnTo>
                    <a:pt x="344" y="584"/>
                  </a:lnTo>
                  <a:lnTo>
                    <a:pt x="364" y="572"/>
                  </a:lnTo>
                  <a:lnTo>
                    <a:pt x="388" y="560"/>
                  </a:lnTo>
                  <a:lnTo>
                    <a:pt x="412" y="548"/>
                  </a:lnTo>
                  <a:lnTo>
                    <a:pt x="432" y="536"/>
                  </a:lnTo>
                  <a:lnTo>
                    <a:pt x="456" y="548"/>
                  </a:lnTo>
                  <a:lnTo>
                    <a:pt x="480" y="548"/>
                  </a:lnTo>
                  <a:lnTo>
                    <a:pt x="480" y="524"/>
                  </a:lnTo>
                  <a:lnTo>
                    <a:pt x="468" y="504"/>
                  </a:lnTo>
                  <a:lnTo>
                    <a:pt x="468" y="480"/>
                  </a:lnTo>
                  <a:lnTo>
                    <a:pt x="480" y="468"/>
                  </a:lnTo>
                  <a:lnTo>
                    <a:pt x="504" y="468"/>
                  </a:lnTo>
                  <a:lnTo>
                    <a:pt x="560" y="504"/>
                  </a:lnTo>
                  <a:lnTo>
                    <a:pt x="584" y="468"/>
                  </a:lnTo>
                  <a:lnTo>
                    <a:pt x="592" y="444"/>
                  </a:lnTo>
                  <a:lnTo>
                    <a:pt x="616" y="436"/>
                  </a:lnTo>
                  <a:lnTo>
                    <a:pt x="652" y="424"/>
                  </a:lnTo>
                  <a:lnTo>
                    <a:pt x="672" y="444"/>
                  </a:lnTo>
                  <a:lnTo>
                    <a:pt x="696" y="456"/>
                  </a:lnTo>
                  <a:lnTo>
                    <a:pt x="708" y="456"/>
                  </a:lnTo>
                  <a:lnTo>
                    <a:pt x="720" y="444"/>
                  </a:lnTo>
                  <a:lnTo>
                    <a:pt x="732" y="444"/>
                  </a:lnTo>
                  <a:lnTo>
                    <a:pt x="764" y="456"/>
                  </a:lnTo>
                  <a:lnTo>
                    <a:pt x="812" y="456"/>
                  </a:lnTo>
                  <a:lnTo>
                    <a:pt x="856" y="468"/>
                  </a:lnTo>
                  <a:lnTo>
                    <a:pt x="880" y="480"/>
                  </a:lnTo>
                  <a:lnTo>
                    <a:pt x="892" y="480"/>
                  </a:lnTo>
                  <a:lnTo>
                    <a:pt x="912" y="456"/>
                  </a:lnTo>
                  <a:lnTo>
                    <a:pt x="936" y="436"/>
                  </a:lnTo>
                  <a:lnTo>
                    <a:pt x="924" y="412"/>
                  </a:lnTo>
                  <a:lnTo>
                    <a:pt x="912" y="364"/>
                  </a:lnTo>
                  <a:lnTo>
                    <a:pt x="900" y="332"/>
                  </a:lnTo>
                  <a:lnTo>
                    <a:pt x="900" y="296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3" name="Freeform 2999"/>
            <p:cNvSpPr>
              <a:spLocks/>
            </p:cNvSpPr>
            <p:nvPr/>
          </p:nvSpPr>
          <p:spPr bwMode="auto">
            <a:xfrm>
              <a:off x="3492500" y="4565650"/>
              <a:ext cx="376238" cy="593725"/>
            </a:xfrm>
            <a:custGeom>
              <a:avLst/>
              <a:gdLst>
                <a:gd name="T0" fmla="*/ 2147483647 w 592"/>
                <a:gd name="T1" fmla="*/ 2147483647 h 936"/>
                <a:gd name="T2" fmla="*/ 2147483647 w 592"/>
                <a:gd name="T3" fmla="*/ 2147483647 h 936"/>
                <a:gd name="T4" fmla="*/ 2147483647 w 592"/>
                <a:gd name="T5" fmla="*/ 2147483647 h 936"/>
                <a:gd name="T6" fmla="*/ 2147483647 w 592"/>
                <a:gd name="T7" fmla="*/ 2147483647 h 936"/>
                <a:gd name="T8" fmla="*/ 2147483647 w 592"/>
                <a:gd name="T9" fmla="*/ 2147483647 h 936"/>
                <a:gd name="T10" fmla="*/ 2147483647 w 592"/>
                <a:gd name="T11" fmla="*/ 2147483647 h 936"/>
                <a:gd name="T12" fmla="*/ 2147483647 w 592"/>
                <a:gd name="T13" fmla="*/ 2147483647 h 936"/>
                <a:gd name="T14" fmla="*/ 2147483647 w 592"/>
                <a:gd name="T15" fmla="*/ 2147483647 h 936"/>
                <a:gd name="T16" fmla="*/ 2147483647 w 592"/>
                <a:gd name="T17" fmla="*/ 2147483647 h 936"/>
                <a:gd name="T18" fmla="*/ 2147483647 w 592"/>
                <a:gd name="T19" fmla="*/ 2147483647 h 936"/>
                <a:gd name="T20" fmla="*/ 2147483647 w 592"/>
                <a:gd name="T21" fmla="*/ 2147483647 h 936"/>
                <a:gd name="T22" fmla="*/ 2147483647 w 592"/>
                <a:gd name="T23" fmla="*/ 2147483647 h 936"/>
                <a:gd name="T24" fmla="*/ 2147483647 w 592"/>
                <a:gd name="T25" fmla="*/ 2147483647 h 936"/>
                <a:gd name="T26" fmla="*/ 2147483647 w 592"/>
                <a:gd name="T27" fmla="*/ 2147483647 h 936"/>
                <a:gd name="T28" fmla="*/ 2147483647 w 592"/>
                <a:gd name="T29" fmla="*/ 2147483647 h 936"/>
                <a:gd name="T30" fmla="*/ 2147483647 w 592"/>
                <a:gd name="T31" fmla="*/ 0 h 936"/>
                <a:gd name="T32" fmla="*/ 2147483647 w 592"/>
                <a:gd name="T33" fmla="*/ 2147483647 h 936"/>
                <a:gd name="T34" fmla="*/ 2147483647 w 592"/>
                <a:gd name="T35" fmla="*/ 2147483647 h 936"/>
                <a:gd name="T36" fmla="*/ 2147483647 w 592"/>
                <a:gd name="T37" fmla="*/ 2147483647 h 936"/>
                <a:gd name="T38" fmla="*/ 2147483647 w 592"/>
                <a:gd name="T39" fmla="*/ 2147483647 h 936"/>
                <a:gd name="T40" fmla="*/ 2147483647 w 592"/>
                <a:gd name="T41" fmla="*/ 2147483647 h 936"/>
                <a:gd name="T42" fmla="*/ 2147483647 w 592"/>
                <a:gd name="T43" fmla="*/ 2147483647 h 936"/>
                <a:gd name="T44" fmla="*/ 2147483647 w 592"/>
                <a:gd name="T45" fmla="*/ 2147483647 h 936"/>
                <a:gd name="T46" fmla="*/ 2147483647 w 592"/>
                <a:gd name="T47" fmla="*/ 2147483647 h 936"/>
                <a:gd name="T48" fmla="*/ 2147483647 w 592"/>
                <a:gd name="T49" fmla="*/ 2147483647 h 936"/>
                <a:gd name="T50" fmla="*/ 2147483647 w 592"/>
                <a:gd name="T51" fmla="*/ 2147483647 h 936"/>
                <a:gd name="T52" fmla="*/ 2147483647 w 592"/>
                <a:gd name="T53" fmla="*/ 2147483647 h 936"/>
                <a:gd name="T54" fmla="*/ 2147483647 w 592"/>
                <a:gd name="T55" fmla="*/ 2147483647 h 936"/>
                <a:gd name="T56" fmla="*/ 2147483647 w 592"/>
                <a:gd name="T57" fmla="*/ 2147483647 h 936"/>
                <a:gd name="T58" fmla="*/ 2147483647 w 592"/>
                <a:gd name="T59" fmla="*/ 2147483647 h 936"/>
                <a:gd name="T60" fmla="*/ 2147483647 w 592"/>
                <a:gd name="T61" fmla="*/ 2147483647 h 936"/>
                <a:gd name="T62" fmla="*/ 2147483647 w 592"/>
                <a:gd name="T63" fmla="*/ 2147483647 h 936"/>
                <a:gd name="T64" fmla="*/ 2147483647 w 592"/>
                <a:gd name="T65" fmla="*/ 2147483647 h 936"/>
                <a:gd name="T66" fmla="*/ 2147483647 w 592"/>
                <a:gd name="T67" fmla="*/ 2147483647 h 936"/>
                <a:gd name="T68" fmla="*/ 2147483647 w 592"/>
                <a:gd name="T69" fmla="*/ 2147483647 h 936"/>
                <a:gd name="T70" fmla="*/ 2147483647 w 592"/>
                <a:gd name="T71" fmla="*/ 2147483647 h 936"/>
                <a:gd name="T72" fmla="*/ 2147483647 w 592"/>
                <a:gd name="T73" fmla="*/ 2147483647 h 936"/>
                <a:gd name="T74" fmla="*/ 2147483647 w 592"/>
                <a:gd name="T75" fmla="*/ 2147483647 h 936"/>
                <a:gd name="T76" fmla="*/ 2147483647 w 592"/>
                <a:gd name="T77" fmla="*/ 2147483647 h 936"/>
                <a:gd name="T78" fmla="*/ 2147483647 w 592"/>
                <a:gd name="T79" fmla="*/ 2147483647 h 936"/>
                <a:gd name="T80" fmla="*/ 2147483647 w 592"/>
                <a:gd name="T81" fmla="*/ 2147483647 h 936"/>
                <a:gd name="T82" fmla="*/ 2147483647 w 592"/>
                <a:gd name="T83" fmla="*/ 2147483647 h 936"/>
                <a:gd name="T84" fmla="*/ 2147483647 w 592"/>
                <a:gd name="T85" fmla="*/ 2147483647 h 936"/>
                <a:gd name="T86" fmla="*/ 2147483647 w 592"/>
                <a:gd name="T87" fmla="*/ 2147483647 h 936"/>
                <a:gd name="T88" fmla="*/ 2147483647 w 592"/>
                <a:gd name="T89" fmla="*/ 2147483647 h 936"/>
                <a:gd name="T90" fmla="*/ 2147483647 w 592"/>
                <a:gd name="T91" fmla="*/ 2147483647 h 936"/>
                <a:gd name="T92" fmla="*/ 2147483647 w 592"/>
                <a:gd name="T93" fmla="*/ 2147483647 h 936"/>
                <a:gd name="T94" fmla="*/ 2147483647 w 592"/>
                <a:gd name="T95" fmla="*/ 2147483647 h 9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92" h="936">
                  <a:moveTo>
                    <a:pt x="456" y="376"/>
                  </a:moveTo>
                  <a:lnTo>
                    <a:pt x="408" y="352"/>
                  </a:lnTo>
                  <a:lnTo>
                    <a:pt x="400" y="344"/>
                  </a:lnTo>
                  <a:lnTo>
                    <a:pt x="400" y="332"/>
                  </a:lnTo>
                  <a:lnTo>
                    <a:pt x="400" y="308"/>
                  </a:lnTo>
                  <a:lnTo>
                    <a:pt x="376" y="272"/>
                  </a:lnTo>
                  <a:lnTo>
                    <a:pt x="364" y="264"/>
                  </a:lnTo>
                  <a:lnTo>
                    <a:pt x="376" y="264"/>
                  </a:lnTo>
                  <a:lnTo>
                    <a:pt x="376" y="252"/>
                  </a:lnTo>
                  <a:lnTo>
                    <a:pt x="376" y="228"/>
                  </a:lnTo>
                  <a:lnTo>
                    <a:pt x="388" y="192"/>
                  </a:lnTo>
                  <a:lnTo>
                    <a:pt x="388" y="184"/>
                  </a:lnTo>
                  <a:lnTo>
                    <a:pt x="388" y="160"/>
                  </a:lnTo>
                  <a:lnTo>
                    <a:pt x="376" y="172"/>
                  </a:lnTo>
                  <a:lnTo>
                    <a:pt x="352" y="184"/>
                  </a:lnTo>
                  <a:lnTo>
                    <a:pt x="320" y="192"/>
                  </a:lnTo>
                  <a:lnTo>
                    <a:pt x="308" y="192"/>
                  </a:lnTo>
                  <a:lnTo>
                    <a:pt x="308" y="216"/>
                  </a:lnTo>
                  <a:lnTo>
                    <a:pt x="332" y="216"/>
                  </a:lnTo>
                  <a:lnTo>
                    <a:pt x="332" y="228"/>
                  </a:lnTo>
                  <a:lnTo>
                    <a:pt x="332" y="252"/>
                  </a:lnTo>
                  <a:lnTo>
                    <a:pt x="308" y="240"/>
                  </a:lnTo>
                  <a:lnTo>
                    <a:pt x="296" y="240"/>
                  </a:lnTo>
                  <a:lnTo>
                    <a:pt x="284" y="252"/>
                  </a:lnTo>
                  <a:lnTo>
                    <a:pt x="272" y="252"/>
                  </a:lnTo>
                  <a:lnTo>
                    <a:pt x="296" y="228"/>
                  </a:lnTo>
                  <a:lnTo>
                    <a:pt x="296" y="204"/>
                  </a:lnTo>
                  <a:lnTo>
                    <a:pt x="272" y="204"/>
                  </a:lnTo>
                  <a:lnTo>
                    <a:pt x="272" y="192"/>
                  </a:lnTo>
                  <a:lnTo>
                    <a:pt x="260" y="184"/>
                  </a:lnTo>
                  <a:lnTo>
                    <a:pt x="252" y="172"/>
                  </a:lnTo>
                  <a:lnTo>
                    <a:pt x="260" y="160"/>
                  </a:lnTo>
                  <a:lnTo>
                    <a:pt x="260" y="148"/>
                  </a:lnTo>
                  <a:lnTo>
                    <a:pt x="252" y="148"/>
                  </a:lnTo>
                  <a:lnTo>
                    <a:pt x="240" y="160"/>
                  </a:lnTo>
                  <a:lnTo>
                    <a:pt x="240" y="172"/>
                  </a:lnTo>
                  <a:lnTo>
                    <a:pt x="228" y="172"/>
                  </a:lnTo>
                  <a:lnTo>
                    <a:pt x="216" y="160"/>
                  </a:lnTo>
                  <a:lnTo>
                    <a:pt x="216" y="148"/>
                  </a:lnTo>
                  <a:lnTo>
                    <a:pt x="240" y="136"/>
                  </a:lnTo>
                  <a:lnTo>
                    <a:pt x="260" y="136"/>
                  </a:lnTo>
                  <a:lnTo>
                    <a:pt x="272" y="112"/>
                  </a:lnTo>
                  <a:lnTo>
                    <a:pt x="296" y="80"/>
                  </a:lnTo>
                  <a:lnTo>
                    <a:pt x="308" y="80"/>
                  </a:lnTo>
                  <a:lnTo>
                    <a:pt x="320" y="68"/>
                  </a:lnTo>
                  <a:lnTo>
                    <a:pt x="308" y="32"/>
                  </a:lnTo>
                  <a:lnTo>
                    <a:pt x="296" y="12"/>
                  </a:lnTo>
                  <a:lnTo>
                    <a:pt x="284" y="0"/>
                  </a:lnTo>
                  <a:lnTo>
                    <a:pt x="240" y="0"/>
                  </a:lnTo>
                  <a:lnTo>
                    <a:pt x="192" y="12"/>
                  </a:lnTo>
                  <a:lnTo>
                    <a:pt x="160" y="24"/>
                  </a:lnTo>
                  <a:lnTo>
                    <a:pt x="148" y="24"/>
                  </a:lnTo>
                  <a:lnTo>
                    <a:pt x="124" y="24"/>
                  </a:lnTo>
                  <a:lnTo>
                    <a:pt x="100" y="24"/>
                  </a:lnTo>
                  <a:lnTo>
                    <a:pt x="80" y="32"/>
                  </a:lnTo>
                  <a:lnTo>
                    <a:pt x="32" y="32"/>
                  </a:lnTo>
                  <a:lnTo>
                    <a:pt x="20" y="68"/>
                  </a:lnTo>
                  <a:lnTo>
                    <a:pt x="12" y="92"/>
                  </a:lnTo>
                  <a:lnTo>
                    <a:pt x="32" y="112"/>
                  </a:lnTo>
                  <a:lnTo>
                    <a:pt x="44" y="136"/>
                  </a:lnTo>
                  <a:lnTo>
                    <a:pt x="56" y="160"/>
                  </a:lnTo>
                  <a:lnTo>
                    <a:pt x="80" y="160"/>
                  </a:lnTo>
                  <a:lnTo>
                    <a:pt x="100" y="148"/>
                  </a:lnTo>
                  <a:lnTo>
                    <a:pt x="112" y="160"/>
                  </a:lnTo>
                  <a:lnTo>
                    <a:pt x="112" y="192"/>
                  </a:lnTo>
                  <a:lnTo>
                    <a:pt x="100" y="228"/>
                  </a:lnTo>
                  <a:lnTo>
                    <a:pt x="92" y="252"/>
                  </a:lnTo>
                  <a:lnTo>
                    <a:pt x="68" y="252"/>
                  </a:lnTo>
                  <a:lnTo>
                    <a:pt x="44" y="252"/>
                  </a:lnTo>
                  <a:lnTo>
                    <a:pt x="20" y="228"/>
                  </a:lnTo>
                  <a:lnTo>
                    <a:pt x="12" y="228"/>
                  </a:lnTo>
                  <a:lnTo>
                    <a:pt x="12" y="252"/>
                  </a:lnTo>
                  <a:lnTo>
                    <a:pt x="0" y="272"/>
                  </a:lnTo>
                  <a:lnTo>
                    <a:pt x="0" y="296"/>
                  </a:lnTo>
                  <a:lnTo>
                    <a:pt x="12" y="320"/>
                  </a:lnTo>
                  <a:lnTo>
                    <a:pt x="44" y="344"/>
                  </a:lnTo>
                  <a:lnTo>
                    <a:pt x="68" y="352"/>
                  </a:lnTo>
                  <a:lnTo>
                    <a:pt x="68" y="364"/>
                  </a:lnTo>
                  <a:lnTo>
                    <a:pt x="100" y="376"/>
                  </a:lnTo>
                  <a:lnTo>
                    <a:pt x="124" y="364"/>
                  </a:lnTo>
                  <a:lnTo>
                    <a:pt x="136" y="376"/>
                  </a:lnTo>
                  <a:lnTo>
                    <a:pt x="136" y="400"/>
                  </a:lnTo>
                  <a:lnTo>
                    <a:pt x="148" y="432"/>
                  </a:lnTo>
                  <a:lnTo>
                    <a:pt x="172" y="456"/>
                  </a:lnTo>
                  <a:lnTo>
                    <a:pt x="180" y="456"/>
                  </a:lnTo>
                  <a:lnTo>
                    <a:pt x="180" y="468"/>
                  </a:lnTo>
                  <a:lnTo>
                    <a:pt x="180" y="480"/>
                  </a:lnTo>
                  <a:lnTo>
                    <a:pt x="204" y="480"/>
                  </a:lnTo>
                  <a:lnTo>
                    <a:pt x="228" y="504"/>
                  </a:lnTo>
                  <a:lnTo>
                    <a:pt x="252" y="512"/>
                  </a:lnTo>
                  <a:lnTo>
                    <a:pt x="260" y="536"/>
                  </a:lnTo>
                  <a:lnTo>
                    <a:pt x="252" y="548"/>
                  </a:lnTo>
                  <a:lnTo>
                    <a:pt x="240" y="560"/>
                  </a:lnTo>
                  <a:lnTo>
                    <a:pt x="228" y="572"/>
                  </a:lnTo>
                  <a:lnTo>
                    <a:pt x="228" y="592"/>
                  </a:lnTo>
                  <a:lnTo>
                    <a:pt x="252" y="616"/>
                  </a:lnTo>
                  <a:lnTo>
                    <a:pt x="284" y="628"/>
                  </a:lnTo>
                  <a:lnTo>
                    <a:pt x="296" y="652"/>
                  </a:lnTo>
                  <a:lnTo>
                    <a:pt x="284" y="664"/>
                  </a:lnTo>
                  <a:lnTo>
                    <a:pt x="296" y="672"/>
                  </a:lnTo>
                  <a:lnTo>
                    <a:pt x="308" y="684"/>
                  </a:lnTo>
                  <a:lnTo>
                    <a:pt x="332" y="708"/>
                  </a:lnTo>
                  <a:lnTo>
                    <a:pt x="340" y="696"/>
                  </a:lnTo>
                  <a:lnTo>
                    <a:pt x="340" y="684"/>
                  </a:lnTo>
                  <a:lnTo>
                    <a:pt x="352" y="672"/>
                  </a:lnTo>
                  <a:lnTo>
                    <a:pt x="352" y="684"/>
                  </a:lnTo>
                  <a:lnTo>
                    <a:pt x="364" y="708"/>
                  </a:lnTo>
                  <a:lnTo>
                    <a:pt x="388" y="720"/>
                  </a:lnTo>
                  <a:lnTo>
                    <a:pt x="388" y="752"/>
                  </a:lnTo>
                  <a:lnTo>
                    <a:pt x="400" y="788"/>
                  </a:lnTo>
                  <a:lnTo>
                    <a:pt x="408" y="824"/>
                  </a:lnTo>
                  <a:lnTo>
                    <a:pt x="400" y="832"/>
                  </a:lnTo>
                  <a:lnTo>
                    <a:pt x="408" y="868"/>
                  </a:lnTo>
                  <a:lnTo>
                    <a:pt x="408" y="880"/>
                  </a:lnTo>
                  <a:lnTo>
                    <a:pt x="444" y="904"/>
                  </a:lnTo>
                  <a:lnTo>
                    <a:pt x="480" y="912"/>
                  </a:lnTo>
                  <a:lnTo>
                    <a:pt x="488" y="912"/>
                  </a:lnTo>
                  <a:lnTo>
                    <a:pt x="500" y="904"/>
                  </a:lnTo>
                  <a:lnTo>
                    <a:pt x="524" y="892"/>
                  </a:lnTo>
                  <a:lnTo>
                    <a:pt x="548" y="912"/>
                  </a:lnTo>
                  <a:lnTo>
                    <a:pt x="560" y="936"/>
                  </a:lnTo>
                  <a:lnTo>
                    <a:pt x="592" y="924"/>
                  </a:lnTo>
                  <a:lnTo>
                    <a:pt x="580" y="904"/>
                  </a:lnTo>
                  <a:lnTo>
                    <a:pt x="580" y="880"/>
                  </a:lnTo>
                  <a:lnTo>
                    <a:pt x="592" y="844"/>
                  </a:lnTo>
                  <a:lnTo>
                    <a:pt x="568" y="832"/>
                  </a:lnTo>
                  <a:lnTo>
                    <a:pt x="548" y="824"/>
                  </a:lnTo>
                  <a:lnTo>
                    <a:pt x="536" y="800"/>
                  </a:lnTo>
                  <a:lnTo>
                    <a:pt x="512" y="788"/>
                  </a:lnTo>
                  <a:lnTo>
                    <a:pt x="512" y="752"/>
                  </a:lnTo>
                  <a:lnTo>
                    <a:pt x="524" y="720"/>
                  </a:lnTo>
                  <a:lnTo>
                    <a:pt x="512" y="684"/>
                  </a:lnTo>
                  <a:lnTo>
                    <a:pt x="512" y="652"/>
                  </a:lnTo>
                  <a:lnTo>
                    <a:pt x="536" y="616"/>
                  </a:lnTo>
                  <a:lnTo>
                    <a:pt x="560" y="572"/>
                  </a:lnTo>
                  <a:lnTo>
                    <a:pt x="560" y="524"/>
                  </a:lnTo>
                  <a:lnTo>
                    <a:pt x="560" y="504"/>
                  </a:lnTo>
                  <a:lnTo>
                    <a:pt x="580" y="480"/>
                  </a:lnTo>
                  <a:lnTo>
                    <a:pt x="568" y="468"/>
                  </a:lnTo>
                  <a:lnTo>
                    <a:pt x="560" y="432"/>
                  </a:lnTo>
                  <a:lnTo>
                    <a:pt x="548" y="412"/>
                  </a:lnTo>
                  <a:lnTo>
                    <a:pt x="512" y="400"/>
                  </a:lnTo>
                  <a:lnTo>
                    <a:pt x="488" y="388"/>
                  </a:lnTo>
                  <a:lnTo>
                    <a:pt x="480" y="388"/>
                  </a:lnTo>
                  <a:lnTo>
                    <a:pt x="456" y="376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" name="Freeform 3000"/>
            <p:cNvSpPr>
              <a:spLocks/>
            </p:cNvSpPr>
            <p:nvPr/>
          </p:nvSpPr>
          <p:spPr bwMode="auto">
            <a:xfrm>
              <a:off x="3586163" y="5095875"/>
              <a:ext cx="325437" cy="455613"/>
            </a:xfrm>
            <a:custGeom>
              <a:avLst/>
              <a:gdLst>
                <a:gd name="T0" fmla="*/ 2147483647 w 512"/>
                <a:gd name="T1" fmla="*/ 2147483647 h 716"/>
                <a:gd name="T2" fmla="*/ 2147483647 w 512"/>
                <a:gd name="T3" fmla="*/ 2147483647 h 716"/>
                <a:gd name="T4" fmla="*/ 2147483647 w 512"/>
                <a:gd name="T5" fmla="*/ 2147483647 h 716"/>
                <a:gd name="T6" fmla="*/ 2147483647 w 512"/>
                <a:gd name="T7" fmla="*/ 2147483647 h 716"/>
                <a:gd name="T8" fmla="*/ 2147483647 w 512"/>
                <a:gd name="T9" fmla="*/ 0 h 716"/>
                <a:gd name="T10" fmla="*/ 2147483647 w 512"/>
                <a:gd name="T11" fmla="*/ 2147483647 h 716"/>
                <a:gd name="T12" fmla="*/ 2147483647 w 512"/>
                <a:gd name="T13" fmla="*/ 2147483647 h 716"/>
                <a:gd name="T14" fmla="*/ 2147483647 w 512"/>
                <a:gd name="T15" fmla="*/ 2147483647 h 716"/>
                <a:gd name="T16" fmla="*/ 2147483647 w 512"/>
                <a:gd name="T17" fmla="*/ 2147483647 h 716"/>
                <a:gd name="T18" fmla="*/ 2147483647 w 512"/>
                <a:gd name="T19" fmla="*/ 2147483647 h 716"/>
                <a:gd name="T20" fmla="*/ 2147483647 w 512"/>
                <a:gd name="T21" fmla="*/ 2147483647 h 716"/>
                <a:gd name="T22" fmla="*/ 2147483647 w 512"/>
                <a:gd name="T23" fmla="*/ 2147483647 h 716"/>
                <a:gd name="T24" fmla="*/ 2147483647 w 512"/>
                <a:gd name="T25" fmla="*/ 2147483647 h 716"/>
                <a:gd name="T26" fmla="*/ 2147483647 w 512"/>
                <a:gd name="T27" fmla="*/ 2147483647 h 716"/>
                <a:gd name="T28" fmla="*/ 2147483647 w 512"/>
                <a:gd name="T29" fmla="*/ 2147483647 h 716"/>
                <a:gd name="T30" fmla="*/ 2147483647 w 512"/>
                <a:gd name="T31" fmla="*/ 2147483647 h 716"/>
                <a:gd name="T32" fmla="*/ 2147483647 w 512"/>
                <a:gd name="T33" fmla="*/ 2147483647 h 716"/>
                <a:gd name="T34" fmla="*/ 2147483647 w 512"/>
                <a:gd name="T35" fmla="*/ 2147483647 h 716"/>
                <a:gd name="T36" fmla="*/ 0 w 512"/>
                <a:gd name="T37" fmla="*/ 2147483647 h 716"/>
                <a:gd name="T38" fmla="*/ 2147483647 w 512"/>
                <a:gd name="T39" fmla="*/ 2147483647 h 716"/>
                <a:gd name="T40" fmla="*/ 2147483647 w 512"/>
                <a:gd name="T41" fmla="*/ 2147483647 h 716"/>
                <a:gd name="T42" fmla="*/ 2147483647 w 512"/>
                <a:gd name="T43" fmla="*/ 2147483647 h 716"/>
                <a:gd name="T44" fmla="*/ 2147483647 w 512"/>
                <a:gd name="T45" fmla="*/ 2147483647 h 716"/>
                <a:gd name="T46" fmla="*/ 2147483647 w 512"/>
                <a:gd name="T47" fmla="*/ 2147483647 h 716"/>
                <a:gd name="T48" fmla="*/ 2147483647 w 512"/>
                <a:gd name="T49" fmla="*/ 2147483647 h 716"/>
                <a:gd name="T50" fmla="*/ 2147483647 w 512"/>
                <a:gd name="T51" fmla="*/ 2147483647 h 716"/>
                <a:gd name="T52" fmla="*/ 2147483647 w 512"/>
                <a:gd name="T53" fmla="*/ 2147483647 h 716"/>
                <a:gd name="T54" fmla="*/ 2147483647 w 512"/>
                <a:gd name="T55" fmla="*/ 2147483647 h 716"/>
                <a:gd name="T56" fmla="*/ 2147483647 w 512"/>
                <a:gd name="T57" fmla="*/ 2147483647 h 716"/>
                <a:gd name="T58" fmla="*/ 2147483647 w 512"/>
                <a:gd name="T59" fmla="*/ 2147483647 h 716"/>
                <a:gd name="T60" fmla="*/ 2147483647 w 512"/>
                <a:gd name="T61" fmla="*/ 2147483647 h 716"/>
                <a:gd name="T62" fmla="*/ 2147483647 w 512"/>
                <a:gd name="T63" fmla="*/ 2147483647 h 716"/>
                <a:gd name="T64" fmla="*/ 2147483647 w 512"/>
                <a:gd name="T65" fmla="*/ 2147483647 h 716"/>
                <a:gd name="T66" fmla="*/ 2147483647 w 512"/>
                <a:gd name="T67" fmla="*/ 2147483647 h 716"/>
                <a:gd name="T68" fmla="*/ 2147483647 w 512"/>
                <a:gd name="T69" fmla="*/ 2147483647 h 716"/>
                <a:gd name="T70" fmla="*/ 2147483647 w 512"/>
                <a:gd name="T71" fmla="*/ 2147483647 h 716"/>
                <a:gd name="T72" fmla="*/ 2147483647 w 512"/>
                <a:gd name="T73" fmla="*/ 2147483647 h 716"/>
                <a:gd name="T74" fmla="*/ 2147483647 w 512"/>
                <a:gd name="T75" fmla="*/ 2147483647 h 716"/>
                <a:gd name="T76" fmla="*/ 2147483647 w 512"/>
                <a:gd name="T77" fmla="*/ 2147483647 h 716"/>
                <a:gd name="T78" fmla="*/ 2147483647 w 512"/>
                <a:gd name="T79" fmla="*/ 2147483647 h 716"/>
                <a:gd name="T80" fmla="*/ 2147483647 w 512"/>
                <a:gd name="T81" fmla="*/ 2147483647 h 716"/>
                <a:gd name="T82" fmla="*/ 2147483647 w 512"/>
                <a:gd name="T83" fmla="*/ 2147483647 h 716"/>
                <a:gd name="T84" fmla="*/ 2147483647 w 512"/>
                <a:gd name="T85" fmla="*/ 2147483647 h 716"/>
                <a:gd name="T86" fmla="*/ 2147483647 w 512"/>
                <a:gd name="T87" fmla="*/ 2147483647 h 716"/>
                <a:gd name="T88" fmla="*/ 2147483647 w 512"/>
                <a:gd name="T89" fmla="*/ 2147483647 h 716"/>
                <a:gd name="T90" fmla="*/ 2147483647 w 512"/>
                <a:gd name="T91" fmla="*/ 2147483647 h 716"/>
                <a:gd name="T92" fmla="*/ 2147483647 w 512"/>
                <a:gd name="T93" fmla="*/ 2147483647 h 71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12" h="716">
                  <a:moveTo>
                    <a:pt x="412" y="100"/>
                  </a:moveTo>
                  <a:lnTo>
                    <a:pt x="400" y="76"/>
                  </a:lnTo>
                  <a:lnTo>
                    <a:pt x="376" y="56"/>
                  </a:lnTo>
                  <a:lnTo>
                    <a:pt x="352" y="68"/>
                  </a:lnTo>
                  <a:lnTo>
                    <a:pt x="340" y="76"/>
                  </a:lnTo>
                  <a:lnTo>
                    <a:pt x="332" y="76"/>
                  </a:lnTo>
                  <a:lnTo>
                    <a:pt x="296" y="68"/>
                  </a:lnTo>
                  <a:lnTo>
                    <a:pt x="260" y="44"/>
                  </a:lnTo>
                  <a:lnTo>
                    <a:pt x="260" y="32"/>
                  </a:lnTo>
                  <a:lnTo>
                    <a:pt x="252" y="0"/>
                  </a:lnTo>
                  <a:lnTo>
                    <a:pt x="228" y="8"/>
                  </a:lnTo>
                  <a:lnTo>
                    <a:pt x="216" y="32"/>
                  </a:lnTo>
                  <a:lnTo>
                    <a:pt x="192" y="68"/>
                  </a:lnTo>
                  <a:lnTo>
                    <a:pt x="184" y="100"/>
                  </a:lnTo>
                  <a:lnTo>
                    <a:pt x="184" y="124"/>
                  </a:lnTo>
                  <a:lnTo>
                    <a:pt x="172" y="148"/>
                  </a:lnTo>
                  <a:lnTo>
                    <a:pt x="160" y="168"/>
                  </a:lnTo>
                  <a:lnTo>
                    <a:pt x="148" y="216"/>
                  </a:lnTo>
                  <a:lnTo>
                    <a:pt x="148" y="248"/>
                  </a:lnTo>
                  <a:lnTo>
                    <a:pt x="124" y="316"/>
                  </a:lnTo>
                  <a:lnTo>
                    <a:pt x="112" y="352"/>
                  </a:lnTo>
                  <a:lnTo>
                    <a:pt x="124" y="376"/>
                  </a:lnTo>
                  <a:lnTo>
                    <a:pt x="136" y="388"/>
                  </a:lnTo>
                  <a:lnTo>
                    <a:pt x="148" y="396"/>
                  </a:lnTo>
                  <a:lnTo>
                    <a:pt x="136" y="420"/>
                  </a:lnTo>
                  <a:lnTo>
                    <a:pt x="124" y="432"/>
                  </a:lnTo>
                  <a:lnTo>
                    <a:pt x="92" y="420"/>
                  </a:lnTo>
                  <a:lnTo>
                    <a:pt x="80" y="432"/>
                  </a:lnTo>
                  <a:lnTo>
                    <a:pt x="68" y="444"/>
                  </a:lnTo>
                  <a:lnTo>
                    <a:pt x="32" y="468"/>
                  </a:lnTo>
                  <a:lnTo>
                    <a:pt x="0" y="500"/>
                  </a:lnTo>
                  <a:lnTo>
                    <a:pt x="12" y="524"/>
                  </a:lnTo>
                  <a:lnTo>
                    <a:pt x="12" y="548"/>
                  </a:lnTo>
                  <a:lnTo>
                    <a:pt x="24" y="568"/>
                  </a:lnTo>
                  <a:lnTo>
                    <a:pt x="32" y="592"/>
                  </a:lnTo>
                  <a:lnTo>
                    <a:pt x="32" y="604"/>
                  </a:lnTo>
                  <a:lnTo>
                    <a:pt x="24" y="616"/>
                  </a:lnTo>
                  <a:lnTo>
                    <a:pt x="0" y="636"/>
                  </a:lnTo>
                  <a:lnTo>
                    <a:pt x="0" y="660"/>
                  </a:lnTo>
                  <a:lnTo>
                    <a:pt x="24" y="672"/>
                  </a:lnTo>
                  <a:lnTo>
                    <a:pt x="56" y="672"/>
                  </a:lnTo>
                  <a:lnTo>
                    <a:pt x="92" y="672"/>
                  </a:lnTo>
                  <a:lnTo>
                    <a:pt x="104" y="684"/>
                  </a:lnTo>
                  <a:lnTo>
                    <a:pt x="112" y="684"/>
                  </a:lnTo>
                  <a:lnTo>
                    <a:pt x="136" y="684"/>
                  </a:lnTo>
                  <a:lnTo>
                    <a:pt x="148" y="696"/>
                  </a:lnTo>
                  <a:lnTo>
                    <a:pt x="148" y="716"/>
                  </a:lnTo>
                  <a:lnTo>
                    <a:pt x="160" y="716"/>
                  </a:lnTo>
                  <a:lnTo>
                    <a:pt x="172" y="704"/>
                  </a:lnTo>
                  <a:lnTo>
                    <a:pt x="160" y="696"/>
                  </a:lnTo>
                  <a:lnTo>
                    <a:pt x="172" y="684"/>
                  </a:lnTo>
                  <a:lnTo>
                    <a:pt x="184" y="672"/>
                  </a:lnTo>
                  <a:lnTo>
                    <a:pt x="184" y="696"/>
                  </a:lnTo>
                  <a:lnTo>
                    <a:pt x="184" y="684"/>
                  </a:lnTo>
                  <a:lnTo>
                    <a:pt x="192" y="684"/>
                  </a:lnTo>
                  <a:lnTo>
                    <a:pt x="192" y="672"/>
                  </a:lnTo>
                  <a:lnTo>
                    <a:pt x="192" y="660"/>
                  </a:lnTo>
                  <a:lnTo>
                    <a:pt x="204" y="648"/>
                  </a:lnTo>
                  <a:lnTo>
                    <a:pt x="228" y="636"/>
                  </a:lnTo>
                  <a:lnTo>
                    <a:pt x="252" y="636"/>
                  </a:lnTo>
                  <a:lnTo>
                    <a:pt x="260" y="636"/>
                  </a:lnTo>
                  <a:lnTo>
                    <a:pt x="272" y="636"/>
                  </a:lnTo>
                  <a:lnTo>
                    <a:pt x="284" y="624"/>
                  </a:lnTo>
                  <a:lnTo>
                    <a:pt x="320" y="624"/>
                  </a:lnTo>
                  <a:lnTo>
                    <a:pt x="332" y="624"/>
                  </a:lnTo>
                  <a:lnTo>
                    <a:pt x="340" y="616"/>
                  </a:lnTo>
                  <a:lnTo>
                    <a:pt x="352" y="580"/>
                  </a:lnTo>
                  <a:lnTo>
                    <a:pt x="364" y="548"/>
                  </a:lnTo>
                  <a:lnTo>
                    <a:pt x="376" y="524"/>
                  </a:lnTo>
                  <a:lnTo>
                    <a:pt x="376" y="500"/>
                  </a:lnTo>
                  <a:lnTo>
                    <a:pt x="388" y="476"/>
                  </a:lnTo>
                  <a:lnTo>
                    <a:pt x="388" y="444"/>
                  </a:lnTo>
                  <a:lnTo>
                    <a:pt x="388" y="420"/>
                  </a:lnTo>
                  <a:lnTo>
                    <a:pt x="400" y="420"/>
                  </a:lnTo>
                  <a:lnTo>
                    <a:pt x="412" y="396"/>
                  </a:lnTo>
                  <a:lnTo>
                    <a:pt x="388" y="376"/>
                  </a:lnTo>
                  <a:lnTo>
                    <a:pt x="388" y="352"/>
                  </a:lnTo>
                  <a:lnTo>
                    <a:pt x="412" y="328"/>
                  </a:lnTo>
                  <a:lnTo>
                    <a:pt x="444" y="328"/>
                  </a:lnTo>
                  <a:lnTo>
                    <a:pt x="480" y="328"/>
                  </a:lnTo>
                  <a:lnTo>
                    <a:pt x="500" y="308"/>
                  </a:lnTo>
                  <a:lnTo>
                    <a:pt x="512" y="284"/>
                  </a:lnTo>
                  <a:lnTo>
                    <a:pt x="500" y="272"/>
                  </a:lnTo>
                  <a:lnTo>
                    <a:pt x="480" y="272"/>
                  </a:lnTo>
                  <a:lnTo>
                    <a:pt x="468" y="260"/>
                  </a:lnTo>
                  <a:lnTo>
                    <a:pt x="480" y="236"/>
                  </a:lnTo>
                  <a:lnTo>
                    <a:pt x="468" y="236"/>
                  </a:lnTo>
                  <a:lnTo>
                    <a:pt x="456" y="236"/>
                  </a:lnTo>
                  <a:lnTo>
                    <a:pt x="432" y="236"/>
                  </a:lnTo>
                  <a:lnTo>
                    <a:pt x="420" y="228"/>
                  </a:lnTo>
                  <a:lnTo>
                    <a:pt x="420" y="204"/>
                  </a:lnTo>
                  <a:lnTo>
                    <a:pt x="432" y="168"/>
                  </a:lnTo>
                  <a:lnTo>
                    <a:pt x="444" y="136"/>
                  </a:lnTo>
                  <a:lnTo>
                    <a:pt x="444" y="88"/>
                  </a:lnTo>
                  <a:lnTo>
                    <a:pt x="412" y="10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" name="Freeform 3001"/>
            <p:cNvSpPr>
              <a:spLocks/>
            </p:cNvSpPr>
            <p:nvPr/>
          </p:nvSpPr>
          <p:spPr bwMode="auto">
            <a:xfrm>
              <a:off x="3421063" y="4929188"/>
              <a:ext cx="330200" cy="355600"/>
            </a:xfrm>
            <a:custGeom>
              <a:avLst/>
              <a:gdLst>
                <a:gd name="T0" fmla="*/ 2147483647 w 520"/>
                <a:gd name="T1" fmla="*/ 2147483647 h 560"/>
                <a:gd name="T2" fmla="*/ 2147483647 w 520"/>
                <a:gd name="T3" fmla="*/ 2147483647 h 560"/>
                <a:gd name="T4" fmla="*/ 2147483647 w 520"/>
                <a:gd name="T5" fmla="*/ 2147483647 h 560"/>
                <a:gd name="T6" fmla="*/ 2147483647 w 520"/>
                <a:gd name="T7" fmla="*/ 2147483647 h 560"/>
                <a:gd name="T8" fmla="*/ 2147483647 w 520"/>
                <a:gd name="T9" fmla="*/ 2147483647 h 560"/>
                <a:gd name="T10" fmla="*/ 2147483647 w 520"/>
                <a:gd name="T11" fmla="*/ 2147483647 h 560"/>
                <a:gd name="T12" fmla="*/ 2147483647 w 520"/>
                <a:gd name="T13" fmla="*/ 2147483647 h 560"/>
                <a:gd name="T14" fmla="*/ 2147483647 w 520"/>
                <a:gd name="T15" fmla="*/ 2147483647 h 560"/>
                <a:gd name="T16" fmla="*/ 2147483647 w 520"/>
                <a:gd name="T17" fmla="*/ 0 h 560"/>
                <a:gd name="T18" fmla="*/ 2147483647 w 520"/>
                <a:gd name="T19" fmla="*/ 2147483647 h 560"/>
                <a:gd name="T20" fmla="*/ 2147483647 w 520"/>
                <a:gd name="T21" fmla="*/ 2147483647 h 560"/>
                <a:gd name="T22" fmla="*/ 2147483647 w 520"/>
                <a:gd name="T23" fmla="*/ 2147483647 h 560"/>
                <a:gd name="T24" fmla="*/ 2147483647 w 520"/>
                <a:gd name="T25" fmla="*/ 2147483647 h 560"/>
                <a:gd name="T26" fmla="*/ 2147483647 w 520"/>
                <a:gd name="T27" fmla="*/ 2147483647 h 560"/>
                <a:gd name="T28" fmla="*/ 2147483647 w 520"/>
                <a:gd name="T29" fmla="*/ 2147483647 h 560"/>
                <a:gd name="T30" fmla="*/ 2147483647 w 520"/>
                <a:gd name="T31" fmla="*/ 2147483647 h 560"/>
                <a:gd name="T32" fmla="*/ 2147483647 w 520"/>
                <a:gd name="T33" fmla="*/ 2147483647 h 560"/>
                <a:gd name="T34" fmla="*/ 2147483647 w 520"/>
                <a:gd name="T35" fmla="*/ 2147483647 h 560"/>
                <a:gd name="T36" fmla="*/ 2147483647 w 520"/>
                <a:gd name="T37" fmla="*/ 2147483647 h 560"/>
                <a:gd name="T38" fmla="*/ 2147483647 w 520"/>
                <a:gd name="T39" fmla="*/ 2147483647 h 560"/>
                <a:gd name="T40" fmla="*/ 2147483647 w 520"/>
                <a:gd name="T41" fmla="*/ 2147483647 h 560"/>
                <a:gd name="T42" fmla="*/ 2147483647 w 520"/>
                <a:gd name="T43" fmla="*/ 2147483647 h 560"/>
                <a:gd name="T44" fmla="*/ 2147483647 w 520"/>
                <a:gd name="T45" fmla="*/ 2147483647 h 560"/>
                <a:gd name="T46" fmla="*/ 2147483647 w 520"/>
                <a:gd name="T47" fmla="*/ 2147483647 h 560"/>
                <a:gd name="T48" fmla="*/ 2147483647 w 520"/>
                <a:gd name="T49" fmla="*/ 2147483647 h 560"/>
                <a:gd name="T50" fmla="*/ 2147483647 w 520"/>
                <a:gd name="T51" fmla="*/ 2147483647 h 560"/>
                <a:gd name="T52" fmla="*/ 2147483647 w 520"/>
                <a:gd name="T53" fmla="*/ 2147483647 h 560"/>
                <a:gd name="T54" fmla="*/ 2147483647 w 520"/>
                <a:gd name="T55" fmla="*/ 2147483647 h 560"/>
                <a:gd name="T56" fmla="*/ 2147483647 w 520"/>
                <a:gd name="T57" fmla="*/ 2147483647 h 560"/>
                <a:gd name="T58" fmla="*/ 2147483647 w 520"/>
                <a:gd name="T59" fmla="*/ 2147483647 h 560"/>
                <a:gd name="T60" fmla="*/ 2147483647 w 520"/>
                <a:gd name="T61" fmla="*/ 2147483647 h 560"/>
                <a:gd name="T62" fmla="*/ 2147483647 w 520"/>
                <a:gd name="T63" fmla="*/ 2147483647 h 560"/>
                <a:gd name="T64" fmla="*/ 2147483647 w 520"/>
                <a:gd name="T65" fmla="*/ 2147483647 h 560"/>
                <a:gd name="T66" fmla="*/ 2147483647 w 520"/>
                <a:gd name="T67" fmla="*/ 2147483647 h 560"/>
                <a:gd name="T68" fmla="*/ 2147483647 w 520"/>
                <a:gd name="T69" fmla="*/ 2147483647 h 560"/>
                <a:gd name="T70" fmla="*/ 2147483647 w 520"/>
                <a:gd name="T71" fmla="*/ 2147483647 h 560"/>
                <a:gd name="T72" fmla="*/ 2147483647 w 520"/>
                <a:gd name="T73" fmla="*/ 2147483647 h 5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0" h="560">
                  <a:moveTo>
                    <a:pt x="520" y="252"/>
                  </a:moveTo>
                  <a:lnTo>
                    <a:pt x="512" y="216"/>
                  </a:lnTo>
                  <a:lnTo>
                    <a:pt x="500" y="180"/>
                  </a:lnTo>
                  <a:lnTo>
                    <a:pt x="500" y="148"/>
                  </a:lnTo>
                  <a:lnTo>
                    <a:pt x="476" y="136"/>
                  </a:lnTo>
                  <a:lnTo>
                    <a:pt x="464" y="112"/>
                  </a:lnTo>
                  <a:lnTo>
                    <a:pt x="464" y="100"/>
                  </a:lnTo>
                  <a:lnTo>
                    <a:pt x="452" y="112"/>
                  </a:lnTo>
                  <a:lnTo>
                    <a:pt x="452" y="124"/>
                  </a:lnTo>
                  <a:lnTo>
                    <a:pt x="444" y="136"/>
                  </a:lnTo>
                  <a:lnTo>
                    <a:pt x="420" y="112"/>
                  </a:lnTo>
                  <a:lnTo>
                    <a:pt x="408" y="100"/>
                  </a:lnTo>
                  <a:lnTo>
                    <a:pt x="396" y="92"/>
                  </a:lnTo>
                  <a:lnTo>
                    <a:pt x="408" y="80"/>
                  </a:lnTo>
                  <a:lnTo>
                    <a:pt x="396" y="56"/>
                  </a:lnTo>
                  <a:lnTo>
                    <a:pt x="364" y="44"/>
                  </a:lnTo>
                  <a:lnTo>
                    <a:pt x="340" y="20"/>
                  </a:lnTo>
                  <a:lnTo>
                    <a:pt x="340" y="0"/>
                  </a:lnTo>
                  <a:lnTo>
                    <a:pt x="316" y="12"/>
                  </a:lnTo>
                  <a:lnTo>
                    <a:pt x="316" y="20"/>
                  </a:lnTo>
                  <a:lnTo>
                    <a:pt x="328" y="32"/>
                  </a:lnTo>
                  <a:lnTo>
                    <a:pt x="328" y="56"/>
                  </a:lnTo>
                  <a:lnTo>
                    <a:pt x="316" y="80"/>
                  </a:lnTo>
                  <a:lnTo>
                    <a:pt x="328" y="80"/>
                  </a:lnTo>
                  <a:lnTo>
                    <a:pt x="340" y="92"/>
                  </a:lnTo>
                  <a:lnTo>
                    <a:pt x="364" y="100"/>
                  </a:lnTo>
                  <a:lnTo>
                    <a:pt x="372" y="112"/>
                  </a:lnTo>
                  <a:lnTo>
                    <a:pt x="364" y="112"/>
                  </a:lnTo>
                  <a:lnTo>
                    <a:pt x="352" y="124"/>
                  </a:lnTo>
                  <a:lnTo>
                    <a:pt x="352" y="136"/>
                  </a:lnTo>
                  <a:lnTo>
                    <a:pt x="340" y="172"/>
                  </a:lnTo>
                  <a:lnTo>
                    <a:pt x="328" y="192"/>
                  </a:lnTo>
                  <a:lnTo>
                    <a:pt x="328" y="216"/>
                  </a:lnTo>
                  <a:lnTo>
                    <a:pt x="328" y="252"/>
                  </a:lnTo>
                  <a:lnTo>
                    <a:pt x="316" y="260"/>
                  </a:lnTo>
                  <a:lnTo>
                    <a:pt x="284" y="284"/>
                  </a:lnTo>
                  <a:lnTo>
                    <a:pt x="292" y="296"/>
                  </a:lnTo>
                  <a:lnTo>
                    <a:pt x="292" y="308"/>
                  </a:lnTo>
                  <a:lnTo>
                    <a:pt x="272" y="364"/>
                  </a:lnTo>
                  <a:lnTo>
                    <a:pt x="272" y="388"/>
                  </a:lnTo>
                  <a:lnTo>
                    <a:pt x="248" y="412"/>
                  </a:lnTo>
                  <a:lnTo>
                    <a:pt x="224" y="420"/>
                  </a:lnTo>
                  <a:lnTo>
                    <a:pt x="212" y="444"/>
                  </a:lnTo>
                  <a:lnTo>
                    <a:pt x="156" y="492"/>
                  </a:lnTo>
                  <a:lnTo>
                    <a:pt x="100" y="500"/>
                  </a:lnTo>
                  <a:lnTo>
                    <a:pt x="56" y="512"/>
                  </a:lnTo>
                  <a:lnTo>
                    <a:pt x="32" y="512"/>
                  </a:lnTo>
                  <a:lnTo>
                    <a:pt x="8" y="524"/>
                  </a:lnTo>
                  <a:lnTo>
                    <a:pt x="0" y="536"/>
                  </a:lnTo>
                  <a:lnTo>
                    <a:pt x="20" y="536"/>
                  </a:lnTo>
                  <a:lnTo>
                    <a:pt x="56" y="548"/>
                  </a:lnTo>
                  <a:lnTo>
                    <a:pt x="64" y="560"/>
                  </a:lnTo>
                  <a:lnTo>
                    <a:pt x="76" y="560"/>
                  </a:lnTo>
                  <a:lnTo>
                    <a:pt x="100" y="548"/>
                  </a:lnTo>
                  <a:lnTo>
                    <a:pt x="132" y="548"/>
                  </a:lnTo>
                  <a:lnTo>
                    <a:pt x="156" y="548"/>
                  </a:lnTo>
                  <a:lnTo>
                    <a:pt x="180" y="560"/>
                  </a:lnTo>
                  <a:lnTo>
                    <a:pt x="212" y="560"/>
                  </a:lnTo>
                  <a:lnTo>
                    <a:pt x="236" y="560"/>
                  </a:lnTo>
                  <a:lnTo>
                    <a:pt x="272" y="560"/>
                  </a:lnTo>
                  <a:lnTo>
                    <a:pt x="304" y="560"/>
                  </a:lnTo>
                  <a:lnTo>
                    <a:pt x="340" y="560"/>
                  </a:lnTo>
                  <a:lnTo>
                    <a:pt x="384" y="548"/>
                  </a:lnTo>
                  <a:lnTo>
                    <a:pt x="408" y="512"/>
                  </a:lnTo>
                  <a:lnTo>
                    <a:pt x="408" y="480"/>
                  </a:lnTo>
                  <a:lnTo>
                    <a:pt x="420" y="432"/>
                  </a:lnTo>
                  <a:lnTo>
                    <a:pt x="432" y="412"/>
                  </a:lnTo>
                  <a:lnTo>
                    <a:pt x="444" y="388"/>
                  </a:lnTo>
                  <a:lnTo>
                    <a:pt x="444" y="364"/>
                  </a:lnTo>
                  <a:lnTo>
                    <a:pt x="452" y="332"/>
                  </a:lnTo>
                  <a:lnTo>
                    <a:pt x="476" y="296"/>
                  </a:lnTo>
                  <a:lnTo>
                    <a:pt x="488" y="272"/>
                  </a:lnTo>
                  <a:lnTo>
                    <a:pt x="512" y="260"/>
                  </a:lnTo>
                  <a:lnTo>
                    <a:pt x="520" y="252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86" name="Group 3002"/>
            <p:cNvGrpSpPr>
              <a:grpSpLocks/>
            </p:cNvGrpSpPr>
            <p:nvPr/>
          </p:nvGrpSpPr>
          <p:grpSpPr bwMode="auto">
            <a:xfrm>
              <a:off x="3375025" y="5268913"/>
              <a:ext cx="384175" cy="473075"/>
              <a:chOff x="5861" y="9040"/>
              <a:chExt cx="604" cy="744"/>
            </a:xfrm>
          </p:grpSpPr>
          <p:sp>
            <p:nvSpPr>
              <p:cNvPr id="278" name="Freeform 3003"/>
              <p:cNvSpPr>
                <a:spLocks/>
              </p:cNvSpPr>
              <p:nvPr/>
            </p:nvSpPr>
            <p:spPr bwMode="auto">
              <a:xfrm>
                <a:off x="6353" y="9440"/>
                <a:ext cx="24" cy="44"/>
              </a:xfrm>
              <a:custGeom>
                <a:avLst/>
                <a:gdLst>
                  <a:gd name="T0" fmla="*/ 24 w 24"/>
                  <a:gd name="T1" fmla="*/ 0 h 44"/>
                  <a:gd name="T2" fmla="*/ 12 w 24"/>
                  <a:gd name="T3" fmla="*/ 12 h 44"/>
                  <a:gd name="T4" fmla="*/ 0 w 24"/>
                  <a:gd name="T5" fmla="*/ 24 h 44"/>
                  <a:gd name="T6" fmla="*/ 12 w 24"/>
                  <a:gd name="T7" fmla="*/ 32 h 44"/>
                  <a:gd name="T8" fmla="*/ 0 w 24"/>
                  <a:gd name="T9" fmla="*/ 44 h 44"/>
                  <a:gd name="T10" fmla="*/ 12 w 24"/>
                  <a:gd name="T11" fmla="*/ 44 h 44"/>
                  <a:gd name="T12" fmla="*/ 24 w 24"/>
                  <a:gd name="T13" fmla="*/ 32 h 44"/>
                  <a:gd name="T14" fmla="*/ 24 w 24"/>
                  <a:gd name="T15" fmla="*/ 24 h 44"/>
                  <a:gd name="T16" fmla="*/ 24 w 24"/>
                  <a:gd name="T17" fmla="*/ 0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44">
                    <a:moveTo>
                      <a:pt x="24" y="0"/>
                    </a:moveTo>
                    <a:lnTo>
                      <a:pt x="12" y="12"/>
                    </a:lnTo>
                    <a:lnTo>
                      <a:pt x="0" y="24"/>
                    </a:lnTo>
                    <a:lnTo>
                      <a:pt x="12" y="32"/>
                    </a:lnTo>
                    <a:lnTo>
                      <a:pt x="0" y="44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24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9" name="Freeform 3004"/>
              <p:cNvSpPr>
                <a:spLocks/>
              </p:cNvSpPr>
              <p:nvPr/>
            </p:nvSpPr>
            <p:spPr bwMode="auto">
              <a:xfrm>
                <a:off x="6389" y="9408"/>
                <a:ext cx="76" cy="44"/>
              </a:xfrm>
              <a:custGeom>
                <a:avLst/>
                <a:gdLst>
                  <a:gd name="T0" fmla="*/ 56 w 76"/>
                  <a:gd name="T1" fmla="*/ 0 h 44"/>
                  <a:gd name="T2" fmla="*/ 32 w 76"/>
                  <a:gd name="T3" fmla="*/ 0 h 44"/>
                  <a:gd name="T4" fmla="*/ 8 w 76"/>
                  <a:gd name="T5" fmla="*/ 8 h 44"/>
                  <a:gd name="T6" fmla="*/ 0 w 76"/>
                  <a:gd name="T7" fmla="*/ 20 h 44"/>
                  <a:gd name="T8" fmla="*/ 0 w 76"/>
                  <a:gd name="T9" fmla="*/ 32 h 44"/>
                  <a:gd name="T10" fmla="*/ 0 w 76"/>
                  <a:gd name="T11" fmla="*/ 44 h 44"/>
                  <a:gd name="T12" fmla="*/ 8 w 76"/>
                  <a:gd name="T13" fmla="*/ 44 h 44"/>
                  <a:gd name="T14" fmla="*/ 20 w 76"/>
                  <a:gd name="T15" fmla="*/ 44 h 44"/>
                  <a:gd name="T16" fmla="*/ 44 w 76"/>
                  <a:gd name="T17" fmla="*/ 44 h 44"/>
                  <a:gd name="T18" fmla="*/ 56 w 76"/>
                  <a:gd name="T19" fmla="*/ 32 h 44"/>
                  <a:gd name="T20" fmla="*/ 64 w 76"/>
                  <a:gd name="T21" fmla="*/ 20 h 44"/>
                  <a:gd name="T22" fmla="*/ 76 w 76"/>
                  <a:gd name="T23" fmla="*/ 8 h 44"/>
                  <a:gd name="T24" fmla="*/ 76 w 76"/>
                  <a:gd name="T25" fmla="*/ 0 h 44"/>
                  <a:gd name="T26" fmla="*/ 64 w 76"/>
                  <a:gd name="T27" fmla="*/ 0 h 44"/>
                  <a:gd name="T28" fmla="*/ 56 w 76"/>
                  <a:gd name="T29" fmla="*/ 0 h 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6" h="44">
                    <a:moveTo>
                      <a:pt x="56" y="0"/>
                    </a:moveTo>
                    <a:lnTo>
                      <a:pt x="32" y="0"/>
                    </a:lnTo>
                    <a:lnTo>
                      <a:pt x="8" y="8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0" y="44"/>
                    </a:lnTo>
                    <a:lnTo>
                      <a:pt x="8" y="44"/>
                    </a:lnTo>
                    <a:lnTo>
                      <a:pt x="20" y="44"/>
                    </a:lnTo>
                    <a:lnTo>
                      <a:pt x="44" y="44"/>
                    </a:lnTo>
                    <a:lnTo>
                      <a:pt x="56" y="32"/>
                    </a:lnTo>
                    <a:lnTo>
                      <a:pt x="64" y="20"/>
                    </a:lnTo>
                    <a:lnTo>
                      <a:pt x="76" y="8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0" name="Freeform 3005"/>
              <p:cNvSpPr>
                <a:spLocks/>
              </p:cNvSpPr>
              <p:nvPr/>
            </p:nvSpPr>
            <p:spPr bwMode="auto">
              <a:xfrm>
                <a:off x="5861" y="9040"/>
                <a:ext cx="548" cy="744"/>
              </a:xfrm>
              <a:custGeom>
                <a:avLst/>
                <a:gdLst>
                  <a:gd name="T0" fmla="*/ 284 w 548"/>
                  <a:gd name="T1" fmla="*/ 24 h 744"/>
                  <a:gd name="T2" fmla="*/ 228 w 548"/>
                  <a:gd name="T3" fmla="*/ 12 h 744"/>
                  <a:gd name="T4" fmla="*/ 172 w 548"/>
                  <a:gd name="T5" fmla="*/ 12 h 744"/>
                  <a:gd name="T6" fmla="*/ 136 w 548"/>
                  <a:gd name="T7" fmla="*/ 24 h 744"/>
                  <a:gd name="T8" fmla="*/ 92 w 548"/>
                  <a:gd name="T9" fmla="*/ 0 h 744"/>
                  <a:gd name="T10" fmla="*/ 68 w 548"/>
                  <a:gd name="T11" fmla="*/ 12 h 744"/>
                  <a:gd name="T12" fmla="*/ 92 w 548"/>
                  <a:gd name="T13" fmla="*/ 36 h 744"/>
                  <a:gd name="T14" fmla="*/ 104 w 548"/>
                  <a:gd name="T15" fmla="*/ 80 h 744"/>
                  <a:gd name="T16" fmla="*/ 128 w 548"/>
                  <a:gd name="T17" fmla="*/ 116 h 744"/>
                  <a:gd name="T18" fmla="*/ 80 w 548"/>
                  <a:gd name="T19" fmla="*/ 124 h 744"/>
                  <a:gd name="T20" fmla="*/ 56 w 548"/>
                  <a:gd name="T21" fmla="*/ 172 h 744"/>
                  <a:gd name="T22" fmla="*/ 80 w 548"/>
                  <a:gd name="T23" fmla="*/ 204 h 744"/>
                  <a:gd name="T24" fmla="*/ 56 w 548"/>
                  <a:gd name="T25" fmla="*/ 216 h 744"/>
                  <a:gd name="T26" fmla="*/ 24 w 548"/>
                  <a:gd name="T27" fmla="*/ 240 h 744"/>
                  <a:gd name="T28" fmla="*/ 0 w 548"/>
                  <a:gd name="T29" fmla="*/ 276 h 744"/>
                  <a:gd name="T30" fmla="*/ 24 w 548"/>
                  <a:gd name="T31" fmla="*/ 308 h 744"/>
                  <a:gd name="T32" fmla="*/ 56 w 548"/>
                  <a:gd name="T33" fmla="*/ 352 h 744"/>
                  <a:gd name="T34" fmla="*/ 68 w 548"/>
                  <a:gd name="T35" fmla="*/ 400 h 744"/>
                  <a:gd name="T36" fmla="*/ 104 w 548"/>
                  <a:gd name="T37" fmla="*/ 424 h 744"/>
                  <a:gd name="T38" fmla="*/ 160 w 548"/>
                  <a:gd name="T39" fmla="*/ 480 h 744"/>
                  <a:gd name="T40" fmla="*/ 128 w 548"/>
                  <a:gd name="T41" fmla="*/ 504 h 744"/>
                  <a:gd name="T42" fmla="*/ 136 w 548"/>
                  <a:gd name="T43" fmla="*/ 524 h 744"/>
                  <a:gd name="T44" fmla="*/ 148 w 548"/>
                  <a:gd name="T45" fmla="*/ 548 h 744"/>
                  <a:gd name="T46" fmla="*/ 148 w 548"/>
                  <a:gd name="T47" fmla="*/ 592 h 744"/>
                  <a:gd name="T48" fmla="*/ 196 w 548"/>
                  <a:gd name="T49" fmla="*/ 628 h 744"/>
                  <a:gd name="T50" fmla="*/ 252 w 548"/>
                  <a:gd name="T51" fmla="*/ 672 h 744"/>
                  <a:gd name="T52" fmla="*/ 320 w 548"/>
                  <a:gd name="T53" fmla="*/ 708 h 744"/>
                  <a:gd name="T54" fmla="*/ 364 w 548"/>
                  <a:gd name="T55" fmla="*/ 744 h 744"/>
                  <a:gd name="T56" fmla="*/ 400 w 548"/>
                  <a:gd name="T57" fmla="*/ 708 h 744"/>
                  <a:gd name="T58" fmla="*/ 468 w 548"/>
                  <a:gd name="T59" fmla="*/ 684 h 744"/>
                  <a:gd name="T60" fmla="*/ 492 w 548"/>
                  <a:gd name="T61" fmla="*/ 652 h 744"/>
                  <a:gd name="T62" fmla="*/ 548 w 548"/>
                  <a:gd name="T63" fmla="*/ 584 h 744"/>
                  <a:gd name="T64" fmla="*/ 516 w 548"/>
                  <a:gd name="T65" fmla="*/ 536 h 744"/>
                  <a:gd name="T66" fmla="*/ 480 w 548"/>
                  <a:gd name="T67" fmla="*/ 480 h 744"/>
                  <a:gd name="T68" fmla="*/ 468 w 548"/>
                  <a:gd name="T69" fmla="*/ 412 h 744"/>
                  <a:gd name="T70" fmla="*/ 436 w 548"/>
                  <a:gd name="T71" fmla="*/ 412 h 744"/>
                  <a:gd name="T72" fmla="*/ 388 w 548"/>
                  <a:gd name="T73" fmla="*/ 400 h 744"/>
                  <a:gd name="T74" fmla="*/ 332 w 548"/>
                  <a:gd name="T75" fmla="*/ 388 h 744"/>
                  <a:gd name="T76" fmla="*/ 356 w 548"/>
                  <a:gd name="T77" fmla="*/ 344 h 744"/>
                  <a:gd name="T78" fmla="*/ 364 w 548"/>
                  <a:gd name="T79" fmla="*/ 320 h 744"/>
                  <a:gd name="T80" fmla="*/ 344 w 548"/>
                  <a:gd name="T81" fmla="*/ 276 h 744"/>
                  <a:gd name="T82" fmla="*/ 332 w 548"/>
                  <a:gd name="T83" fmla="*/ 228 h 744"/>
                  <a:gd name="T84" fmla="*/ 400 w 548"/>
                  <a:gd name="T85" fmla="*/ 172 h 744"/>
                  <a:gd name="T86" fmla="*/ 424 w 548"/>
                  <a:gd name="T87" fmla="*/ 148 h 744"/>
                  <a:gd name="T88" fmla="*/ 468 w 548"/>
                  <a:gd name="T89" fmla="*/ 148 h 744"/>
                  <a:gd name="T90" fmla="*/ 468 w 548"/>
                  <a:gd name="T91" fmla="*/ 116 h 744"/>
                  <a:gd name="T92" fmla="*/ 444 w 548"/>
                  <a:gd name="T93" fmla="*/ 80 h 744"/>
                  <a:gd name="T94" fmla="*/ 456 w 548"/>
                  <a:gd name="T95" fmla="*/ 12 h 744"/>
                  <a:gd name="T96" fmla="*/ 376 w 548"/>
                  <a:gd name="T97" fmla="*/ 24 h 744"/>
                  <a:gd name="T98" fmla="*/ 308 w 548"/>
                  <a:gd name="T99" fmla="*/ 24 h 74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48" h="744">
                    <a:moveTo>
                      <a:pt x="308" y="24"/>
                    </a:moveTo>
                    <a:lnTo>
                      <a:pt x="284" y="24"/>
                    </a:lnTo>
                    <a:lnTo>
                      <a:pt x="252" y="24"/>
                    </a:lnTo>
                    <a:lnTo>
                      <a:pt x="228" y="12"/>
                    </a:lnTo>
                    <a:lnTo>
                      <a:pt x="204" y="12"/>
                    </a:lnTo>
                    <a:lnTo>
                      <a:pt x="172" y="12"/>
                    </a:lnTo>
                    <a:lnTo>
                      <a:pt x="148" y="24"/>
                    </a:lnTo>
                    <a:lnTo>
                      <a:pt x="136" y="24"/>
                    </a:lnTo>
                    <a:lnTo>
                      <a:pt x="128" y="12"/>
                    </a:lnTo>
                    <a:lnTo>
                      <a:pt x="92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80" y="12"/>
                    </a:lnTo>
                    <a:lnTo>
                      <a:pt x="92" y="36"/>
                    </a:lnTo>
                    <a:lnTo>
                      <a:pt x="104" y="68"/>
                    </a:lnTo>
                    <a:lnTo>
                      <a:pt x="104" y="80"/>
                    </a:lnTo>
                    <a:lnTo>
                      <a:pt x="116" y="104"/>
                    </a:lnTo>
                    <a:lnTo>
                      <a:pt x="128" y="116"/>
                    </a:lnTo>
                    <a:lnTo>
                      <a:pt x="116" y="116"/>
                    </a:lnTo>
                    <a:lnTo>
                      <a:pt x="80" y="124"/>
                    </a:lnTo>
                    <a:lnTo>
                      <a:pt x="56" y="148"/>
                    </a:lnTo>
                    <a:lnTo>
                      <a:pt x="56" y="172"/>
                    </a:lnTo>
                    <a:lnTo>
                      <a:pt x="68" y="196"/>
                    </a:lnTo>
                    <a:lnTo>
                      <a:pt x="80" y="204"/>
                    </a:lnTo>
                    <a:lnTo>
                      <a:pt x="68" y="204"/>
                    </a:lnTo>
                    <a:lnTo>
                      <a:pt x="56" y="216"/>
                    </a:lnTo>
                    <a:lnTo>
                      <a:pt x="24" y="228"/>
                    </a:lnTo>
                    <a:lnTo>
                      <a:pt x="24" y="240"/>
                    </a:lnTo>
                    <a:lnTo>
                      <a:pt x="24" y="252"/>
                    </a:lnTo>
                    <a:lnTo>
                      <a:pt x="0" y="276"/>
                    </a:lnTo>
                    <a:lnTo>
                      <a:pt x="0" y="296"/>
                    </a:lnTo>
                    <a:lnTo>
                      <a:pt x="24" y="308"/>
                    </a:lnTo>
                    <a:lnTo>
                      <a:pt x="48" y="332"/>
                    </a:lnTo>
                    <a:lnTo>
                      <a:pt x="56" y="352"/>
                    </a:lnTo>
                    <a:lnTo>
                      <a:pt x="56" y="364"/>
                    </a:lnTo>
                    <a:lnTo>
                      <a:pt x="68" y="400"/>
                    </a:lnTo>
                    <a:lnTo>
                      <a:pt x="80" y="412"/>
                    </a:lnTo>
                    <a:lnTo>
                      <a:pt x="104" y="424"/>
                    </a:lnTo>
                    <a:lnTo>
                      <a:pt x="136" y="456"/>
                    </a:lnTo>
                    <a:lnTo>
                      <a:pt x="160" y="480"/>
                    </a:lnTo>
                    <a:lnTo>
                      <a:pt x="148" y="492"/>
                    </a:lnTo>
                    <a:lnTo>
                      <a:pt x="128" y="504"/>
                    </a:lnTo>
                    <a:lnTo>
                      <a:pt x="116" y="504"/>
                    </a:lnTo>
                    <a:lnTo>
                      <a:pt x="136" y="524"/>
                    </a:lnTo>
                    <a:lnTo>
                      <a:pt x="148" y="536"/>
                    </a:lnTo>
                    <a:lnTo>
                      <a:pt x="148" y="548"/>
                    </a:lnTo>
                    <a:lnTo>
                      <a:pt x="136" y="572"/>
                    </a:lnTo>
                    <a:lnTo>
                      <a:pt x="148" y="592"/>
                    </a:lnTo>
                    <a:lnTo>
                      <a:pt x="172" y="604"/>
                    </a:lnTo>
                    <a:lnTo>
                      <a:pt x="196" y="628"/>
                    </a:lnTo>
                    <a:lnTo>
                      <a:pt x="228" y="652"/>
                    </a:lnTo>
                    <a:lnTo>
                      <a:pt x="252" y="672"/>
                    </a:lnTo>
                    <a:lnTo>
                      <a:pt x="284" y="696"/>
                    </a:lnTo>
                    <a:lnTo>
                      <a:pt x="320" y="708"/>
                    </a:lnTo>
                    <a:lnTo>
                      <a:pt x="344" y="732"/>
                    </a:lnTo>
                    <a:lnTo>
                      <a:pt x="364" y="744"/>
                    </a:lnTo>
                    <a:lnTo>
                      <a:pt x="376" y="720"/>
                    </a:lnTo>
                    <a:lnTo>
                      <a:pt x="400" y="708"/>
                    </a:lnTo>
                    <a:lnTo>
                      <a:pt x="444" y="696"/>
                    </a:lnTo>
                    <a:lnTo>
                      <a:pt x="468" y="684"/>
                    </a:lnTo>
                    <a:lnTo>
                      <a:pt x="480" y="672"/>
                    </a:lnTo>
                    <a:lnTo>
                      <a:pt x="492" y="652"/>
                    </a:lnTo>
                    <a:lnTo>
                      <a:pt x="516" y="628"/>
                    </a:lnTo>
                    <a:lnTo>
                      <a:pt x="548" y="584"/>
                    </a:lnTo>
                    <a:lnTo>
                      <a:pt x="524" y="572"/>
                    </a:lnTo>
                    <a:lnTo>
                      <a:pt x="516" y="536"/>
                    </a:lnTo>
                    <a:lnTo>
                      <a:pt x="492" y="512"/>
                    </a:lnTo>
                    <a:lnTo>
                      <a:pt x="480" y="480"/>
                    </a:lnTo>
                    <a:lnTo>
                      <a:pt x="480" y="432"/>
                    </a:lnTo>
                    <a:lnTo>
                      <a:pt x="468" y="412"/>
                    </a:lnTo>
                    <a:lnTo>
                      <a:pt x="444" y="412"/>
                    </a:lnTo>
                    <a:lnTo>
                      <a:pt x="436" y="412"/>
                    </a:lnTo>
                    <a:lnTo>
                      <a:pt x="424" y="400"/>
                    </a:lnTo>
                    <a:lnTo>
                      <a:pt x="388" y="400"/>
                    </a:lnTo>
                    <a:lnTo>
                      <a:pt x="356" y="400"/>
                    </a:lnTo>
                    <a:lnTo>
                      <a:pt x="332" y="388"/>
                    </a:lnTo>
                    <a:lnTo>
                      <a:pt x="332" y="364"/>
                    </a:lnTo>
                    <a:lnTo>
                      <a:pt x="356" y="344"/>
                    </a:lnTo>
                    <a:lnTo>
                      <a:pt x="364" y="332"/>
                    </a:lnTo>
                    <a:lnTo>
                      <a:pt x="364" y="320"/>
                    </a:lnTo>
                    <a:lnTo>
                      <a:pt x="356" y="296"/>
                    </a:lnTo>
                    <a:lnTo>
                      <a:pt x="344" y="276"/>
                    </a:lnTo>
                    <a:lnTo>
                      <a:pt x="344" y="252"/>
                    </a:lnTo>
                    <a:lnTo>
                      <a:pt x="332" y="228"/>
                    </a:lnTo>
                    <a:lnTo>
                      <a:pt x="364" y="196"/>
                    </a:lnTo>
                    <a:lnTo>
                      <a:pt x="400" y="172"/>
                    </a:lnTo>
                    <a:lnTo>
                      <a:pt x="412" y="160"/>
                    </a:lnTo>
                    <a:lnTo>
                      <a:pt x="424" y="148"/>
                    </a:lnTo>
                    <a:lnTo>
                      <a:pt x="456" y="160"/>
                    </a:lnTo>
                    <a:lnTo>
                      <a:pt x="468" y="148"/>
                    </a:lnTo>
                    <a:lnTo>
                      <a:pt x="480" y="124"/>
                    </a:lnTo>
                    <a:lnTo>
                      <a:pt x="468" y="116"/>
                    </a:lnTo>
                    <a:lnTo>
                      <a:pt x="456" y="104"/>
                    </a:lnTo>
                    <a:lnTo>
                      <a:pt x="444" y="80"/>
                    </a:lnTo>
                    <a:lnTo>
                      <a:pt x="456" y="44"/>
                    </a:lnTo>
                    <a:lnTo>
                      <a:pt x="456" y="12"/>
                    </a:lnTo>
                    <a:lnTo>
                      <a:pt x="412" y="24"/>
                    </a:lnTo>
                    <a:lnTo>
                      <a:pt x="376" y="24"/>
                    </a:lnTo>
                    <a:lnTo>
                      <a:pt x="344" y="24"/>
                    </a:lnTo>
                    <a:lnTo>
                      <a:pt x="308" y="24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87" name="Freeform 3012"/>
            <p:cNvSpPr>
              <a:spLocks/>
            </p:cNvSpPr>
            <p:nvPr/>
          </p:nvSpPr>
          <p:spPr bwMode="auto">
            <a:xfrm>
              <a:off x="2760663" y="4478338"/>
              <a:ext cx="571500" cy="266700"/>
            </a:xfrm>
            <a:custGeom>
              <a:avLst/>
              <a:gdLst>
                <a:gd name="T0" fmla="*/ 2147483647 w 900"/>
                <a:gd name="T1" fmla="*/ 2147483647 h 420"/>
                <a:gd name="T2" fmla="*/ 2147483647 w 900"/>
                <a:gd name="T3" fmla="*/ 2147483647 h 420"/>
                <a:gd name="T4" fmla="*/ 2147483647 w 900"/>
                <a:gd name="T5" fmla="*/ 2147483647 h 420"/>
                <a:gd name="T6" fmla="*/ 2147483647 w 900"/>
                <a:gd name="T7" fmla="*/ 2147483647 h 420"/>
                <a:gd name="T8" fmla="*/ 2147483647 w 900"/>
                <a:gd name="T9" fmla="*/ 2147483647 h 420"/>
                <a:gd name="T10" fmla="*/ 2147483647 w 900"/>
                <a:gd name="T11" fmla="*/ 2147483647 h 420"/>
                <a:gd name="T12" fmla="*/ 2147483647 w 900"/>
                <a:gd name="T13" fmla="*/ 2147483647 h 420"/>
                <a:gd name="T14" fmla="*/ 2147483647 w 900"/>
                <a:gd name="T15" fmla="*/ 2147483647 h 420"/>
                <a:gd name="T16" fmla="*/ 2147483647 w 900"/>
                <a:gd name="T17" fmla="*/ 2147483647 h 420"/>
                <a:gd name="T18" fmla="*/ 2147483647 w 900"/>
                <a:gd name="T19" fmla="*/ 2147483647 h 420"/>
                <a:gd name="T20" fmla="*/ 2147483647 w 900"/>
                <a:gd name="T21" fmla="*/ 2147483647 h 420"/>
                <a:gd name="T22" fmla="*/ 2147483647 w 900"/>
                <a:gd name="T23" fmla="*/ 2147483647 h 420"/>
                <a:gd name="T24" fmla="*/ 2147483647 w 900"/>
                <a:gd name="T25" fmla="*/ 2147483647 h 420"/>
                <a:gd name="T26" fmla="*/ 2147483647 w 900"/>
                <a:gd name="T27" fmla="*/ 2147483647 h 420"/>
                <a:gd name="T28" fmla="*/ 2147483647 w 900"/>
                <a:gd name="T29" fmla="*/ 2147483647 h 420"/>
                <a:gd name="T30" fmla="*/ 2147483647 w 900"/>
                <a:gd name="T31" fmla="*/ 0 h 420"/>
                <a:gd name="T32" fmla="*/ 2147483647 w 900"/>
                <a:gd name="T33" fmla="*/ 2147483647 h 420"/>
                <a:gd name="T34" fmla="*/ 2147483647 w 900"/>
                <a:gd name="T35" fmla="*/ 2147483647 h 420"/>
                <a:gd name="T36" fmla="*/ 2147483647 w 900"/>
                <a:gd name="T37" fmla="*/ 2147483647 h 420"/>
                <a:gd name="T38" fmla="*/ 2147483647 w 900"/>
                <a:gd name="T39" fmla="*/ 2147483647 h 420"/>
                <a:gd name="T40" fmla="*/ 2147483647 w 900"/>
                <a:gd name="T41" fmla="*/ 2147483647 h 420"/>
                <a:gd name="T42" fmla="*/ 2147483647 w 900"/>
                <a:gd name="T43" fmla="*/ 2147483647 h 420"/>
                <a:gd name="T44" fmla="*/ 2147483647 w 900"/>
                <a:gd name="T45" fmla="*/ 2147483647 h 420"/>
                <a:gd name="T46" fmla="*/ 2147483647 w 900"/>
                <a:gd name="T47" fmla="*/ 2147483647 h 420"/>
                <a:gd name="T48" fmla="*/ 2147483647 w 900"/>
                <a:gd name="T49" fmla="*/ 2147483647 h 420"/>
                <a:gd name="T50" fmla="*/ 2147483647 w 900"/>
                <a:gd name="T51" fmla="*/ 2147483647 h 420"/>
                <a:gd name="T52" fmla="*/ 0 w 900"/>
                <a:gd name="T53" fmla="*/ 2147483647 h 420"/>
                <a:gd name="T54" fmla="*/ 2147483647 w 900"/>
                <a:gd name="T55" fmla="*/ 2147483647 h 420"/>
                <a:gd name="T56" fmla="*/ 2147483647 w 900"/>
                <a:gd name="T57" fmla="*/ 2147483647 h 420"/>
                <a:gd name="T58" fmla="*/ 2147483647 w 900"/>
                <a:gd name="T59" fmla="*/ 2147483647 h 420"/>
                <a:gd name="T60" fmla="*/ 2147483647 w 900"/>
                <a:gd name="T61" fmla="*/ 2147483647 h 420"/>
                <a:gd name="T62" fmla="*/ 2147483647 w 900"/>
                <a:gd name="T63" fmla="*/ 2147483647 h 420"/>
                <a:gd name="T64" fmla="*/ 2147483647 w 900"/>
                <a:gd name="T65" fmla="*/ 2147483647 h 420"/>
                <a:gd name="T66" fmla="*/ 2147483647 w 900"/>
                <a:gd name="T67" fmla="*/ 2147483647 h 420"/>
                <a:gd name="T68" fmla="*/ 2147483647 w 900"/>
                <a:gd name="T69" fmla="*/ 2147483647 h 420"/>
                <a:gd name="T70" fmla="*/ 2147483647 w 900"/>
                <a:gd name="T71" fmla="*/ 2147483647 h 420"/>
                <a:gd name="T72" fmla="*/ 2147483647 w 900"/>
                <a:gd name="T73" fmla="*/ 2147483647 h 420"/>
                <a:gd name="T74" fmla="*/ 2147483647 w 900"/>
                <a:gd name="T75" fmla="*/ 2147483647 h 420"/>
                <a:gd name="T76" fmla="*/ 2147483647 w 900"/>
                <a:gd name="T77" fmla="*/ 2147483647 h 420"/>
                <a:gd name="T78" fmla="*/ 2147483647 w 900"/>
                <a:gd name="T79" fmla="*/ 2147483647 h 420"/>
                <a:gd name="T80" fmla="*/ 2147483647 w 900"/>
                <a:gd name="T81" fmla="*/ 2147483647 h 420"/>
                <a:gd name="T82" fmla="*/ 2147483647 w 900"/>
                <a:gd name="T83" fmla="*/ 2147483647 h 420"/>
                <a:gd name="T84" fmla="*/ 2147483647 w 900"/>
                <a:gd name="T85" fmla="*/ 2147483647 h 420"/>
                <a:gd name="T86" fmla="*/ 2147483647 w 900"/>
                <a:gd name="T87" fmla="*/ 2147483647 h 420"/>
                <a:gd name="T88" fmla="*/ 2147483647 w 900"/>
                <a:gd name="T89" fmla="*/ 2147483647 h 420"/>
                <a:gd name="T90" fmla="*/ 2147483647 w 900"/>
                <a:gd name="T91" fmla="*/ 2147483647 h 420"/>
                <a:gd name="T92" fmla="*/ 2147483647 w 900"/>
                <a:gd name="T93" fmla="*/ 2147483647 h 420"/>
                <a:gd name="T94" fmla="*/ 2147483647 w 900"/>
                <a:gd name="T95" fmla="*/ 2147483647 h 420"/>
                <a:gd name="T96" fmla="*/ 2147483647 w 900"/>
                <a:gd name="T97" fmla="*/ 2147483647 h 420"/>
                <a:gd name="T98" fmla="*/ 2147483647 w 900"/>
                <a:gd name="T99" fmla="*/ 2147483647 h 420"/>
                <a:gd name="T100" fmla="*/ 2147483647 w 900"/>
                <a:gd name="T101" fmla="*/ 2147483647 h 420"/>
                <a:gd name="T102" fmla="*/ 2147483647 w 900"/>
                <a:gd name="T103" fmla="*/ 2147483647 h 4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900" h="420">
                  <a:moveTo>
                    <a:pt x="900" y="320"/>
                  </a:moveTo>
                  <a:lnTo>
                    <a:pt x="888" y="308"/>
                  </a:lnTo>
                  <a:lnTo>
                    <a:pt x="888" y="296"/>
                  </a:lnTo>
                  <a:lnTo>
                    <a:pt x="900" y="296"/>
                  </a:lnTo>
                  <a:lnTo>
                    <a:pt x="888" y="272"/>
                  </a:lnTo>
                  <a:lnTo>
                    <a:pt x="876" y="228"/>
                  </a:lnTo>
                  <a:lnTo>
                    <a:pt x="888" y="180"/>
                  </a:lnTo>
                  <a:lnTo>
                    <a:pt x="888" y="148"/>
                  </a:lnTo>
                  <a:lnTo>
                    <a:pt x="876" y="124"/>
                  </a:lnTo>
                  <a:lnTo>
                    <a:pt x="856" y="124"/>
                  </a:lnTo>
                  <a:lnTo>
                    <a:pt x="820" y="124"/>
                  </a:lnTo>
                  <a:lnTo>
                    <a:pt x="808" y="136"/>
                  </a:lnTo>
                  <a:lnTo>
                    <a:pt x="796" y="148"/>
                  </a:lnTo>
                  <a:lnTo>
                    <a:pt x="776" y="148"/>
                  </a:lnTo>
                  <a:lnTo>
                    <a:pt x="708" y="148"/>
                  </a:lnTo>
                  <a:lnTo>
                    <a:pt x="660" y="136"/>
                  </a:lnTo>
                  <a:lnTo>
                    <a:pt x="628" y="136"/>
                  </a:lnTo>
                  <a:lnTo>
                    <a:pt x="592" y="124"/>
                  </a:lnTo>
                  <a:lnTo>
                    <a:pt x="568" y="124"/>
                  </a:lnTo>
                  <a:lnTo>
                    <a:pt x="548" y="124"/>
                  </a:lnTo>
                  <a:lnTo>
                    <a:pt x="524" y="124"/>
                  </a:lnTo>
                  <a:lnTo>
                    <a:pt x="476" y="112"/>
                  </a:lnTo>
                  <a:lnTo>
                    <a:pt x="420" y="88"/>
                  </a:lnTo>
                  <a:lnTo>
                    <a:pt x="400" y="68"/>
                  </a:lnTo>
                  <a:lnTo>
                    <a:pt x="340" y="56"/>
                  </a:lnTo>
                  <a:lnTo>
                    <a:pt x="296" y="56"/>
                  </a:lnTo>
                  <a:lnTo>
                    <a:pt x="260" y="68"/>
                  </a:lnTo>
                  <a:lnTo>
                    <a:pt x="240" y="80"/>
                  </a:lnTo>
                  <a:lnTo>
                    <a:pt x="204" y="80"/>
                  </a:lnTo>
                  <a:lnTo>
                    <a:pt x="160" y="44"/>
                  </a:lnTo>
                  <a:lnTo>
                    <a:pt x="148" y="8"/>
                  </a:lnTo>
                  <a:lnTo>
                    <a:pt x="148" y="0"/>
                  </a:lnTo>
                  <a:lnTo>
                    <a:pt x="136" y="0"/>
                  </a:lnTo>
                  <a:lnTo>
                    <a:pt x="124" y="8"/>
                  </a:lnTo>
                  <a:lnTo>
                    <a:pt x="136" y="32"/>
                  </a:lnTo>
                  <a:lnTo>
                    <a:pt x="148" y="68"/>
                  </a:lnTo>
                  <a:lnTo>
                    <a:pt x="168" y="88"/>
                  </a:lnTo>
                  <a:lnTo>
                    <a:pt x="168" y="100"/>
                  </a:lnTo>
                  <a:lnTo>
                    <a:pt x="168" y="124"/>
                  </a:lnTo>
                  <a:lnTo>
                    <a:pt x="160" y="148"/>
                  </a:lnTo>
                  <a:lnTo>
                    <a:pt x="148" y="180"/>
                  </a:lnTo>
                  <a:lnTo>
                    <a:pt x="136" y="216"/>
                  </a:lnTo>
                  <a:lnTo>
                    <a:pt x="112" y="216"/>
                  </a:lnTo>
                  <a:lnTo>
                    <a:pt x="80" y="228"/>
                  </a:lnTo>
                  <a:lnTo>
                    <a:pt x="56" y="228"/>
                  </a:lnTo>
                  <a:lnTo>
                    <a:pt x="32" y="228"/>
                  </a:lnTo>
                  <a:lnTo>
                    <a:pt x="20" y="240"/>
                  </a:lnTo>
                  <a:lnTo>
                    <a:pt x="32" y="240"/>
                  </a:lnTo>
                  <a:lnTo>
                    <a:pt x="56" y="260"/>
                  </a:lnTo>
                  <a:lnTo>
                    <a:pt x="44" y="272"/>
                  </a:lnTo>
                  <a:lnTo>
                    <a:pt x="20" y="284"/>
                  </a:lnTo>
                  <a:lnTo>
                    <a:pt x="12" y="296"/>
                  </a:lnTo>
                  <a:lnTo>
                    <a:pt x="0" y="296"/>
                  </a:lnTo>
                  <a:lnTo>
                    <a:pt x="0" y="328"/>
                  </a:lnTo>
                  <a:lnTo>
                    <a:pt x="12" y="328"/>
                  </a:lnTo>
                  <a:lnTo>
                    <a:pt x="20" y="340"/>
                  </a:lnTo>
                  <a:lnTo>
                    <a:pt x="68" y="352"/>
                  </a:lnTo>
                  <a:lnTo>
                    <a:pt x="80" y="352"/>
                  </a:lnTo>
                  <a:lnTo>
                    <a:pt x="80" y="340"/>
                  </a:lnTo>
                  <a:lnTo>
                    <a:pt x="88" y="340"/>
                  </a:lnTo>
                  <a:lnTo>
                    <a:pt x="100" y="340"/>
                  </a:lnTo>
                  <a:lnTo>
                    <a:pt x="136" y="340"/>
                  </a:lnTo>
                  <a:lnTo>
                    <a:pt x="168" y="328"/>
                  </a:lnTo>
                  <a:lnTo>
                    <a:pt x="168" y="320"/>
                  </a:lnTo>
                  <a:lnTo>
                    <a:pt x="168" y="308"/>
                  </a:lnTo>
                  <a:lnTo>
                    <a:pt x="180" y="296"/>
                  </a:lnTo>
                  <a:lnTo>
                    <a:pt x="228" y="308"/>
                  </a:lnTo>
                  <a:lnTo>
                    <a:pt x="248" y="308"/>
                  </a:lnTo>
                  <a:lnTo>
                    <a:pt x="248" y="296"/>
                  </a:lnTo>
                  <a:lnTo>
                    <a:pt x="248" y="284"/>
                  </a:lnTo>
                  <a:lnTo>
                    <a:pt x="248" y="272"/>
                  </a:lnTo>
                  <a:lnTo>
                    <a:pt x="260" y="272"/>
                  </a:lnTo>
                  <a:lnTo>
                    <a:pt x="284" y="272"/>
                  </a:lnTo>
                  <a:lnTo>
                    <a:pt x="308" y="248"/>
                  </a:lnTo>
                  <a:lnTo>
                    <a:pt x="328" y="216"/>
                  </a:lnTo>
                  <a:lnTo>
                    <a:pt x="340" y="216"/>
                  </a:lnTo>
                  <a:lnTo>
                    <a:pt x="400" y="228"/>
                  </a:lnTo>
                  <a:lnTo>
                    <a:pt x="420" y="240"/>
                  </a:lnTo>
                  <a:lnTo>
                    <a:pt x="432" y="260"/>
                  </a:lnTo>
                  <a:lnTo>
                    <a:pt x="456" y="296"/>
                  </a:lnTo>
                  <a:lnTo>
                    <a:pt x="476" y="320"/>
                  </a:lnTo>
                  <a:lnTo>
                    <a:pt x="488" y="296"/>
                  </a:lnTo>
                  <a:lnTo>
                    <a:pt x="524" y="284"/>
                  </a:lnTo>
                  <a:lnTo>
                    <a:pt x="556" y="272"/>
                  </a:lnTo>
                  <a:lnTo>
                    <a:pt x="580" y="260"/>
                  </a:lnTo>
                  <a:lnTo>
                    <a:pt x="592" y="260"/>
                  </a:lnTo>
                  <a:lnTo>
                    <a:pt x="580" y="272"/>
                  </a:lnTo>
                  <a:lnTo>
                    <a:pt x="580" y="284"/>
                  </a:lnTo>
                  <a:lnTo>
                    <a:pt x="592" y="296"/>
                  </a:lnTo>
                  <a:lnTo>
                    <a:pt x="628" y="308"/>
                  </a:lnTo>
                  <a:lnTo>
                    <a:pt x="648" y="328"/>
                  </a:lnTo>
                  <a:lnTo>
                    <a:pt x="660" y="364"/>
                  </a:lnTo>
                  <a:lnTo>
                    <a:pt x="660" y="388"/>
                  </a:lnTo>
                  <a:lnTo>
                    <a:pt x="660" y="408"/>
                  </a:lnTo>
                  <a:lnTo>
                    <a:pt x="672" y="420"/>
                  </a:lnTo>
                  <a:lnTo>
                    <a:pt x="708" y="420"/>
                  </a:lnTo>
                  <a:lnTo>
                    <a:pt x="752" y="408"/>
                  </a:lnTo>
                  <a:lnTo>
                    <a:pt x="796" y="408"/>
                  </a:lnTo>
                  <a:lnTo>
                    <a:pt x="820" y="408"/>
                  </a:lnTo>
                  <a:lnTo>
                    <a:pt x="856" y="420"/>
                  </a:lnTo>
                  <a:lnTo>
                    <a:pt x="876" y="400"/>
                  </a:lnTo>
                  <a:lnTo>
                    <a:pt x="888" y="364"/>
                  </a:lnTo>
                  <a:lnTo>
                    <a:pt x="900" y="340"/>
                  </a:lnTo>
                  <a:lnTo>
                    <a:pt x="900" y="320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88" name="Group 3013"/>
            <p:cNvGrpSpPr>
              <a:grpSpLocks/>
            </p:cNvGrpSpPr>
            <p:nvPr/>
          </p:nvGrpSpPr>
          <p:grpSpPr bwMode="auto">
            <a:xfrm>
              <a:off x="1717675" y="4732338"/>
              <a:ext cx="636588" cy="463550"/>
              <a:chOff x="3249" y="8196"/>
              <a:chExt cx="1004" cy="728"/>
            </a:xfrm>
          </p:grpSpPr>
          <p:sp>
            <p:nvSpPr>
              <p:cNvPr id="276" name="Freeform 3014"/>
              <p:cNvSpPr>
                <a:spLocks/>
              </p:cNvSpPr>
              <p:nvPr/>
            </p:nvSpPr>
            <p:spPr bwMode="auto">
              <a:xfrm>
                <a:off x="4061" y="8824"/>
                <a:ext cx="192" cy="100"/>
              </a:xfrm>
              <a:custGeom>
                <a:avLst/>
                <a:gdLst>
                  <a:gd name="T0" fmla="*/ 192 w 192"/>
                  <a:gd name="T1" fmla="*/ 56 h 100"/>
                  <a:gd name="T2" fmla="*/ 168 w 192"/>
                  <a:gd name="T3" fmla="*/ 68 h 100"/>
                  <a:gd name="T4" fmla="*/ 156 w 192"/>
                  <a:gd name="T5" fmla="*/ 68 h 100"/>
                  <a:gd name="T6" fmla="*/ 144 w 192"/>
                  <a:gd name="T7" fmla="*/ 68 h 100"/>
                  <a:gd name="T8" fmla="*/ 112 w 192"/>
                  <a:gd name="T9" fmla="*/ 80 h 100"/>
                  <a:gd name="T10" fmla="*/ 112 w 192"/>
                  <a:gd name="T11" fmla="*/ 100 h 100"/>
                  <a:gd name="T12" fmla="*/ 100 w 192"/>
                  <a:gd name="T13" fmla="*/ 100 h 100"/>
                  <a:gd name="T14" fmla="*/ 88 w 192"/>
                  <a:gd name="T15" fmla="*/ 100 h 100"/>
                  <a:gd name="T16" fmla="*/ 88 w 192"/>
                  <a:gd name="T17" fmla="*/ 92 h 100"/>
                  <a:gd name="T18" fmla="*/ 88 w 192"/>
                  <a:gd name="T19" fmla="*/ 80 h 100"/>
                  <a:gd name="T20" fmla="*/ 56 w 192"/>
                  <a:gd name="T21" fmla="*/ 68 h 100"/>
                  <a:gd name="T22" fmla="*/ 56 w 192"/>
                  <a:gd name="T23" fmla="*/ 80 h 100"/>
                  <a:gd name="T24" fmla="*/ 32 w 192"/>
                  <a:gd name="T25" fmla="*/ 68 h 100"/>
                  <a:gd name="T26" fmla="*/ 20 w 192"/>
                  <a:gd name="T27" fmla="*/ 80 h 100"/>
                  <a:gd name="T28" fmla="*/ 0 w 192"/>
                  <a:gd name="T29" fmla="*/ 80 h 100"/>
                  <a:gd name="T30" fmla="*/ 0 w 192"/>
                  <a:gd name="T31" fmla="*/ 56 h 100"/>
                  <a:gd name="T32" fmla="*/ 0 w 192"/>
                  <a:gd name="T33" fmla="*/ 32 h 100"/>
                  <a:gd name="T34" fmla="*/ 0 w 192"/>
                  <a:gd name="T35" fmla="*/ 20 h 100"/>
                  <a:gd name="T36" fmla="*/ 8 w 192"/>
                  <a:gd name="T37" fmla="*/ 12 h 100"/>
                  <a:gd name="T38" fmla="*/ 8 w 192"/>
                  <a:gd name="T39" fmla="*/ 0 h 100"/>
                  <a:gd name="T40" fmla="*/ 20 w 192"/>
                  <a:gd name="T41" fmla="*/ 0 h 100"/>
                  <a:gd name="T42" fmla="*/ 32 w 192"/>
                  <a:gd name="T43" fmla="*/ 12 h 100"/>
                  <a:gd name="T44" fmla="*/ 44 w 192"/>
                  <a:gd name="T45" fmla="*/ 12 h 100"/>
                  <a:gd name="T46" fmla="*/ 56 w 192"/>
                  <a:gd name="T47" fmla="*/ 12 h 100"/>
                  <a:gd name="T48" fmla="*/ 68 w 192"/>
                  <a:gd name="T49" fmla="*/ 20 h 100"/>
                  <a:gd name="T50" fmla="*/ 76 w 192"/>
                  <a:gd name="T51" fmla="*/ 20 h 100"/>
                  <a:gd name="T52" fmla="*/ 76 w 192"/>
                  <a:gd name="T53" fmla="*/ 32 h 100"/>
                  <a:gd name="T54" fmla="*/ 76 w 192"/>
                  <a:gd name="T55" fmla="*/ 56 h 100"/>
                  <a:gd name="T56" fmla="*/ 88 w 192"/>
                  <a:gd name="T57" fmla="*/ 68 h 100"/>
                  <a:gd name="T58" fmla="*/ 112 w 192"/>
                  <a:gd name="T59" fmla="*/ 68 h 100"/>
                  <a:gd name="T60" fmla="*/ 124 w 192"/>
                  <a:gd name="T61" fmla="*/ 56 h 100"/>
                  <a:gd name="T62" fmla="*/ 136 w 192"/>
                  <a:gd name="T63" fmla="*/ 56 h 100"/>
                  <a:gd name="T64" fmla="*/ 144 w 192"/>
                  <a:gd name="T65" fmla="*/ 56 h 100"/>
                  <a:gd name="T66" fmla="*/ 144 w 192"/>
                  <a:gd name="T67" fmla="*/ 44 h 100"/>
                  <a:gd name="T68" fmla="*/ 156 w 192"/>
                  <a:gd name="T69" fmla="*/ 44 h 100"/>
                  <a:gd name="T70" fmla="*/ 168 w 192"/>
                  <a:gd name="T71" fmla="*/ 44 h 100"/>
                  <a:gd name="T72" fmla="*/ 180 w 192"/>
                  <a:gd name="T73" fmla="*/ 56 h 100"/>
                  <a:gd name="T74" fmla="*/ 192 w 192"/>
                  <a:gd name="T75" fmla="*/ 56 h 1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00">
                    <a:moveTo>
                      <a:pt x="192" y="56"/>
                    </a:moveTo>
                    <a:lnTo>
                      <a:pt x="168" y="68"/>
                    </a:lnTo>
                    <a:lnTo>
                      <a:pt x="156" y="68"/>
                    </a:lnTo>
                    <a:lnTo>
                      <a:pt x="144" y="68"/>
                    </a:lnTo>
                    <a:lnTo>
                      <a:pt x="112" y="80"/>
                    </a:lnTo>
                    <a:lnTo>
                      <a:pt x="112" y="100"/>
                    </a:lnTo>
                    <a:lnTo>
                      <a:pt x="100" y="100"/>
                    </a:lnTo>
                    <a:lnTo>
                      <a:pt x="88" y="100"/>
                    </a:lnTo>
                    <a:lnTo>
                      <a:pt x="88" y="92"/>
                    </a:lnTo>
                    <a:lnTo>
                      <a:pt x="88" y="80"/>
                    </a:lnTo>
                    <a:lnTo>
                      <a:pt x="56" y="68"/>
                    </a:lnTo>
                    <a:lnTo>
                      <a:pt x="56" y="80"/>
                    </a:lnTo>
                    <a:lnTo>
                      <a:pt x="32" y="68"/>
                    </a:lnTo>
                    <a:lnTo>
                      <a:pt x="20" y="80"/>
                    </a:lnTo>
                    <a:lnTo>
                      <a:pt x="0" y="80"/>
                    </a:lnTo>
                    <a:lnTo>
                      <a:pt x="0" y="56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8" y="12"/>
                    </a:lnTo>
                    <a:lnTo>
                      <a:pt x="8" y="0"/>
                    </a:lnTo>
                    <a:lnTo>
                      <a:pt x="20" y="0"/>
                    </a:lnTo>
                    <a:lnTo>
                      <a:pt x="32" y="12"/>
                    </a:lnTo>
                    <a:lnTo>
                      <a:pt x="44" y="12"/>
                    </a:lnTo>
                    <a:lnTo>
                      <a:pt x="56" y="12"/>
                    </a:lnTo>
                    <a:lnTo>
                      <a:pt x="68" y="20"/>
                    </a:lnTo>
                    <a:lnTo>
                      <a:pt x="76" y="20"/>
                    </a:lnTo>
                    <a:lnTo>
                      <a:pt x="76" y="32"/>
                    </a:lnTo>
                    <a:lnTo>
                      <a:pt x="76" y="56"/>
                    </a:lnTo>
                    <a:lnTo>
                      <a:pt x="88" y="68"/>
                    </a:lnTo>
                    <a:lnTo>
                      <a:pt x="112" y="68"/>
                    </a:lnTo>
                    <a:lnTo>
                      <a:pt x="124" y="56"/>
                    </a:lnTo>
                    <a:lnTo>
                      <a:pt x="136" y="56"/>
                    </a:lnTo>
                    <a:lnTo>
                      <a:pt x="144" y="56"/>
                    </a:lnTo>
                    <a:lnTo>
                      <a:pt x="144" y="44"/>
                    </a:lnTo>
                    <a:lnTo>
                      <a:pt x="156" y="44"/>
                    </a:lnTo>
                    <a:lnTo>
                      <a:pt x="168" y="44"/>
                    </a:lnTo>
                    <a:lnTo>
                      <a:pt x="180" y="56"/>
                    </a:lnTo>
                    <a:lnTo>
                      <a:pt x="192" y="56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7" name="Freeform 3015"/>
              <p:cNvSpPr>
                <a:spLocks/>
              </p:cNvSpPr>
              <p:nvPr/>
            </p:nvSpPr>
            <p:spPr bwMode="auto">
              <a:xfrm>
                <a:off x="3249" y="8196"/>
                <a:ext cx="900" cy="728"/>
              </a:xfrm>
              <a:custGeom>
                <a:avLst/>
                <a:gdLst>
                  <a:gd name="T0" fmla="*/ 856 w 900"/>
                  <a:gd name="T1" fmla="*/ 376 h 728"/>
                  <a:gd name="T2" fmla="*/ 844 w 900"/>
                  <a:gd name="T3" fmla="*/ 328 h 728"/>
                  <a:gd name="T4" fmla="*/ 844 w 900"/>
                  <a:gd name="T5" fmla="*/ 272 h 728"/>
                  <a:gd name="T6" fmla="*/ 844 w 900"/>
                  <a:gd name="T7" fmla="*/ 204 h 728"/>
                  <a:gd name="T8" fmla="*/ 800 w 900"/>
                  <a:gd name="T9" fmla="*/ 248 h 728"/>
                  <a:gd name="T10" fmla="*/ 788 w 900"/>
                  <a:gd name="T11" fmla="*/ 308 h 728"/>
                  <a:gd name="T12" fmla="*/ 720 w 900"/>
                  <a:gd name="T13" fmla="*/ 320 h 728"/>
                  <a:gd name="T14" fmla="*/ 648 w 900"/>
                  <a:gd name="T15" fmla="*/ 296 h 728"/>
                  <a:gd name="T16" fmla="*/ 660 w 900"/>
                  <a:gd name="T17" fmla="*/ 228 h 728"/>
                  <a:gd name="T18" fmla="*/ 628 w 900"/>
                  <a:gd name="T19" fmla="*/ 192 h 728"/>
                  <a:gd name="T20" fmla="*/ 628 w 900"/>
                  <a:gd name="T21" fmla="*/ 124 h 728"/>
                  <a:gd name="T22" fmla="*/ 648 w 900"/>
                  <a:gd name="T23" fmla="*/ 68 h 728"/>
                  <a:gd name="T24" fmla="*/ 648 w 900"/>
                  <a:gd name="T25" fmla="*/ 8 h 728"/>
                  <a:gd name="T26" fmla="*/ 604 w 900"/>
                  <a:gd name="T27" fmla="*/ 0 h 728"/>
                  <a:gd name="T28" fmla="*/ 560 w 900"/>
                  <a:gd name="T29" fmla="*/ 32 h 728"/>
                  <a:gd name="T30" fmla="*/ 524 w 900"/>
                  <a:gd name="T31" fmla="*/ 68 h 728"/>
                  <a:gd name="T32" fmla="*/ 468 w 900"/>
                  <a:gd name="T33" fmla="*/ 100 h 728"/>
                  <a:gd name="T34" fmla="*/ 420 w 900"/>
                  <a:gd name="T35" fmla="*/ 160 h 728"/>
                  <a:gd name="T36" fmla="*/ 364 w 900"/>
                  <a:gd name="T37" fmla="*/ 160 h 728"/>
                  <a:gd name="T38" fmla="*/ 320 w 900"/>
                  <a:gd name="T39" fmla="*/ 160 h 728"/>
                  <a:gd name="T40" fmla="*/ 260 w 900"/>
                  <a:gd name="T41" fmla="*/ 160 h 728"/>
                  <a:gd name="T42" fmla="*/ 216 w 900"/>
                  <a:gd name="T43" fmla="*/ 100 h 728"/>
                  <a:gd name="T44" fmla="*/ 172 w 900"/>
                  <a:gd name="T45" fmla="*/ 80 h 728"/>
                  <a:gd name="T46" fmla="*/ 124 w 900"/>
                  <a:gd name="T47" fmla="*/ 100 h 728"/>
                  <a:gd name="T48" fmla="*/ 184 w 900"/>
                  <a:gd name="T49" fmla="*/ 124 h 728"/>
                  <a:gd name="T50" fmla="*/ 124 w 900"/>
                  <a:gd name="T51" fmla="*/ 124 h 728"/>
                  <a:gd name="T52" fmla="*/ 68 w 900"/>
                  <a:gd name="T53" fmla="*/ 160 h 728"/>
                  <a:gd name="T54" fmla="*/ 80 w 900"/>
                  <a:gd name="T55" fmla="*/ 240 h 728"/>
                  <a:gd name="T56" fmla="*/ 56 w 900"/>
                  <a:gd name="T57" fmla="*/ 272 h 728"/>
                  <a:gd name="T58" fmla="*/ 24 w 900"/>
                  <a:gd name="T59" fmla="*/ 308 h 728"/>
                  <a:gd name="T60" fmla="*/ 44 w 900"/>
                  <a:gd name="T61" fmla="*/ 376 h 728"/>
                  <a:gd name="T62" fmla="*/ 24 w 900"/>
                  <a:gd name="T63" fmla="*/ 420 h 728"/>
                  <a:gd name="T64" fmla="*/ 12 w 900"/>
                  <a:gd name="T65" fmla="*/ 444 h 728"/>
                  <a:gd name="T66" fmla="*/ 44 w 900"/>
                  <a:gd name="T67" fmla="*/ 432 h 728"/>
                  <a:gd name="T68" fmla="*/ 104 w 900"/>
                  <a:gd name="T69" fmla="*/ 400 h 728"/>
                  <a:gd name="T70" fmla="*/ 160 w 900"/>
                  <a:gd name="T71" fmla="*/ 408 h 728"/>
                  <a:gd name="T72" fmla="*/ 184 w 900"/>
                  <a:gd name="T73" fmla="*/ 480 h 728"/>
                  <a:gd name="T74" fmla="*/ 228 w 900"/>
                  <a:gd name="T75" fmla="*/ 500 h 728"/>
                  <a:gd name="T76" fmla="*/ 272 w 900"/>
                  <a:gd name="T77" fmla="*/ 500 h 728"/>
                  <a:gd name="T78" fmla="*/ 332 w 900"/>
                  <a:gd name="T79" fmla="*/ 468 h 728"/>
                  <a:gd name="T80" fmla="*/ 352 w 900"/>
                  <a:gd name="T81" fmla="*/ 468 h 728"/>
                  <a:gd name="T82" fmla="*/ 376 w 900"/>
                  <a:gd name="T83" fmla="*/ 488 h 728"/>
                  <a:gd name="T84" fmla="*/ 400 w 900"/>
                  <a:gd name="T85" fmla="*/ 468 h 728"/>
                  <a:gd name="T86" fmla="*/ 456 w 900"/>
                  <a:gd name="T87" fmla="*/ 488 h 728"/>
                  <a:gd name="T88" fmla="*/ 480 w 900"/>
                  <a:gd name="T89" fmla="*/ 488 h 728"/>
                  <a:gd name="T90" fmla="*/ 560 w 900"/>
                  <a:gd name="T91" fmla="*/ 488 h 728"/>
                  <a:gd name="T92" fmla="*/ 604 w 900"/>
                  <a:gd name="T93" fmla="*/ 500 h 728"/>
                  <a:gd name="T94" fmla="*/ 580 w 900"/>
                  <a:gd name="T95" fmla="*/ 536 h 728"/>
                  <a:gd name="T96" fmla="*/ 616 w 900"/>
                  <a:gd name="T97" fmla="*/ 548 h 728"/>
                  <a:gd name="T98" fmla="*/ 640 w 900"/>
                  <a:gd name="T99" fmla="*/ 568 h 728"/>
                  <a:gd name="T100" fmla="*/ 684 w 900"/>
                  <a:gd name="T101" fmla="*/ 628 h 728"/>
                  <a:gd name="T102" fmla="*/ 728 w 900"/>
                  <a:gd name="T103" fmla="*/ 660 h 728"/>
                  <a:gd name="T104" fmla="*/ 752 w 900"/>
                  <a:gd name="T105" fmla="*/ 708 h 728"/>
                  <a:gd name="T106" fmla="*/ 728 w 900"/>
                  <a:gd name="T107" fmla="*/ 708 h 728"/>
                  <a:gd name="T108" fmla="*/ 708 w 900"/>
                  <a:gd name="T109" fmla="*/ 728 h 728"/>
                  <a:gd name="T110" fmla="*/ 776 w 900"/>
                  <a:gd name="T111" fmla="*/ 720 h 728"/>
                  <a:gd name="T112" fmla="*/ 776 w 900"/>
                  <a:gd name="T113" fmla="*/ 660 h 728"/>
                  <a:gd name="T114" fmla="*/ 808 w 900"/>
                  <a:gd name="T115" fmla="*/ 628 h 728"/>
                  <a:gd name="T116" fmla="*/ 868 w 900"/>
                  <a:gd name="T117" fmla="*/ 580 h 728"/>
                  <a:gd name="T118" fmla="*/ 868 w 900"/>
                  <a:gd name="T119" fmla="*/ 536 h 728"/>
                  <a:gd name="T120" fmla="*/ 900 w 900"/>
                  <a:gd name="T121" fmla="*/ 500 h 728"/>
                  <a:gd name="T122" fmla="*/ 880 w 900"/>
                  <a:gd name="T123" fmla="*/ 444 h 7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900" h="728">
                    <a:moveTo>
                      <a:pt x="868" y="420"/>
                    </a:moveTo>
                    <a:lnTo>
                      <a:pt x="856" y="408"/>
                    </a:lnTo>
                    <a:lnTo>
                      <a:pt x="856" y="376"/>
                    </a:lnTo>
                    <a:lnTo>
                      <a:pt x="856" y="352"/>
                    </a:lnTo>
                    <a:lnTo>
                      <a:pt x="856" y="340"/>
                    </a:lnTo>
                    <a:lnTo>
                      <a:pt x="844" y="328"/>
                    </a:lnTo>
                    <a:lnTo>
                      <a:pt x="832" y="320"/>
                    </a:lnTo>
                    <a:lnTo>
                      <a:pt x="832" y="308"/>
                    </a:lnTo>
                    <a:lnTo>
                      <a:pt x="844" y="272"/>
                    </a:lnTo>
                    <a:lnTo>
                      <a:pt x="856" y="240"/>
                    </a:lnTo>
                    <a:lnTo>
                      <a:pt x="844" y="228"/>
                    </a:lnTo>
                    <a:lnTo>
                      <a:pt x="844" y="204"/>
                    </a:lnTo>
                    <a:lnTo>
                      <a:pt x="832" y="228"/>
                    </a:lnTo>
                    <a:lnTo>
                      <a:pt x="808" y="240"/>
                    </a:lnTo>
                    <a:lnTo>
                      <a:pt x="800" y="248"/>
                    </a:lnTo>
                    <a:lnTo>
                      <a:pt x="788" y="272"/>
                    </a:lnTo>
                    <a:lnTo>
                      <a:pt x="800" y="284"/>
                    </a:lnTo>
                    <a:lnTo>
                      <a:pt x="788" y="308"/>
                    </a:lnTo>
                    <a:lnTo>
                      <a:pt x="752" y="328"/>
                    </a:lnTo>
                    <a:lnTo>
                      <a:pt x="740" y="320"/>
                    </a:lnTo>
                    <a:lnTo>
                      <a:pt x="720" y="320"/>
                    </a:lnTo>
                    <a:lnTo>
                      <a:pt x="684" y="320"/>
                    </a:lnTo>
                    <a:lnTo>
                      <a:pt x="660" y="308"/>
                    </a:lnTo>
                    <a:lnTo>
                      <a:pt x="648" y="296"/>
                    </a:lnTo>
                    <a:lnTo>
                      <a:pt x="648" y="272"/>
                    </a:lnTo>
                    <a:lnTo>
                      <a:pt x="660" y="240"/>
                    </a:lnTo>
                    <a:lnTo>
                      <a:pt x="660" y="228"/>
                    </a:lnTo>
                    <a:lnTo>
                      <a:pt x="672" y="216"/>
                    </a:lnTo>
                    <a:lnTo>
                      <a:pt x="648" y="204"/>
                    </a:lnTo>
                    <a:lnTo>
                      <a:pt x="628" y="192"/>
                    </a:lnTo>
                    <a:lnTo>
                      <a:pt x="616" y="180"/>
                    </a:lnTo>
                    <a:lnTo>
                      <a:pt x="616" y="148"/>
                    </a:lnTo>
                    <a:lnTo>
                      <a:pt x="628" y="124"/>
                    </a:lnTo>
                    <a:lnTo>
                      <a:pt x="640" y="112"/>
                    </a:lnTo>
                    <a:lnTo>
                      <a:pt x="648" y="100"/>
                    </a:lnTo>
                    <a:lnTo>
                      <a:pt x="648" y="68"/>
                    </a:lnTo>
                    <a:lnTo>
                      <a:pt x="648" y="44"/>
                    </a:lnTo>
                    <a:lnTo>
                      <a:pt x="648" y="32"/>
                    </a:lnTo>
                    <a:lnTo>
                      <a:pt x="648" y="8"/>
                    </a:lnTo>
                    <a:lnTo>
                      <a:pt x="628" y="20"/>
                    </a:lnTo>
                    <a:lnTo>
                      <a:pt x="616" y="8"/>
                    </a:lnTo>
                    <a:lnTo>
                      <a:pt x="604" y="0"/>
                    </a:lnTo>
                    <a:lnTo>
                      <a:pt x="592" y="8"/>
                    </a:lnTo>
                    <a:lnTo>
                      <a:pt x="580" y="20"/>
                    </a:lnTo>
                    <a:lnTo>
                      <a:pt x="560" y="32"/>
                    </a:lnTo>
                    <a:lnTo>
                      <a:pt x="560" y="44"/>
                    </a:lnTo>
                    <a:lnTo>
                      <a:pt x="560" y="56"/>
                    </a:lnTo>
                    <a:lnTo>
                      <a:pt x="524" y="68"/>
                    </a:lnTo>
                    <a:lnTo>
                      <a:pt x="500" y="80"/>
                    </a:lnTo>
                    <a:lnTo>
                      <a:pt x="492" y="80"/>
                    </a:lnTo>
                    <a:lnTo>
                      <a:pt x="468" y="100"/>
                    </a:lnTo>
                    <a:lnTo>
                      <a:pt x="468" y="112"/>
                    </a:lnTo>
                    <a:lnTo>
                      <a:pt x="456" y="136"/>
                    </a:lnTo>
                    <a:lnTo>
                      <a:pt x="420" y="160"/>
                    </a:lnTo>
                    <a:lnTo>
                      <a:pt x="400" y="160"/>
                    </a:lnTo>
                    <a:lnTo>
                      <a:pt x="388" y="160"/>
                    </a:lnTo>
                    <a:lnTo>
                      <a:pt x="364" y="160"/>
                    </a:lnTo>
                    <a:lnTo>
                      <a:pt x="352" y="160"/>
                    </a:lnTo>
                    <a:lnTo>
                      <a:pt x="332" y="160"/>
                    </a:lnTo>
                    <a:lnTo>
                      <a:pt x="320" y="160"/>
                    </a:lnTo>
                    <a:lnTo>
                      <a:pt x="296" y="160"/>
                    </a:lnTo>
                    <a:lnTo>
                      <a:pt x="272" y="148"/>
                    </a:lnTo>
                    <a:lnTo>
                      <a:pt x="260" y="160"/>
                    </a:lnTo>
                    <a:lnTo>
                      <a:pt x="252" y="124"/>
                    </a:lnTo>
                    <a:lnTo>
                      <a:pt x="240" y="112"/>
                    </a:lnTo>
                    <a:lnTo>
                      <a:pt x="216" y="100"/>
                    </a:lnTo>
                    <a:lnTo>
                      <a:pt x="204" y="100"/>
                    </a:lnTo>
                    <a:lnTo>
                      <a:pt x="184" y="100"/>
                    </a:lnTo>
                    <a:lnTo>
                      <a:pt x="172" y="80"/>
                    </a:lnTo>
                    <a:lnTo>
                      <a:pt x="160" y="68"/>
                    </a:lnTo>
                    <a:lnTo>
                      <a:pt x="136" y="88"/>
                    </a:lnTo>
                    <a:lnTo>
                      <a:pt x="124" y="100"/>
                    </a:lnTo>
                    <a:lnTo>
                      <a:pt x="160" y="112"/>
                    </a:lnTo>
                    <a:lnTo>
                      <a:pt x="184" y="112"/>
                    </a:lnTo>
                    <a:lnTo>
                      <a:pt x="184" y="124"/>
                    </a:lnTo>
                    <a:lnTo>
                      <a:pt x="160" y="124"/>
                    </a:lnTo>
                    <a:lnTo>
                      <a:pt x="136" y="124"/>
                    </a:lnTo>
                    <a:lnTo>
                      <a:pt x="124" y="124"/>
                    </a:lnTo>
                    <a:lnTo>
                      <a:pt x="104" y="124"/>
                    </a:lnTo>
                    <a:lnTo>
                      <a:pt x="92" y="148"/>
                    </a:lnTo>
                    <a:lnTo>
                      <a:pt x="68" y="160"/>
                    </a:lnTo>
                    <a:lnTo>
                      <a:pt x="68" y="168"/>
                    </a:lnTo>
                    <a:lnTo>
                      <a:pt x="80" y="204"/>
                    </a:lnTo>
                    <a:lnTo>
                      <a:pt x="80" y="240"/>
                    </a:lnTo>
                    <a:lnTo>
                      <a:pt x="80" y="260"/>
                    </a:lnTo>
                    <a:lnTo>
                      <a:pt x="68" y="272"/>
                    </a:lnTo>
                    <a:lnTo>
                      <a:pt x="56" y="272"/>
                    </a:lnTo>
                    <a:lnTo>
                      <a:pt x="44" y="284"/>
                    </a:lnTo>
                    <a:lnTo>
                      <a:pt x="32" y="296"/>
                    </a:lnTo>
                    <a:lnTo>
                      <a:pt x="24" y="308"/>
                    </a:lnTo>
                    <a:lnTo>
                      <a:pt x="32" y="328"/>
                    </a:lnTo>
                    <a:lnTo>
                      <a:pt x="44" y="352"/>
                    </a:lnTo>
                    <a:lnTo>
                      <a:pt x="44" y="376"/>
                    </a:lnTo>
                    <a:lnTo>
                      <a:pt x="44" y="400"/>
                    </a:lnTo>
                    <a:lnTo>
                      <a:pt x="32" y="420"/>
                    </a:lnTo>
                    <a:lnTo>
                      <a:pt x="24" y="420"/>
                    </a:lnTo>
                    <a:lnTo>
                      <a:pt x="12" y="420"/>
                    </a:lnTo>
                    <a:lnTo>
                      <a:pt x="0" y="420"/>
                    </a:lnTo>
                    <a:lnTo>
                      <a:pt x="12" y="444"/>
                    </a:lnTo>
                    <a:lnTo>
                      <a:pt x="24" y="456"/>
                    </a:lnTo>
                    <a:lnTo>
                      <a:pt x="32" y="444"/>
                    </a:lnTo>
                    <a:lnTo>
                      <a:pt x="44" y="432"/>
                    </a:lnTo>
                    <a:lnTo>
                      <a:pt x="80" y="420"/>
                    </a:lnTo>
                    <a:lnTo>
                      <a:pt x="92" y="408"/>
                    </a:lnTo>
                    <a:lnTo>
                      <a:pt x="104" y="400"/>
                    </a:lnTo>
                    <a:lnTo>
                      <a:pt x="112" y="388"/>
                    </a:lnTo>
                    <a:lnTo>
                      <a:pt x="136" y="388"/>
                    </a:lnTo>
                    <a:lnTo>
                      <a:pt x="160" y="408"/>
                    </a:lnTo>
                    <a:lnTo>
                      <a:pt x="184" y="432"/>
                    </a:lnTo>
                    <a:lnTo>
                      <a:pt x="184" y="444"/>
                    </a:lnTo>
                    <a:lnTo>
                      <a:pt x="184" y="480"/>
                    </a:lnTo>
                    <a:lnTo>
                      <a:pt x="184" y="488"/>
                    </a:lnTo>
                    <a:lnTo>
                      <a:pt x="192" y="488"/>
                    </a:lnTo>
                    <a:lnTo>
                      <a:pt x="228" y="500"/>
                    </a:lnTo>
                    <a:lnTo>
                      <a:pt x="252" y="500"/>
                    </a:lnTo>
                    <a:lnTo>
                      <a:pt x="260" y="500"/>
                    </a:lnTo>
                    <a:lnTo>
                      <a:pt x="272" y="500"/>
                    </a:lnTo>
                    <a:lnTo>
                      <a:pt x="296" y="500"/>
                    </a:lnTo>
                    <a:lnTo>
                      <a:pt x="320" y="480"/>
                    </a:lnTo>
                    <a:lnTo>
                      <a:pt x="332" y="468"/>
                    </a:lnTo>
                    <a:lnTo>
                      <a:pt x="332" y="444"/>
                    </a:lnTo>
                    <a:lnTo>
                      <a:pt x="340" y="444"/>
                    </a:lnTo>
                    <a:lnTo>
                      <a:pt x="352" y="468"/>
                    </a:lnTo>
                    <a:lnTo>
                      <a:pt x="352" y="488"/>
                    </a:lnTo>
                    <a:lnTo>
                      <a:pt x="364" y="488"/>
                    </a:lnTo>
                    <a:lnTo>
                      <a:pt x="376" y="488"/>
                    </a:lnTo>
                    <a:lnTo>
                      <a:pt x="388" y="480"/>
                    </a:lnTo>
                    <a:lnTo>
                      <a:pt x="388" y="468"/>
                    </a:lnTo>
                    <a:lnTo>
                      <a:pt x="400" y="468"/>
                    </a:lnTo>
                    <a:lnTo>
                      <a:pt x="412" y="480"/>
                    </a:lnTo>
                    <a:lnTo>
                      <a:pt x="420" y="500"/>
                    </a:lnTo>
                    <a:lnTo>
                      <a:pt x="456" y="488"/>
                    </a:lnTo>
                    <a:lnTo>
                      <a:pt x="468" y="480"/>
                    </a:lnTo>
                    <a:lnTo>
                      <a:pt x="468" y="488"/>
                    </a:lnTo>
                    <a:lnTo>
                      <a:pt x="480" y="488"/>
                    </a:lnTo>
                    <a:lnTo>
                      <a:pt x="500" y="488"/>
                    </a:lnTo>
                    <a:lnTo>
                      <a:pt x="512" y="480"/>
                    </a:lnTo>
                    <a:lnTo>
                      <a:pt x="560" y="488"/>
                    </a:lnTo>
                    <a:lnTo>
                      <a:pt x="572" y="488"/>
                    </a:lnTo>
                    <a:lnTo>
                      <a:pt x="592" y="500"/>
                    </a:lnTo>
                    <a:lnTo>
                      <a:pt x="604" y="500"/>
                    </a:lnTo>
                    <a:lnTo>
                      <a:pt x="604" y="512"/>
                    </a:lnTo>
                    <a:lnTo>
                      <a:pt x="604" y="524"/>
                    </a:lnTo>
                    <a:lnTo>
                      <a:pt x="580" y="536"/>
                    </a:lnTo>
                    <a:lnTo>
                      <a:pt x="580" y="548"/>
                    </a:lnTo>
                    <a:lnTo>
                      <a:pt x="592" y="548"/>
                    </a:lnTo>
                    <a:lnTo>
                      <a:pt x="616" y="548"/>
                    </a:lnTo>
                    <a:lnTo>
                      <a:pt x="628" y="536"/>
                    </a:lnTo>
                    <a:lnTo>
                      <a:pt x="640" y="548"/>
                    </a:lnTo>
                    <a:lnTo>
                      <a:pt x="640" y="568"/>
                    </a:lnTo>
                    <a:lnTo>
                      <a:pt x="648" y="580"/>
                    </a:lnTo>
                    <a:lnTo>
                      <a:pt x="672" y="604"/>
                    </a:lnTo>
                    <a:lnTo>
                      <a:pt x="684" y="628"/>
                    </a:lnTo>
                    <a:lnTo>
                      <a:pt x="696" y="640"/>
                    </a:lnTo>
                    <a:lnTo>
                      <a:pt x="720" y="648"/>
                    </a:lnTo>
                    <a:lnTo>
                      <a:pt x="728" y="660"/>
                    </a:lnTo>
                    <a:lnTo>
                      <a:pt x="752" y="672"/>
                    </a:lnTo>
                    <a:lnTo>
                      <a:pt x="764" y="684"/>
                    </a:lnTo>
                    <a:lnTo>
                      <a:pt x="752" y="708"/>
                    </a:lnTo>
                    <a:lnTo>
                      <a:pt x="752" y="696"/>
                    </a:lnTo>
                    <a:lnTo>
                      <a:pt x="740" y="696"/>
                    </a:lnTo>
                    <a:lnTo>
                      <a:pt x="728" y="708"/>
                    </a:lnTo>
                    <a:lnTo>
                      <a:pt x="728" y="720"/>
                    </a:lnTo>
                    <a:lnTo>
                      <a:pt x="720" y="728"/>
                    </a:lnTo>
                    <a:lnTo>
                      <a:pt x="708" y="728"/>
                    </a:lnTo>
                    <a:lnTo>
                      <a:pt x="728" y="728"/>
                    </a:lnTo>
                    <a:lnTo>
                      <a:pt x="752" y="720"/>
                    </a:lnTo>
                    <a:lnTo>
                      <a:pt x="776" y="720"/>
                    </a:lnTo>
                    <a:lnTo>
                      <a:pt x="788" y="708"/>
                    </a:lnTo>
                    <a:lnTo>
                      <a:pt x="776" y="684"/>
                    </a:lnTo>
                    <a:lnTo>
                      <a:pt x="776" y="660"/>
                    </a:lnTo>
                    <a:lnTo>
                      <a:pt x="788" y="640"/>
                    </a:lnTo>
                    <a:lnTo>
                      <a:pt x="788" y="628"/>
                    </a:lnTo>
                    <a:lnTo>
                      <a:pt x="808" y="628"/>
                    </a:lnTo>
                    <a:lnTo>
                      <a:pt x="844" y="616"/>
                    </a:lnTo>
                    <a:lnTo>
                      <a:pt x="856" y="604"/>
                    </a:lnTo>
                    <a:lnTo>
                      <a:pt x="868" y="580"/>
                    </a:lnTo>
                    <a:lnTo>
                      <a:pt x="868" y="568"/>
                    </a:lnTo>
                    <a:lnTo>
                      <a:pt x="868" y="560"/>
                    </a:lnTo>
                    <a:lnTo>
                      <a:pt x="868" y="536"/>
                    </a:lnTo>
                    <a:lnTo>
                      <a:pt x="868" y="524"/>
                    </a:lnTo>
                    <a:lnTo>
                      <a:pt x="888" y="512"/>
                    </a:lnTo>
                    <a:lnTo>
                      <a:pt x="900" y="500"/>
                    </a:lnTo>
                    <a:lnTo>
                      <a:pt x="900" y="456"/>
                    </a:lnTo>
                    <a:lnTo>
                      <a:pt x="888" y="444"/>
                    </a:lnTo>
                    <a:lnTo>
                      <a:pt x="880" y="444"/>
                    </a:lnTo>
                    <a:lnTo>
                      <a:pt x="868" y="4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89" name="Group 3016"/>
            <p:cNvGrpSpPr>
              <a:grpSpLocks/>
            </p:cNvGrpSpPr>
            <p:nvPr/>
          </p:nvGrpSpPr>
          <p:grpSpPr bwMode="auto">
            <a:xfrm>
              <a:off x="2244725" y="4650630"/>
              <a:ext cx="571500" cy="493713"/>
              <a:chOff x="4081" y="8068"/>
              <a:chExt cx="900" cy="776"/>
            </a:xfrm>
            <a:solidFill>
              <a:srgbClr val="8064A2"/>
            </a:solidFill>
          </p:grpSpPr>
          <p:sp>
            <p:nvSpPr>
              <p:cNvPr id="265" name="Freeform 3017"/>
              <p:cNvSpPr>
                <a:spLocks/>
              </p:cNvSpPr>
              <p:nvPr/>
            </p:nvSpPr>
            <p:spPr bwMode="auto">
              <a:xfrm>
                <a:off x="4745" y="8676"/>
                <a:ext cx="32" cy="68"/>
              </a:xfrm>
              <a:custGeom>
                <a:avLst/>
                <a:gdLst>
                  <a:gd name="T0" fmla="*/ 20 w 32"/>
                  <a:gd name="T1" fmla="*/ 68 h 68"/>
                  <a:gd name="T2" fmla="*/ 8 w 32"/>
                  <a:gd name="T3" fmla="*/ 56 h 68"/>
                  <a:gd name="T4" fmla="*/ 8 w 32"/>
                  <a:gd name="T5" fmla="*/ 44 h 68"/>
                  <a:gd name="T6" fmla="*/ 0 w 32"/>
                  <a:gd name="T7" fmla="*/ 32 h 68"/>
                  <a:gd name="T8" fmla="*/ 0 w 32"/>
                  <a:gd name="T9" fmla="*/ 8 h 68"/>
                  <a:gd name="T10" fmla="*/ 8 w 32"/>
                  <a:gd name="T11" fmla="*/ 0 h 68"/>
                  <a:gd name="T12" fmla="*/ 20 w 32"/>
                  <a:gd name="T13" fmla="*/ 8 h 68"/>
                  <a:gd name="T14" fmla="*/ 32 w 32"/>
                  <a:gd name="T15" fmla="*/ 20 h 68"/>
                  <a:gd name="T16" fmla="*/ 32 w 32"/>
                  <a:gd name="T17" fmla="*/ 44 h 68"/>
                  <a:gd name="T18" fmla="*/ 32 w 32"/>
                  <a:gd name="T19" fmla="*/ 56 h 68"/>
                  <a:gd name="T20" fmla="*/ 20 w 32"/>
                  <a:gd name="T21" fmla="*/ 68 h 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2" h="68">
                    <a:moveTo>
                      <a:pt x="20" y="68"/>
                    </a:moveTo>
                    <a:lnTo>
                      <a:pt x="8" y="56"/>
                    </a:lnTo>
                    <a:lnTo>
                      <a:pt x="8" y="44"/>
                    </a:lnTo>
                    <a:lnTo>
                      <a:pt x="0" y="32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20" y="8"/>
                    </a:lnTo>
                    <a:lnTo>
                      <a:pt x="32" y="20"/>
                    </a:lnTo>
                    <a:lnTo>
                      <a:pt x="32" y="44"/>
                    </a:lnTo>
                    <a:lnTo>
                      <a:pt x="32" y="56"/>
                    </a:lnTo>
                    <a:lnTo>
                      <a:pt x="20" y="6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6" name="Freeform 3018"/>
              <p:cNvSpPr>
                <a:spLocks/>
              </p:cNvSpPr>
              <p:nvPr/>
            </p:nvSpPr>
            <p:spPr bwMode="auto">
              <a:xfrm>
                <a:off x="4689" y="8688"/>
                <a:ext cx="56" cy="68"/>
              </a:xfrm>
              <a:custGeom>
                <a:avLst/>
                <a:gdLst>
                  <a:gd name="T0" fmla="*/ 56 w 56"/>
                  <a:gd name="T1" fmla="*/ 68 h 68"/>
                  <a:gd name="T2" fmla="*/ 44 w 56"/>
                  <a:gd name="T3" fmla="*/ 68 h 68"/>
                  <a:gd name="T4" fmla="*/ 32 w 56"/>
                  <a:gd name="T5" fmla="*/ 68 h 68"/>
                  <a:gd name="T6" fmla="*/ 44 w 56"/>
                  <a:gd name="T7" fmla="*/ 56 h 68"/>
                  <a:gd name="T8" fmla="*/ 32 w 56"/>
                  <a:gd name="T9" fmla="*/ 56 h 68"/>
                  <a:gd name="T10" fmla="*/ 8 w 56"/>
                  <a:gd name="T11" fmla="*/ 56 h 68"/>
                  <a:gd name="T12" fmla="*/ 0 w 56"/>
                  <a:gd name="T13" fmla="*/ 56 h 68"/>
                  <a:gd name="T14" fmla="*/ 8 w 56"/>
                  <a:gd name="T15" fmla="*/ 32 h 68"/>
                  <a:gd name="T16" fmla="*/ 8 w 56"/>
                  <a:gd name="T17" fmla="*/ 20 h 68"/>
                  <a:gd name="T18" fmla="*/ 0 w 56"/>
                  <a:gd name="T19" fmla="*/ 8 h 68"/>
                  <a:gd name="T20" fmla="*/ 8 w 56"/>
                  <a:gd name="T21" fmla="*/ 0 h 68"/>
                  <a:gd name="T22" fmla="*/ 20 w 56"/>
                  <a:gd name="T23" fmla="*/ 8 h 68"/>
                  <a:gd name="T24" fmla="*/ 32 w 56"/>
                  <a:gd name="T25" fmla="*/ 20 h 68"/>
                  <a:gd name="T26" fmla="*/ 44 w 56"/>
                  <a:gd name="T27" fmla="*/ 20 h 68"/>
                  <a:gd name="T28" fmla="*/ 56 w 56"/>
                  <a:gd name="T29" fmla="*/ 20 h 68"/>
                  <a:gd name="T30" fmla="*/ 56 w 56"/>
                  <a:gd name="T31" fmla="*/ 44 h 68"/>
                  <a:gd name="T32" fmla="*/ 56 w 56"/>
                  <a:gd name="T33" fmla="*/ 56 h 68"/>
                  <a:gd name="T34" fmla="*/ 56 w 56"/>
                  <a:gd name="T35" fmla="*/ 68 h 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6" h="68">
                    <a:moveTo>
                      <a:pt x="56" y="68"/>
                    </a:moveTo>
                    <a:lnTo>
                      <a:pt x="44" y="68"/>
                    </a:lnTo>
                    <a:lnTo>
                      <a:pt x="32" y="68"/>
                    </a:lnTo>
                    <a:lnTo>
                      <a:pt x="44" y="56"/>
                    </a:lnTo>
                    <a:lnTo>
                      <a:pt x="32" y="56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8" y="32"/>
                    </a:lnTo>
                    <a:lnTo>
                      <a:pt x="8" y="2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20" y="8"/>
                    </a:lnTo>
                    <a:lnTo>
                      <a:pt x="32" y="20"/>
                    </a:lnTo>
                    <a:lnTo>
                      <a:pt x="44" y="20"/>
                    </a:lnTo>
                    <a:lnTo>
                      <a:pt x="56" y="20"/>
                    </a:lnTo>
                    <a:lnTo>
                      <a:pt x="56" y="44"/>
                    </a:lnTo>
                    <a:lnTo>
                      <a:pt x="56" y="56"/>
                    </a:lnTo>
                    <a:lnTo>
                      <a:pt x="56" y="6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7" name="Freeform 3019"/>
              <p:cNvSpPr>
                <a:spLocks/>
              </p:cNvSpPr>
              <p:nvPr/>
            </p:nvSpPr>
            <p:spPr bwMode="auto">
              <a:xfrm>
                <a:off x="4609" y="8696"/>
                <a:ext cx="112" cy="148"/>
              </a:xfrm>
              <a:custGeom>
                <a:avLst/>
                <a:gdLst>
                  <a:gd name="T0" fmla="*/ 112 w 112"/>
                  <a:gd name="T1" fmla="*/ 80 h 148"/>
                  <a:gd name="T2" fmla="*/ 100 w 112"/>
                  <a:gd name="T3" fmla="*/ 92 h 148"/>
                  <a:gd name="T4" fmla="*/ 88 w 112"/>
                  <a:gd name="T5" fmla="*/ 104 h 148"/>
                  <a:gd name="T6" fmla="*/ 76 w 112"/>
                  <a:gd name="T7" fmla="*/ 92 h 148"/>
                  <a:gd name="T8" fmla="*/ 64 w 112"/>
                  <a:gd name="T9" fmla="*/ 104 h 148"/>
                  <a:gd name="T10" fmla="*/ 76 w 112"/>
                  <a:gd name="T11" fmla="*/ 116 h 148"/>
                  <a:gd name="T12" fmla="*/ 76 w 112"/>
                  <a:gd name="T13" fmla="*/ 128 h 148"/>
                  <a:gd name="T14" fmla="*/ 64 w 112"/>
                  <a:gd name="T15" fmla="*/ 128 h 148"/>
                  <a:gd name="T16" fmla="*/ 32 w 112"/>
                  <a:gd name="T17" fmla="*/ 140 h 148"/>
                  <a:gd name="T18" fmla="*/ 20 w 112"/>
                  <a:gd name="T19" fmla="*/ 148 h 148"/>
                  <a:gd name="T20" fmla="*/ 20 w 112"/>
                  <a:gd name="T21" fmla="*/ 128 h 148"/>
                  <a:gd name="T22" fmla="*/ 32 w 112"/>
                  <a:gd name="T23" fmla="*/ 116 h 148"/>
                  <a:gd name="T24" fmla="*/ 56 w 112"/>
                  <a:gd name="T25" fmla="*/ 116 h 148"/>
                  <a:gd name="T26" fmla="*/ 44 w 112"/>
                  <a:gd name="T27" fmla="*/ 104 h 148"/>
                  <a:gd name="T28" fmla="*/ 32 w 112"/>
                  <a:gd name="T29" fmla="*/ 92 h 148"/>
                  <a:gd name="T30" fmla="*/ 44 w 112"/>
                  <a:gd name="T31" fmla="*/ 80 h 148"/>
                  <a:gd name="T32" fmla="*/ 56 w 112"/>
                  <a:gd name="T33" fmla="*/ 80 h 148"/>
                  <a:gd name="T34" fmla="*/ 32 w 112"/>
                  <a:gd name="T35" fmla="*/ 68 h 148"/>
                  <a:gd name="T36" fmla="*/ 20 w 112"/>
                  <a:gd name="T37" fmla="*/ 80 h 148"/>
                  <a:gd name="T38" fmla="*/ 0 w 112"/>
                  <a:gd name="T39" fmla="*/ 80 h 148"/>
                  <a:gd name="T40" fmla="*/ 0 w 112"/>
                  <a:gd name="T41" fmla="*/ 68 h 148"/>
                  <a:gd name="T42" fmla="*/ 8 w 112"/>
                  <a:gd name="T43" fmla="*/ 60 h 148"/>
                  <a:gd name="T44" fmla="*/ 20 w 112"/>
                  <a:gd name="T45" fmla="*/ 60 h 148"/>
                  <a:gd name="T46" fmla="*/ 20 w 112"/>
                  <a:gd name="T47" fmla="*/ 48 h 148"/>
                  <a:gd name="T48" fmla="*/ 20 w 112"/>
                  <a:gd name="T49" fmla="*/ 36 h 148"/>
                  <a:gd name="T50" fmla="*/ 20 w 112"/>
                  <a:gd name="T51" fmla="*/ 24 h 148"/>
                  <a:gd name="T52" fmla="*/ 8 w 112"/>
                  <a:gd name="T53" fmla="*/ 24 h 148"/>
                  <a:gd name="T54" fmla="*/ 20 w 112"/>
                  <a:gd name="T55" fmla="*/ 24 h 148"/>
                  <a:gd name="T56" fmla="*/ 20 w 112"/>
                  <a:gd name="T57" fmla="*/ 12 h 148"/>
                  <a:gd name="T58" fmla="*/ 32 w 112"/>
                  <a:gd name="T59" fmla="*/ 0 h 148"/>
                  <a:gd name="T60" fmla="*/ 56 w 112"/>
                  <a:gd name="T61" fmla="*/ 0 h 148"/>
                  <a:gd name="T62" fmla="*/ 56 w 112"/>
                  <a:gd name="T63" fmla="*/ 12 h 148"/>
                  <a:gd name="T64" fmla="*/ 56 w 112"/>
                  <a:gd name="T65" fmla="*/ 24 h 148"/>
                  <a:gd name="T66" fmla="*/ 64 w 112"/>
                  <a:gd name="T67" fmla="*/ 48 h 148"/>
                  <a:gd name="T68" fmla="*/ 76 w 112"/>
                  <a:gd name="T69" fmla="*/ 60 h 148"/>
                  <a:gd name="T70" fmla="*/ 88 w 112"/>
                  <a:gd name="T71" fmla="*/ 60 h 148"/>
                  <a:gd name="T72" fmla="*/ 100 w 112"/>
                  <a:gd name="T73" fmla="*/ 68 h 148"/>
                  <a:gd name="T74" fmla="*/ 112 w 112"/>
                  <a:gd name="T75" fmla="*/ 80 h 14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12" h="148">
                    <a:moveTo>
                      <a:pt x="112" y="80"/>
                    </a:moveTo>
                    <a:lnTo>
                      <a:pt x="100" y="92"/>
                    </a:lnTo>
                    <a:lnTo>
                      <a:pt x="88" y="104"/>
                    </a:lnTo>
                    <a:lnTo>
                      <a:pt x="76" y="92"/>
                    </a:lnTo>
                    <a:lnTo>
                      <a:pt x="64" y="104"/>
                    </a:lnTo>
                    <a:lnTo>
                      <a:pt x="76" y="116"/>
                    </a:lnTo>
                    <a:lnTo>
                      <a:pt x="76" y="128"/>
                    </a:lnTo>
                    <a:lnTo>
                      <a:pt x="64" y="128"/>
                    </a:lnTo>
                    <a:lnTo>
                      <a:pt x="32" y="140"/>
                    </a:lnTo>
                    <a:lnTo>
                      <a:pt x="20" y="148"/>
                    </a:lnTo>
                    <a:lnTo>
                      <a:pt x="20" y="128"/>
                    </a:lnTo>
                    <a:lnTo>
                      <a:pt x="32" y="116"/>
                    </a:lnTo>
                    <a:lnTo>
                      <a:pt x="56" y="116"/>
                    </a:lnTo>
                    <a:lnTo>
                      <a:pt x="44" y="104"/>
                    </a:lnTo>
                    <a:lnTo>
                      <a:pt x="32" y="92"/>
                    </a:lnTo>
                    <a:lnTo>
                      <a:pt x="44" y="80"/>
                    </a:lnTo>
                    <a:lnTo>
                      <a:pt x="56" y="80"/>
                    </a:lnTo>
                    <a:lnTo>
                      <a:pt x="32" y="68"/>
                    </a:lnTo>
                    <a:lnTo>
                      <a:pt x="20" y="80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8" y="60"/>
                    </a:lnTo>
                    <a:lnTo>
                      <a:pt x="20" y="60"/>
                    </a:lnTo>
                    <a:lnTo>
                      <a:pt x="20" y="48"/>
                    </a:lnTo>
                    <a:lnTo>
                      <a:pt x="20" y="36"/>
                    </a:lnTo>
                    <a:lnTo>
                      <a:pt x="20" y="24"/>
                    </a:lnTo>
                    <a:lnTo>
                      <a:pt x="8" y="24"/>
                    </a:lnTo>
                    <a:lnTo>
                      <a:pt x="20" y="24"/>
                    </a:lnTo>
                    <a:lnTo>
                      <a:pt x="20" y="12"/>
                    </a:lnTo>
                    <a:lnTo>
                      <a:pt x="32" y="0"/>
                    </a:lnTo>
                    <a:lnTo>
                      <a:pt x="56" y="0"/>
                    </a:lnTo>
                    <a:lnTo>
                      <a:pt x="56" y="12"/>
                    </a:lnTo>
                    <a:lnTo>
                      <a:pt x="56" y="24"/>
                    </a:lnTo>
                    <a:lnTo>
                      <a:pt x="64" y="48"/>
                    </a:lnTo>
                    <a:lnTo>
                      <a:pt x="76" y="60"/>
                    </a:lnTo>
                    <a:lnTo>
                      <a:pt x="88" y="60"/>
                    </a:lnTo>
                    <a:lnTo>
                      <a:pt x="100" y="68"/>
                    </a:lnTo>
                    <a:lnTo>
                      <a:pt x="112" y="8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8" name="Freeform 3020"/>
              <p:cNvSpPr>
                <a:spLocks/>
              </p:cNvSpPr>
              <p:nvPr/>
            </p:nvSpPr>
            <p:spPr bwMode="auto">
              <a:xfrm>
                <a:off x="4537" y="8696"/>
                <a:ext cx="68" cy="60"/>
              </a:xfrm>
              <a:custGeom>
                <a:avLst/>
                <a:gdLst>
                  <a:gd name="T0" fmla="*/ 56 w 68"/>
                  <a:gd name="T1" fmla="*/ 0 h 60"/>
                  <a:gd name="T2" fmla="*/ 68 w 68"/>
                  <a:gd name="T3" fmla="*/ 24 h 60"/>
                  <a:gd name="T4" fmla="*/ 48 w 68"/>
                  <a:gd name="T5" fmla="*/ 36 h 60"/>
                  <a:gd name="T6" fmla="*/ 48 w 68"/>
                  <a:gd name="T7" fmla="*/ 48 h 60"/>
                  <a:gd name="T8" fmla="*/ 48 w 68"/>
                  <a:gd name="T9" fmla="*/ 60 h 60"/>
                  <a:gd name="T10" fmla="*/ 36 w 68"/>
                  <a:gd name="T11" fmla="*/ 60 h 60"/>
                  <a:gd name="T12" fmla="*/ 12 w 68"/>
                  <a:gd name="T13" fmla="*/ 60 h 60"/>
                  <a:gd name="T14" fmla="*/ 0 w 68"/>
                  <a:gd name="T15" fmla="*/ 48 h 60"/>
                  <a:gd name="T16" fmla="*/ 0 w 68"/>
                  <a:gd name="T17" fmla="*/ 36 h 60"/>
                  <a:gd name="T18" fmla="*/ 12 w 68"/>
                  <a:gd name="T19" fmla="*/ 24 h 60"/>
                  <a:gd name="T20" fmla="*/ 24 w 68"/>
                  <a:gd name="T21" fmla="*/ 24 h 60"/>
                  <a:gd name="T22" fmla="*/ 36 w 68"/>
                  <a:gd name="T23" fmla="*/ 12 h 60"/>
                  <a:gd name="T24" fmla="*/ 36 w 68"/>
                  <a:gd name="T25" fmla="*/ 24 h 60"/>
                  <a:gd name="T26" fmla="*/ 48 w 68"/>
                  <a:gd name="T27" fmla="*/ 24 h 60"/>
                  <a:gd name="T28" fmla="*/ 56 w 68"/>
                  <a:gd name="T29" fmla="*/ 12 h 60"/>
                  <a:gd name="T30" fmla="*/ 56 w 68"/>
                  <a:gd name="T31" fmla="*/ 0 h 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8" h="60">
                    <a:moveTo>
                      <a:pt x="56" y="0"/>
                    </a:moveTo>
                    <a:lnTo>
                      <a:pt x="68" y="24"/>
                    </a:lnTo>
                    <a:lnTo>
                      <a:pt x="48" y="36"/>
                    </a:lnTo>
                    <a:lnTo>
                      <a:pt x="48" y="48"/>
                    </a:lnTo>
                    <a:lnTo>
                      <a:pt x="48" y="60"/>
                    </a:lnTo>
                    <a:lnTo>
                      <a:pt x="36" y="60"/>
                    </a:lnTo>
                    <a:lnTo>
                      <a:pt x="12" y="60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12" y="24"/>
                    </a:lnTo>
                    <a:lnTo>
                      <a:pt x="24" y="24"/>
                    </a:lnTo>
                    <a:lnTo>
                      <a:pt x="36" y="12"/>
                    </a:lnTo>
                    <a:lnTo>
                      <a:pt x="36" y="24"/>
                    </a:lnTo>
                    <a:lnTo>
                      <a:pt x="48" y="24"/>
                    </a:lnTo>
                    <a:lnTo>
                      <a:pt x="56" y="1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9" name="Freeform 3021"/>
              <p:cNvSpPr>
                <a:spLocks/>
              </p:cNvSpPr>
              <p:nvPr/>
            </p:nvSpPr>
            <p:spPr bwMode="auto">
              <a:xfrm>
                <a:off x="4769" y="8652"/>
                <a:ext cx="44" cy="32"/>
              </a:xfrm>
              <a:custGeom>
                <a:avLst/>
                <a:gdLst>
                  <a:gd name="T0" fmla="*/ 20 w 44"/>
                  <a:gd name="T1" fmla="*/ 32 h 32"/>
                  <a:gd name="T2" fmla="*/ 0 w 44"/>
                  <a:gd name="T3" fmla="*/ 24 h 32"/>
                  <a:gd name="T4" fmla="*/ 8 w 44"/>
                  <a:gd name="T5" fmla="*/ 0 h 32"/>
                  <a:gd name="T6" fmla="*/ 32 w 44"/>
                  <a:gd name="T7" fmla="*/ 0 h 32"/>
                  <a:gd name="T8" fmla="*/ 44 w 44"/>
                  <a:gd name="T9" fmla="*/ 12 h 32"/>
                  <a:gd name="T10" fmla="*/ 32 w 44"/>
                  <a:gd name="T11" fmla="*/ 24 h 32"/>
                  <a:gd name="T12" fmla="*/ 20 w 44"/>
                  <a:gd name="T13" fmla="*/ 32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4" h="32">
                    <a:moveTo>
                      <a:pt x="20" y="32"/>
                    </a:moveTo>
                    <a:lnTo>
                      <a:pt x="0" y="24"/>
                    </a:lnTo>
                    <a:lnTo>
                      <a:pt x="8" y="0"/>
                    </a:lnTo>
                    <a:lnTo>
                      <a:pt x="32" y="0"/>
                    </a:lnTo>
                    <a:lnTo>
                      <a:pt x="44" y="12"/>
                    </a:lnTo>
                    <a:lnTo>
                      <a:pt x="32" y="24"/>
                    </a:lnTo>
                    <a:lnTo>
                      <a:pt x="20" y="3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0" name="Freeform 3022"/>
              <p:cNvSpPr>
                <a:spLocks/>
              </p:cNvSpPr>
              <p:nvPr/>
            </p:nvSpPr>
            <p:spPr bwMode="auto">
              <a:xfrm>
                <a:off x="4505" y="8756"/>
                <a:ext cx="44" cy="20"/>
              </a:xfrm>
              <a:custGeom>
                <a:avLst/>
                <a:gdLst>
                  <a:gd name="T0" fmla="*/ 44 w 44"/>
                  <a:gd name="T1" fmla="*/ 20 h 20"/>
                  <a:gd name="T2" fmla="*/ 32 w 44"/>
                  <a:gd name="T3" fmla="*/ 20 h 20"/>
                  <a:gd name="T4" fmla="*/ 20 w 44"/>
                  <a:gd name="T5" fmla="*/ 20 h 20"/>
                  <a:gd name="T6" fmla="*/ 0 w 44"/>
                  <a:gd name="T7" fmla="*/ 20 h 20"/>
                  <a:gd name="T8" fmla="*/ 0 w 44"/>
                  <a:gd name="T9" fmla="*/ 8 h 20"/>
                  <a:gd name="T10" fmla="*/ 20 w 44"/>
                  <a:gd name="T11" fmla="*/ 0 h 20"/>
                  <a:gd name="T12" fmla="*/ 32 w 44"/>
                  <a:gd name="T13" fmla="*/ 0 h 20"/>
                  <a:gd name="T14" fmla="*/ 44 w 44"/>
                  <a:gd name="T15" fmla="*/ 20 h 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" h="20">
                    <a:moveTo>
                      <a:pt x="44" y="20"/>
                    </a:moveTo>
                    <a:lnTo>
                      <a:pt x="32" y="2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8"/>
                    </a:lnTo>
                    <a:lnTo>
                      <a:pt x="20" y="0"/>
                    </a:lnTo>
                    <a:lnTo>
                      <a:pt x="32" y="0"/>
                    </a:lnTo>
                    <a:lnTo>
                      <a:pt x="44" y="2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1" name="Freeform 3023"/>
              <p:cNvSpPr>
                <a:spLocks/>
              </p:cNvSpPr>
              <p:nvPr/>
            </p:nvSpPr>
            <p:spPr bwMode="auto">
              <a:xfrm>
                <a:off x="4437" y="8720"/>
                <a:ext cx="44" cy="44"/>
              </a:xfrm>
              <a:custGeom>
                <a:avLst/>
                <a:gdLst>
                  <a:gd name="T0" fmla="*/ 44 w 44"/>
                  <a:gd name="T1" fmla="*/ 36 h 44"/>
                  <a:gd name="T2" fmla="*/ 32 w 44"/>
                  <a:gd name="T3" fmla="*/ 44 h 44"/>
                  <a:gd name="T4" fmla="*/ 20 w 44"/>
                  <a:gd name="T5" fmla="*/ 44 h 44"/>
                  <a:gd name="T6" fmla="*/ 20 w 44"/>
                  <a:gd name="T7" fmla="*/ 36 h 44"/>
                  <a:gd name="T8" fmla="*/ 8 w 44"/>
                  <a:gd name="T9" fmla="*/ 36 h 44"/>
                  <a:gd name="T10" fmla="*/ 0 w 44"/>
                  <a:gd name="T11" fmla="*/ 24 h 44"/>
                  <a:gd name="T12" fmla="*/ 0 w 44"/>
                  <a:gd name="T13" fmla="*/ 12 h 44"/>
                  <a:gd name="T14" fmla="*/ 0 w 44"/>
                  <a:gd name="T15" fmla="*/ 0 h 44"/>
                  <a:gd name="T16" fmla="*/ 20 w 44"/>
                  <a:gd name="T17" fmla="*/ 12 h 44"/>
                  <a:gd name="T18" fmla="*/ 32 w 44"/>
                  <a:gd name="T19" fmla="*/ 24 h 44"/>
                  <a:gd name="T20" fmla="*/ 44 w 44"/>
                  <a:gd name="T21" fmla="*/ 36 h 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4" h="44">
                    <a:moveTo>
                      <a:pt x="44" y="36"/>
                    </a:moveTo>
                    <a:lnTo>
                      <a:pt x="32" y="44"/>
                    </a:lnTo>
                    <a:lnTo>
                      <a:pt x="20" y="44"/>
                    </a:lnTo>
                    <a:lnTo>
                      <a:pt x="20" y="36"/>
                    </a:lnTo>
                    <a:lnTo>
                      <a:pt x="8" y="36"/>
                    </a:lnTo>
                    <a:lnTo>
                      <a:pt x="0" y="24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20" y="12"/>
                    </a:lnTo>
                    <a:lnTo>
                      <a:pt x="32" y="24"/>
                    </a:lnTo>
                    <a:lnTo>
                      <a:pt x="44" y="3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2" name="Freeform 3024"/>
              <p:cNvSpPr>
                <a:spLocks/>
              </p:cNvSpPr>
              <p:nvPr/>
            </p:nvSpPr>
            <p:spPr bwMode="auto">
              <a:xfrm>
                <a:off x="4265" y="8696"/>
                <a:ext cx="80" cy="104"/>
              </a:xfrm>
              <a:custGeom>
                <a:avLst/>
                <a:gdLst>
                  <a:gd name="T0" fmla="*/ 80 w 80"/>
                  <a:gd name="T1" fmla="*/ 12 h 104"/>
                  <a:gd name="T2" fmla="*/ 80 w 80"/>
                  <a:gd name="T3" fmla="*/ 24 h 104"/>
                  <a:gd name="T4" fmla="*/ 80 w 80"/>
                  <a:gd name="T5" fmla="*/ 36 h 104"/>
                  <a:gd name="T6" fmla="*/ 68 w 80"/>
                  <a:gd name="T7" fmla="*/ 36 h 104"/>
                  <a:gd name="T8" fmla="*/ 68 w 80"/>
                  <a:gd name="T9" fmla="*/ 48 h 104"/>
                  <a:gd name="T10" fmla="*/ 68 w 80"/>
                  <a:gd name="T11" fmla="*/ 60 h 104"/>
                  <a:gd name="T12" fmla="*/ 56 w 80"/>
                  <a:gd name="T13" fmla="*/ 68 h 104"/>
                  <a:gd name="T14" fmla="*/ 68 w 80"/>
                  <a:gd name="T15" fmla="*/ 68 h 104"/>
                  <a:gd name="T16" fmla="*/ 80 w 80"/>
                  <a:gd name="T17" fmla="*/ 68 h 104"/>
                  <a:gd name="T18" fmla="*/ 80 w 80"/>
                  <a:gd name="T19" fmla="*/ 80 h 104"/>
                  <a:gd name="T20" fmla="*/ 68 w 80"/>
                  <a:gd name="T21" fmla="*/ 92 h 104"/>
                  <a:gd name="T22" fmla="*/ 56 w 80"/>
                  <a:gd name="T23" fmla="*/ 104 h 104"/>
                  <a:gd name="T24" fmla="*/ 56 w 80"/>
                  <a:gd name="T25" fmla="*/ 92 h 104"/>
                  <a:gd name="T26" fmla="*/ 56 w 80"/>
                  <a:gd name="T27" fmla="*/ 80 h 104"/>
                  <a:gd name="T28" fmla="*/ 20 w 80"/>
                  <a:gd name="T29" fmla="*/ 80 h 104"/>
                  <a:gd name="T30" fmla="*/ 0 w 80"/>
                  <a:gd name="T31" fmla="*/ 80 h 104"/>
                  <a:gd name="T32" fmla="*/ 0 w 80"/>
                  <a:gd name="T33" fmla="*/ 68 h 104"/>
                  <a:gd name="T34" fmla="*/ 12 w 80"/>
                  <a:gd name="T35" fmla="*/ 60 h 104"/>
                  <a:gd name="T36" fmla="*/ 32 w 80"/>
                  <a:gd name="T37" fmla="*/ 60 h 104"/>
                  <a:gd name="T38" fmla="*/ 44 w 80"/>
                  <a:gd name="T39" fmla="*/ 48 h 104"/>
                  <a:gd name="T40" fmla="*/ 44 w 80"/>
                  <a:gd name="T41" fmla="*/ 36 h 104"/>
                  <a:gd name="T42" fmla="*/ 44 w 80"/>
                  <a:gd name="T43" fmla="*/ 24 h 104"/>
                  <a:gd name="T44" fmla="*/ 56 w 80"/>
                  <a:gd name="T45" fmla="*/ 12 h 104"/>
                  <a:gd name="T46" fmla="*/ 56 w 80"/>
                  <a:gd name="T47" fmla="*/ 0 h 104"/>
                  <a:gd name="T48" fmla="*/ 80 w 80"/>
                  <a:gd name="T49" fmla="*/ 12 h 10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0" h="104">
                    <a:moveTo>
                      <a:pt x="80" y="12"/>
                    </a:moveTo>
                    <a:lnTo>
                      <a:pt x="80" y="24"/>
                    </a:lnTo>
                    <a:lnTo>
                      <a:pt x="80" y="36"/>
                    </a:lnTo>
                    <a:lnTo>
                      <a:pt x="68" y="36"/>
                    </a:lnTo>
                    <a:lnTo>
                      <a:pt x="68" y="48"/>
                    </a:lnTo>
                    <a:lnTo>
                      <a:pt x="68" y="60"/>
                    </a:lnTo>
                    <a:lnTo>
                      <a:pt x="56" y="68"/>
                    </a:lnTo>
                    <a:lnTo>
                      <a:pt x="68" y="68"/>
                    </a:lnTo>
                    <a:lnTo>
                      <a:pt x="80" y="68"/>
                    </a:lnTo>
                    <a:lnTo>
                      <a:pt x="80" y="80"/>
                    </a:lnTo>
                    <a:lnTo>
                      <a:pt x="68" y="92"/>
                    </a:lnTo>
                    <a:lnTo>
                      <a:pt x="56" y="104"/>
                    </a:lnTo>
                    <a:lnTo>
                      <a:pt x="56" y="92"/>
                    </a:lnTo>
                    <a:lnTo>
                      <a:pt x="56" y="80"/>
                    </a:lnTo>
                    <a:lnTo>
                      <a:pt x="20" y="80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12" y="60"/>
                    </a:lnTo>
                    <a:lnTo>
                      <a:pt x="32" y="60"/>
                    </a:lnTo>
                    <a:lnTo>
                      <a:pt x="44" y="48"/>
                    </a:lnTo>
                    <a:lnTo>
                      <a:pt x="44" y="36"/>
                    </a:lnTo>
                    <a:lnTo>
                      <a:pt x="44" y="24"/>
                    </a:lnTo>
                    <a:lnTo>
                      <a:pt x="56" y="12"/>
                    </a:lnTo>
                    <a:lnTo>
                      <a:pt x="56" y="0"/>
                    </a:lnTo>
                    <a:lnTo>
                      <a:pt x="80" y="1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3" name="Freeform 3025"/>
              <p:cNvSpPr>
                <a:spLocks/>
              </p:cNvSpPr>
              <p:nvPr/>
            </p:nvSpPr>
            <p:spPr bwMode="auto">
              <a:xfrm>
                <a:off x="4253" y="8628"/>
                <a:ext cx="68" cy="104"/>
              </a:xfrm>
              <a:custGeom>
                <a:avLst/>
                <a:gdLst>
                  <a:gd name="T0" fmla="*/ 44 w 68"/>
                  <a:gd name="T1" fmla="*/ 92 h 104"/>
                  <a:gd name="T2" fmla="*/ 44 w 68"/>
                  <a:gd name="T3" fmla="*/ 104 h 104"/>
                  <a:gd name="T4" fmla="*/ 32 w 68"/>
                  <a:gd name="T5" fmla="*/ 104 h 104"/>
                  <a:gd name="T6" fmla="*/ 24 w 68"/>
                  <a:gd name="T7" fmla="*/ 104 h 104"/>
                  <a:gd name="T8" fmla="*/ 12 w 68"/>
                  <a:gd name="T9" fmla="*/ 104 h 104"/>
                  <a:gd name="T10" fmla="*/ 24 w 68"/>
                  <a:gd name="T11" fmla="*/ 92 h 104"/>
                  <a:gd name="T12" fmla="*/ 24 w 68"/>
                  <a:gd name="T13" fmla="*/ 68 h 104"/>
                  <a:gd name="T14" fmla="*/ 12 w 68"/>
                  <a:gd name="T15" fmla="*/ 68 h 104"/>
                  <a:gd name="T16" fmla="*/ 12 w 68"/>
                  <a:gd name="T17" fmla="*/ 56 h 104"/>
                  <a:gd name="T18" fmla="*/ 0 w 68"/>
                  <a:gd name="T19" fmla="*/ 36 h 104"/>
                  <a:gd name="T20" fmla="*/ 0 w 68"/>
                  <a:gd name="T21" fmla="*/ 12 h 104"/>
                  <a:gd name="T22" fmla="*/ 12 w 68"/>
                  <a:gd name="T23" fmla="*/ 0 h 104"/>
                  <a:gd name="T24" fmla="*/ 24 w 68"/>
                  <a:gd name="T25" fmla="*/ 12 h 104"/>
                  <a:gd name="T26" fmla="*/ 32 w 68"/>
                  <a:gd name="T27" fmla="*/ 36 h 104"/>
                  <a:gd name="T28" fmla="*/ 44 w 68"/>
                  <a:gd name="T29" fmla="*/ 36 h 104"/>
                  <a:gd name="T30" fmla="*/ 44 w 68"/>
                  <a:gd name="T31" fmla="*/ 56 h 104"/>
                  <a:gd name="T32" fmla="*/ 56 w 68"/>
                  <a:gd name="T33" fmla="*/ 48 h 104"/>
                  <a:gd name="T34" fmla="*/ 56 w 68"/>
                  <a:gd name="T35" fmla="*/ 24 h 104"/>
                  <a:gd name="T36" fmla="*/ 32 w 68"/>
                  <a:gd name="T37" fmla="*/ 24 h 104"/>
                  <a:gd name="T38" fmla="*/ 32 w 68"/>
                  <a:gd name="T39" fmla="*/ 12 h 104"/>
                  <a:gd name="T40" fmla="*/ 32 w 68"/>
                  <a:gd name="T41" fmla="*/ 0 h 104"/>
                  <a:gd name="T42" fmla="*/ 56 w 68"/>
                  <a:gd name="T43" fmla="*/ 0 h 104"/>
                  <a:gd name="T44" fmla="*/ 68 w 68"/>
                  <a:gd name="T45" fmla="*/ 0 h 104"/>
                  <a:gd name="T46" fmla="*/ 68 w 68"/>
                  <a:gd name="T47" fmla="*/ 12 h 104"/>
                  <a:gd name="T48" fmla="*/ 68 w 68"/>
                  <a:gd name="T49" fmla="*/ 24 h 104"/>
                  <a:gd name="T50" fmla="*/ 68 w 68"/>
                  <a:gd name="T51" fmla="*/ 36 h 104"/>
                  <a:gd name="T52" fmla="*/ 68 w 68"/>
                  <a:gd name="T53" fmla="*/ 48 h 104"/>
                  <a:gd name="T54" fmla="*/ 68 w 68"/>
                  <a:gd name="T55" fmla="*/ 56 h 104"/>
                  <a:gd name="T56" fmla="*/ 56 w 68"/>
                  <a:gd name="T57" fmla="*/ 68 h 104"/>
                  <a:gd name="T58" fmla="*/ 44 w 68"/>
                  <a:gd name="T59" fmla="*/ 68 h 104"/>
                  <a:gd name="T60" fmla="*/ 44 w 68"/>
                  <a:gd name="T61" fmla="*/ 80 h 104"/>
                  <a:gd name="T62" fmla="*/ 44 w 68"/>
                  <a:gd name="T63" fmla="*/ 92 h 10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68" h="104">
                    <a:moveTo>
                      <a:pt x="44" y="92"/>
                    </a:moveTo>
                    <a:lnTo>
                      <a:pt x="44" y="104"/>
                    </a:lnTo>
                    <a:lnTo>
                      <a:pt x="32" y="104"/>
                    </a:lnTo>
                    <a:lnTo>
                      <a:pt x="24" y="104"/>
                    </a:lnTo>
                    <a:lnTo>
                      <a:pt x="12" y="104"/>
                    </a:lnTo>
                    <a:lnTo>
                      <a:pt x="24" y="92"/>
                    </a:lnTo>
                    <a:lnTo>
                      <a:pt x="24" y="68"/>
                    </a:lnTo>
                    <a:lnTo>
                      <a:pt x="12" y="68"/>
                    </a:lnTo>
                    <a:lnTo>
                      <a:pt x="12" y="56"/>
                    </a:lnTo>
                    <a:lnTo>
                      <a:pt x="0" y="36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4" y="12"/>
                    </a:lnTo>
                    <a:lnTo>
                      <a:pt x="32" y="36"/>
                    </a:lnTo>
                    <a:lnTo>
                      <a:pt x="44" y="36"/>
                    </a:lnTo>
                    <a:lnTo>
                      <a:pt x="44" y="56"/>
                    </a:lnTo>
                    <a:lnTo>
                      <a:pt x="56" y="48"/>
                    </a:lnTo>
                    <a:lnTo>
                      <a:pt x="56" y="24"/>
                    </a:lnTo>
                    <a:lnTo>
                      <a:pt x="32" y="24"/>
                    </a:lnTo>
                    <a:lnTo>
                      <a:pt x="32" y="12"/>
                    </a:lnTo>
                    <a:lnTo>
                      <a:pt x="32" y="0"/>
                    </a:lnTo>
                    <a:lnTo>
                      <a:pt x="56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24"/>
                    </a:lnTo>
                    <a:lnTo>
                      <a:pt x="68" y="36"/>
                    </a:lnTo>
                    <a:lnTo>
                      <a:pt x="68" y="48"/>
                    </a:lnTo>
                    <a:lnTo>
                      <a:pt x="68" y="56"/>
                    </a:lnTo>
                    <a:lnTo>
                      <a:pt x="56" y="68"/>
                    </a:lnTo>
                    <a:lnTo>
                      <a:pt x="44" y="68"/>
                    </a:lnTo>
                    <a:lnTo>
                      <a:pt x="44" y="80"/>
                    </a:lnTo>
                    <a:lnTo>
                      <a:pt x="44" y="9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4" name="Freeform 3026"/>
              <p:cNvSpPr>
                <a:spLocks/>
              </p:cNvSpPr>
              <p:nvPr/>
            </p:nvSpPr>
            <p:spPr bwMode="auto">
              <a:xfrm>
                <a:off x="4173" y="8596"/>
                <a:ext cx="68" cy="44"/>
              </a:xfrm>
              <a:custGeom>
                <a:avLst/>
                <a:gdLst>
                  <a:gd name="T0" fmla="*/ 68 w 68"/>
                  <a:gd name="T1" fmla="*/ 8 h 44"/>
                  <a:gd name="T2" fmla="*/ 56 w 68"/>
                  <a:gd name="T3" fmla="*/ 20 h 44"/>
                  <a:gd name="T4" fmla="*/ 32 w 68"/>
                  <a:gd name="T5" fmla="*/ 32 h 44"/>
                  <a:gd name="T6" fmla="*/ 24 w 68"/>
                  <a:gd name="T7" fmla="*/ 44 h 44"/>
                  <a:gd name="T8" fmla="*/ 12 w 68"/>
                  <a:gd name="T9" fmla="*/ 32 h 44"/>
                  <a:gd name="T10" fmla="*/ 0 w 68"/>
                  <a:gd name="T11" fmla="*/ 20 h 44"/>
                  <a:gd name="T12" fmla="*/ 12 w 68"/>
                  <a:gd name="T13" fmla="*/ 20 h 44"/>
                  <a:gd name="T14" fmla="*/ 32 w 68"/>
                  <a:gd name="T15" fmla="*/ 8 h 44"/>
                  <a:gd name="T16" fmla="*/ 44 w 68"/>
                  <a:gd name="T17" fmla="*/ 0 h 44"/>
                  <a:gd name="T18" fmla="*/ 56 w 68"/>
                  <a:gd name="T19" fmla="*/ 0 h 44"/>
                  <a:gd name="T20" fmla="*/ 68 w 68"/>
                  <a:gd name="T21" fmla="*/ 8 h 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8" h="44">
                    <a:moveTo>
                      <a:pt x="68" y="8"/>
                    </a:moveTo>
                    <a:lnTo>
                      <a:pt x="56" y="20"/>
                    </a:lnTo>
                    <a:lnTo>
                      <a:pt x="32" y="32"/>
                    </a:lnTo>
                    <a:lnTo>
                      <a:pt x="24" y="44"/>
                    </a:lnTo>
                    <a:lnTo>
                      <a:pt x="12" y="32"/>
                    </a:lnTo>
                    <a:lnTo>
                      <a:pt x="0" y="20"/>
                    </a:lnTo>
                    <a:lnTo>
                      <a:pt x="12" y="20"/>
                    </a:lnTo>
                    <a:lnTo>
                      <a:pt x="32" y="8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68" y="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5" name="Freeform 3027"/>
              <p:cNvSpPr>
                <a:spLocks/>
              </p:cNvSpPr>
              <p:nvPr/>
            </p:nvSpPr>
            <p:spPr bwMode="auto">
              <a:xfrm>
                <a:off x="4081" y="8068"/>
                <a:ext cx="900" cy="652"/>
              </a:xfrm>
              <a:custGeom>
                <a:avLst/>
                <a:gdLst>
                  <a:gd name="T0" fmla="*/ 880 w 900"/>
                  <a:gd name="T1" fmla="*/ 424 h 652"/>
                  <a:gd name="T2" fmla="*/ 892 w 900"/>
                  <a:gd name="T3" fmla="*/ 332 h 652"/>
                  <a:gd name="T4" fmla="*/ 892 w 900"/>
                  <a:gd name="T5" fmla="*/ 276 h 652"/>
                  <a:gd name="T6" fmla="*/ 892 w 900"/>
                  <a:gd name="T7" fmla="*/ 196 h 652"/>
                  <a:gd name="T8" fmla="*/ 900 w 900"/>
                  <a:gd name="T9" fmla="*/ 136 h 652"/>
                  <a:gd name="T10" fmla="*/ 880 w 900"/>
                  <a:gd name="T11" fmla="*/ 80 h 652"/>
                  <a:gd name="T12" fmla="*/ 800 w 900"/>
                  <a:gd name="T13" fmla="*/ 56 h 652"/>
                  <a:gd name="T14" fmla="*/ 720 w 900"/>
                  <a:gd name="T15" fmla="*/ 24 h 652"/>
                  <a:gd name="T16" fmla="*/ 664 w 900"/>
                  <a:gd name="T17" fmla="*/ 24 h 652"/>
                  <a:gd name="T18" fmla="*/ 584 w 900"/>
                  <a:gd name="T19" fmla="*/ 48 h 652"/>
                  <a:gd name="T20" fmla="*/ 492 w 900"/>
                  <a:gd name="T21" fmla="*/ 92 h 652"/>
                  <a:gd name="T22" fmla="*/ 492 w 900"/>
                  <a:gd name="T23" fmla="*/ 148 h 652"/>
                  <a:gd name="T24" fmla="*/ 436 w 900"/>
                  <a:gd name="T25" fmla="*/ 160 h 652"/>
                  <a:gd name="T26" fmla="*/ 344 w 900"/>
                  <a:gd name="T27" fmla="*/ 172 h 652"/>
                  <a:gd name="T28" fmla="*/ 296 w 900"/>
                  <a:gd name="T29" fmla="*/ 160 h 652"/>
                  <a:gd name="T30" fmla="*/ 240 w 900"/>
                  <a:gd name="T31" fmla="*/ 148 h 652"/>
                  <a:gd name="T32" fmla="*/ 196 w 900"/>
                  <a:gd name="T33" fmla="*/ 136 h 652"/>
                  <a:gd name="T34" fmla="*/ 124 w 900"/>
                  <a:gd name="T35" fmla="*/ 172 h 652"/>
                  <a:gd name="T36" fmla="*/ 80 w 900"/>
                  <a:gd name="T37" fmla="*/ 240 h 652"/>
                  <a:gd name="T38" fmla="*/ 12 w 900"/>
                  <a:gd name="T39" fmla="*/ 332 h 652"/>
                  <a:gd name="T40" fmla="*/ 12 w 900"/>
                  <a:gd name="T41" fmla="*/ 400 h 652"/>
                  <a:gd name="T42" fmla="*/ 12 w 900"/>
                  <a:gd name="T43" fmla="*/ 456 h 652"/>
                  <a:gd name="T44" fmla="*/ 24 w 900"/>
                  <a:gd name="T45" fmla="*/ 504 h 652"/>
                  <a:gd name="T46" fmla="*/ 48 w 900"/>
                  <a:gd name="T47" fmla="*/ 572 h 652"/>
                  <a:gd name="T48" fmla="*/ 68 w 900"/>
                  <a:gd name="T49" fmla="*/ 560 h 652"/>
                  <a:gd name="T50" fmla="*/ 184 w 900"/>
                  <a:gd name="T51" fmla="*/ 492 h 652"/>
                  <a:gd name="T52" fmla="*/ 252 w 900"/>
                  <a:gd name="T53" fmla="*/ 504 h 652"/>
                  <a:gd name="T54" fmla="*/ 264 w 900"/>
                  <a:gd name="T55" fmla="*/ 548 h 652"/>
                  <a:gd name="T56" fmla="*/ 264 w 900"/>
                  <a:gd name="T57" fmla="*/ 608 h 652"/>
                  <a:gd name="T58" fmla="*/ 264 w 900"/>
                  <a:gd name="T59" fmla="*/ 640 h 652"/>
                  <a:gd name="T60" fmla="*/ 308 w 900"/>
                  <a:gd name="T61" fmla="*/ 628 h 652"/>
                  <a:gd name="T62" fmla="*/ 332 w 900"/>
                  <a:gd name="T63" fmla="*/ 652 h 652"/>
                  <a:gd name="T64" fmla="*/ 400 w 900"/>
                  <a:gd name="T65" fmla="*/ 640 h 652"/>
                  <a:gd name="T66" fmla="*/ 424 w 900"/>
                  <a:gd name="T67" fmla="*/ 616 h 652"/>
                  <a:gd name="T68" fmla="*/ 456 w 900"/>
                  <a:gd name="T69" fmla="*/ 596 h 652"/>
                  <a:gd name="T70" fmla="*/ 504 w 900"/>
                  <a:gd name="T71" fmla="*/ 596 h 652"/>
                  <a:gd name="T72" fmla="*/ 572 w 900"/>
                  <a:gd name="T73" fmla="*/ 608 h 652"/>
                  <a:gd name="T74" fmla="*/ 616 w 900"/>
                  <a:gd name="T75" fmla="*/ 608 h 652"/>
                  <a:gd name="T76" fmla="*/ 664 w 900"/>
                  <a:gd name="T77" fmla="*/ 584 h 652"/>
                  <a:gd name="T78" fmla="*/ 744 w 900"/>
                  <a:gd name="T79" fmla="*/ 572 h 652"/>
                  <a:gd name="T80" fmla="*/ 744 w 900"/>
                  <a:gd name="T81" fmla="*/ 596 h 652"/>
                  <a:gd name="T82" fmla="*/ 776 w 900"/>
                  <a:gd name="T83" fmla="*/ 616 h 652"/>
                  <a:gd name="T84" fmla="*/ 812 w 900"/>
                  <a:gd name="T85" fmla="*/ 628 h 652"/>
                  <a:gd name="T86" fmla="*/ 856 w 900"/>
                  <a:gd name="T87" fmla="*/ 596 h 652"/>
                  <a:gd name="T88" fmla="*/ 880 w 900"/>
                  <a:gd name="T89" fmla="*/ 572 h 652"/>
                  <a:gd name="T90" fmla="*/ 880 w 900"/>
                  <a:gd name="T91" fmla="*/ 492 h 65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900" h="652">
                    <a:moveTo>
                      <a:pt x="868" y="456"/>
                    </a:moveTo>
                    <a:lnTo>
                      <a:pt x="880" y="436"/>
                    </a:lnTo>
                    <a:lnTo>
                      <a:pt x="880" y="424"/>
                    </a:lnTo>
                    <a:lnTo>
                      <a:pt x="880" y="400"/>
                    </a:lnTo>
                    <a:lnTo>
                      <a:pt x="892" y="368"/>
                    </a:lnTo>
                    <a:lnTo>
                      <a:pt x="892" y="332"/>
                    </a:lnTo>
                    <a:lnTo>
                      <a:pt x="900" y="308"/>
                    </a:lnTo>
                    <a:lnTo>
                      <a:pt x="900" y="296"/>
                    </a:lnTo>
                    <a:lnTo>
                      <a:pt x="892" y="276"/>
                    </a:lnTo>
                    <a:lnTo>
                      <a:pt x="868" y="252"/>
                    </a:lnTo>
                    <a:lnTo>
                      <a:pt x="880" y="216"/>
                    </a:lnTo>
                    <a:lnTo>
                      <a:pt x="892" y="196"/>
                    </a:lnTo>
                    <a:lnTo>
                      <a:pt x="892" y="184"/>
                    </a:lnTo>
                    <a:lnTo>
                      <a:pt x="892" y="160"/>
                    </a:lnTo>
                    <a:lnTo>
                      <a:pt x="900" y="136"/>
                    </a:lnTo>
                    <a:lnTo>
                      <a:pt x="892" y="116"/>
                    </a:lnTo>
                    <a:lnTo>
                      <a:pt x="892" y="104"/>
                    </a:lnTo>
                    <a:lnTo>
                      <a:pt x="880" y="80"/>
                    </a:lnTo>
                    <a:lnTo>
                      <a:pt x="868" y="80"/>
                    </a:lnTo>
                    <a:lnTo>
                      <a:pt x="832" y="68"/>
                    </a:lnTo>
                    <a:lnTo>
                      <a:pt x="800" y="56"/>
                    </a:lnTo>
                    <a:lnTo>
                      <a:pt x="764" y="56"/>
                    </a:lnTo>
                    <a:lnTo>
                      <a:pt x="744" y="48"/>
                    </a:lnTo>
                    <a:lnTo>
                      <a:pt x="720" y="24"/>
                    </a:lnTo>
                    <a:lnTo>
                      <a:pt x="708" y="24"/>
                    </a:lnTo>
                    <a:lnTo>
                      <a:pt x="696" y="24"/>
                    </a:lnTo>
                    <a:lnTo>
                      <a:pt x="664" y="24"/>
                    </a:lnTo>
                    <a:lnTo>
                      <a:pt x="640" y="0"/>
                    </a:lnTo>
                    <a:lnTo>
                      <a:pt x="616" y="12"/>
                    </a:lnTo>
                    <a:lnTo>
                      <a:pt x="584" y="48"/>
                    </a:lnTo>
                    <a:lnTo>
                      <a:pt x="548" y="80"/>
                    </a:lnTo>
                    <a:lnTo>
                      <a:pt x="524" y="92"/>
                    </a:lnTo>
                    <a:lnTo>
                      <a:pt x="492" y="92"/>
                    </a:lnTo>
                    <a:lnTo>
                      <a:pt x="468" y="116"/>
                    </a:lnTo>
                    <a:lnTo>
                      <a:pt x="468" y="128"/>
                    </a:lnTo>
                    <a:lnTo>
                      <a:pt x="492" y="148"/>
                    </a:lnTo>
                    <a:lnTo>
                      <a:pt x="492" y="172"/>
                    </a:lnTo>
                    <a:lnTo>
                      <a:pt x="480" y="172"/>
                    </a:lnTo>
                    <a:lnTo>
                      <a:pt x="436" y="160"/>
                    </a:lnTo>
                    <a:lnTo>
                      <a:pt x="412" y="160"/>
                    </a:lnTo>
                    <a:lnTo>
                      <a:pt x="376" y="172"/>
                    </a:lnTo>
                    <a:lnTo>
                      <a:pt x="344" y="172"/>
                    </a:lnTo>
                    <a:lnTo>
                      <a:pt x="332" y="148"/>
                    </a:lnTo>
                    <a:lnTo>
                      <a:pt x="308" y="148"/>
                    </a:lnTo>
                    <a:lnTo>
                      <a:pt x="296" y="160"/>
                    </a:lnTo>
                    <a:lnTo>
                      <a:pt x="276" y="172"/>
                    </a:lnTo>
                    <a:lnTo>
                      <a:pt x="264" y="160"/>
                    </a:lnTo>
                    <a:lnTo>
                      <a:pt x="240" y="148"/>
                    </a:lnTo>
                    <a:lnTo>
                      <a:pt x="228" y="148"/>
                    </a:lnTo>
                    <a:lnTo>
                      <a:pt x="204" y="136"/>
                    </a:lnTo>
                    <a:lnTo>
                      <a:pt x="196" y="136"/>
                    </a:lnTo>
                    <a:lnTo>
                      <a:pt x="172" y="160"/>
                    </a:lnTo>
                    <a:lnTo>
                      <a:pt x="136" y="172"/>
                    </a:lnTo>
                    <a:lnTo>
                      <a:pt x="124" y="172"/>
                    </a:lnTo>
                    <a:lnTo>
                      <a:pt x="116" y="196"/>
                    </a:lnTo>
                    <a:lnTo>
                      <a:pt x="116" y="216"/>
                    </a:lnTo>
                    <a:lnTo>
                      <a:pt x="80" y="240"/>
                    </a:lnTo>
                    <a:lnTo>
                      <a:pt x="68" y="288"/>
                    </a:lnTo>
                    <a:lnTo>
                      <a:pt x="36" y="308"/>
                    </a:lnTo>
                    <a:lnTo>
                      <a:pt x="12" y="332"/>
                    </a:lnTo>
                    <a:lnTo>
                      <a:pt x="12" y="356"/>
                    </a:lnTo>
                    <a:lnTo>
                      <a:pt x="24" y="368"/>
                    </a:lnTo>
                    <a:lnTo>
                      <a:pt x="12" y="400"/>
                    </a:lnTo>
                    <a:lnTo>
                      <a:pt x="0" y="436"/>
                    </a:lnTo>
                    <a:lnTo>
                      <a:pt x="0" y="448"/>
                    </a:lnTo>
                    <a:lnTo>
                      <a:pt x="12" y="456"/>
                    </a:lnTo>
                    <a:lnTo>
                      <a:pt x="24" y="468"/>
                    </a:lnTo>
                    <a:lnTo>
                      <a:pt x="24" y="480"/>
                    </a:lnTo>
                    <a:lnTo>
                      <a:pt x="24" y="504"/>
                    </a:lnTo>
                    <a:lnTo>
                      <a:pt x="24" y="536"/>
                    </a:lnTo>
                    <a:lnTo>
                      <a:pt x="36" y="548"/>
                    </a:lnTo>
                    <a:lnTo>
                      <a:pt x="48" y="572"/>
                    </a:lnTo>
                    <a:lnTo>
                      <a:pt x="56" y="572"/>
                    </a:lnTo>
                    <a:lnTo>
                      <a:pt x="68" y="584"/>
                    </a:lnTo>
                    <a:lnTo>
                      <a:pt x="68" y="560"/>
                    </a:lnTo>
                    <a:lnTo>
                      <a:pt x="92" y="536"/>
                    </a:lnTo>
                    <a:lnTo>
                      <a:pt x="124" y="516"/>
                    </a:lnTo>
                    <a:lnTo>
                      <a:pt x="184" y="492"/>
                    </a:lnTo>
                    <a:lnTo>
                      <a:pt x="204" y="492"/>
                    </a:lnTo>
                    <a:lnTo>
                      <a:pt x="228" y="504"/>
                    </a:lnTo>
                    <a:lnTo>
                      <a:pt x="252" y="504"/>
                    </a:lnTo>
                    <a:lnTo>
                      <a:pt x="264" y="516"/>
                    </a:lnTo>
                    <a:lnTo>
                      <a:pt x="264" y="528"/>
                    </a:lnTo>
                    <a:lnTo>
                      <a:pt x="264" y="548"/>
                    </a:lnTo>
                    <a:lnTo>
                      <a:pt x="264" y="572"/>
                    </a:lnTo>
                    <a:lnTo>
                      <a:pt x="264" y="596"/>
                    </a:lnTo>
                    <a:lnTo>
                      <a:pt x="264" y="608"/>
                    </a:lnTo>
                    <a:lnTo>
                      <a:pt x="264" y="616"/>
                    </a:lnTo>
                    <a:lnTo>
                      <a:pt x="264" y="628"/>
                    </a:lnTo>
                    <a:lnTo>
                      <a:pt x="264" y="640"/>
                    </a:lnTo>
                    <a:lnTo>
                      <a:pt x="284" y="628"/>
                    </a:lnTo>
                    <a:lnTo>
                      <a:pt x="296" y="628"/>
                    </a:lnTo>
                    <a:lnTo>
                      <a:pt x="308" y="628"/>
                    </a:lnTo>
                    <a:lnTo>
                      <a:pt x="320" y="640"/>
                    </a:lnTo>
                    <a:lnTo>
                      <a:pt x="320" y="652"/>
                    </a:lnTo>
                    <a:lnTo>
                      <a:pt x="332" y="652"/>
                    </a:lnTo>
                    <a:lnTo>
                      <a:pt x="356" y="640"/>
                    </a:lnTo>
                    <a:lnTo>
                      <a:pt x="376" y="640"/>
                    </a:lnTo>
                    <a:lnTo>
                      <a:pt x="400" y="640"/>
                    </a:lnTo>
                    <a:lnTo>
                      <a:pt x="412" y="628"/>
                    </a:lnTo>
                    <a:lnTo>
                      <a:pt x="412" y="616"/>
                    </a:lnTo>
                    <a:lnTo>
                      <a:pt x="424" y="616"/>
                    </a:lnTo>
                    <a:lnTo>
                      <a:pt x="436" y="616"/>
                    </a:lnTo>
                    <a:lnTo>
                      <a:pt x="436" y="596"/>
                    </a:lnTo>
                    <a:lnTo>
                      <a:pt x="456" y="596"/>
                    </a:lnTo>
                    <a:lnTo>
                      <a:pt x="468" y="596"/>
                    </a:lnTo>
                    <a:lnTo>
                      <a:pt x="492" y="608"/>
                    </a:lnTo>
                    <a:lnTo>
                      <a:pt x="504" y="596"/>
                    </a:lnTo>
                    <a:lnTo>
                      <a:pt x="512" y="596"/>
                    </a:lnTo>
                    <a:lnTo>
                      <a:pt x="548" y="596"/>
                    </a:lnTo>
                    <a:lnTo>
                      <a:pt x="572" y="608"/>
                    </a:lnTo>
                    <a:lnTo>
                      <a:pt x="584" y="608"/>
                    </a:lnTo>
                    <a:lnTo>
                      <a:pt x="592" y="608"/>
                    </a:lnTo>
                    <a:lnTo>
                      <a:pt x="616" y="608"/>
                    </a:lnTo>
                    <a:lnTo>
                      <a:pt x="640" y="596"/>
                    </a:lnTo>
                    <a:lnTo>
                      <a:pt x="640" y="572"/>
                    </a:lnTo>
                    <a:lnTo>
                      <a:pt x="664" y="584"/>
                    </a:lnTo>
                    <a:lnTo>
                      <a:pt x="696" y="584"/>
                    </a:lnTo>
                    <a:lnTo>
                      <a:pt x="720" y="584"/>
                    </a:lnTo>
                    <a:lnTo>
                      <a:pt x="744" y="572"/>
                    </a:lnTo>
                    <a:lnTo>
                      <a:pt x="752" y="572"/>
                    </a:lnTo>
                    <a:lnTo>
                      <a:pt x="752" y="584"/>
                    </a:lnTo>
                    <a:lnTo>
                      <a:pt x="744" y="596"/>
                    </a:lnTo>
                    <a:lnTo>
                      <a:pt x="752" y="596"/>
                    </a:lnTo>
                    <a:lnTo>
                      <a:pt x="764" y="608"/>
                    </a:lnTo>
                    <a:lnTo>
                      <a:pt x="776" y="616"/>
                    </a:lnTo>
                    <a:lnTo>
                      <a:pt x="788" y="616"/>
                    </a:lnTo>
                    <a:lnTo>
                      <a:pt x="800" y="628"/>
                    </a:lnTo>
                    <a:lnTo>
                      <a:pt x="812" y="628"/>
                    </a:lnTo>
                    <a:lnTo>
                      <a:pt x="824" y="616"/>
                    </a:lnTo>
                    <a:lnTo>
                      <a:pt x="832" y="596"/>
                    </a:lnTo>
                    <a:lnTo>
                      <a:pt x="856" y="596"/>
                    </a:lnTo>
                    <a:lnTo>
                      <a:pt x="868" y="596"/>
                    </a:lnTo>
                    <a:lnTo>
                      <a:pt x="868" y="572"/>
                    </a:lnTo>
                    <a:lnTo>
                      <a:pt x="880" y="572"/>
                    </a:lnTo>
                    <a:lnTo>
                      <a:pt x="880" y="548"/>
                    </a:lnTo>
                    <a:lnTo>
                      <a:pt x="892" y="536"/>
                    </a:lnTo>
                    <a:lnTo>
                      <a:pt x="880" y="492"/>
                    </a:lnTo>
                    <a:lnTo>
                      <a:pt x="868" y="45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190" name="Freeform 3031"/>
            <p:cNvSpPr>
              <a:spLocks/>
            </p:cNvSpPr>
            <p:nvPr/>
          </p:nvSpPr>
          <p:spPr bwMode="auto">
            <a:xfrm>
              <a:off x="2797175" y="4616450"/>
              <a:ext cx="476250" cy="449263"/>
            </a:xfrm>
            <a:custGeom>
              <a:avLst/>
              <a:gdLst>
                <a:gd name="T0" fmla="*/ 2147483647 w 752"/>
                <a:gd name="T1" fmla="*/ 2147483647 h 708"/>
                <a:gd name="T2" fmla="*/ 2147483647 w 752"/>
                <a:gd name="T3" fmla="*/ 2147483647 h 708"/>
                <a:gd name="T4" fmla="*/ 2147483647 w 752"/>
                <a:gd name="T5" fmla="*/ 2147483647 h 708"/>
                <a:gd name="T6" fmla="*/ 2147483647 w 752"/>
                <a:gd name="T7" fmla="*/ 2147483647 h 708"/>
                <a:gd name="T8" fmla="*/ 2147483647 w 752"/>
                <a:gd name="T9" fmla="*/ 2147483647 h 708"/>
                <a:gd name="T10" fmla="*/ 2147483647 w 752"/>
                <a:gd name="T11" fmla="*/ 2147483647 h 708"/>
                <a:gd name="T12" fmla="*/ 2147483647 w 752"/>
                <a:gd name="T13" fmla="*/ 2147483647 h 708"/>
                <a:gd name="T14" fmla="*/ 2147483647 w 752"/>
                <a:gd name="T15" fmla="*/ 2147483647 h 708"/>
                <a:gd name="T16" fmla="*/ 2147483647 w 752"/>
                <a:gd name="T17" fmla="*/ 2147483647 h 708"/>
                <a:gd name="T18" fmla="*/ 2147483647 w 752"/>
                <a:gd name="T19" fmla="*/ 2147483647 h 708"/>
                <a:gd name="T20" fmla="*/ 2147483647 w 752"/>
                <a:gd name="T21" fmla="*/ 2147483647 h 708"/>
                <a:gd name="T22" fmla="*/ 2147483647 w 752"/>
                <a:gd name="T23" fmla="*/ 2147483647 h 708"/>
                <a:gd name="T24" fmla="*/ 2147483647 w 752"/>
                <a:gd name="T25" fmla="*/ 2147483647 h 708"/>
                <a:gd name="T26" fmla="*/ 2147483647 w 752"/>
                <a:gd name="T27" fmla="*/ 2147483647 h 708"/>
                <a:gd name="T28" fmla="*/ 2147483647 w 752"/>
                <a:gd name="T29" fmla="*/ 2147483647 h 708"/>
                <a:gd name="T30" fmla="*/ 2147483647 w 752"/>
                <a:gd name="T31" fmla="*/ 2147483647 h 708"/>
                <a:gd name="T32" fmla="*/ 2147483647 w 752"/>
                <a:gd name="T33" fmla="*/ 2147483647 h 708"/>
                <a:gd name="T34" fmla="*/ 2147483647 w 752"/>
                <a:gd name="T35" fmla="*/ 2147483647 h 708"/>
                <a:gd name="T36" fmla="*/ 2147483647 w 752"/>
                <a:gd name="T37" fmla="*/ 2147483647 h 708"/>
                <a:gd name="T38" fmla="*/ 2147483647 w 752"/>
                <a:gd name="T39" fmla="*/ 2147483647 h 708"/>
                <a:gd name="T40" fmla="*/ 2147483647 w 752"/>
                <a:gd name="T41" fmla="*/ 2147483647 h 708"/>
                <a:gd name="T42" fmla="*/ 2147483647 w 752"/>
                <a:gd name="T43" fmla="*/ 2147483647 h 708"/>
                <a:gd name="T44" fmla="*/ 2147483647 w 752"/>
                <a:gd name="T45" fmla="*/ 2147483647 h 708"/>
                <a:gd name="T46" fmla="*/ 2147483647 w 752"/>
                <a:gd name="T47" fmla="*/ 2147483647 h 708"/>
                <a:gd name="T48" fmla="*/ 2147483647 w 752"/>
                <a:gd name="T49" fmla="*/ 2147483647 h 708"/>
                <a:gd name="T50" fmla="*/ 2147483647 w 752"/>
                <a:gd name="T51" fmla="*/ 2147483647 h 708"/>
                <a:gd name="T52" fmla="*/ 2147483647 w 752"/>
                <a:gd name="T53" fmla="*/ 2147483647 h 708"/>
                <a:gd name="T54" fmla="*/ 2147483647 w 752"/>
                <a:gd name="T55" fmla="*/ 2147483647 h 708"/>
                <a:gd name="T56" fmla="*/ 2147483647 w 752"/>
                <a:gd name="T57" fmla="*/ 2147483647 h 708"/>
                <a:gd name="T58" fmla="*/ 2147483647 w 752"/>
                <a:gd name="T59" fmla="*/ 2147483647 h 708"/>
                <a:gd name="T60" fmla="*/ 2147483647 w 752"/>
                <a:gd name="T61" fmla="*/ 2147483647 h 708"/>
                <a:gd name="T62" fmla="*/ 2147483647 w 752"/>
                <a:gd name="T63" fmla="*/ 2147483647 h 708"/>
                <a:gd name="T64" fmla="*/ 2147483647 w 752"/>
                <a:gd name="T65" fmla="*/ 2147483647 h 708"/>
                <a:gd name="T66" fmla="*/ 2147483647 w 752"/>
                <a:gd name="T67" fmla="*/ 2147483647 h 708"/>
                <a:gd name="T68" fmla="*/ 2147483647 w 752"/>
                <a:gd name="T69" fmla="*/ 2147483647 h 708"/>
                <a:gd name="T70" fmla="*/ 2147483647 w 752"/>
                <a:gd name="T71" fmla="*/ 2147483647 h 708"/>
                <a:gd name="T72" fmla="*/ 2147483647 w 752"/>
                <a:gd name="T73" fmla="*/ 2147483647 h 708"/>
                <a:gd name="T74" fmla="*/ 2147483647 w 752"/>
                <a:gd name="T75" fmla="*/ 2147483647 h 708"/>
                <a:gd name="T76" fmla="*/ 2147483647 w 752"/>
                <a:gd name="T77" fmla="*/ 2147483647 h 708"/>
                <a:gd name="T78" fmla="*/ 2147483647 w 752"/>
                <a:gd name="T79" fmla="*/ 2147483647 h 708"/>
                <a:gd name="T80" fmla="*/ 2147483647 w 752"/>
                <a:gd name="T81" fmla="*/ 2147483647 h 708"/>
                <a:gd name="T82" fmla="*/ 2147483647 w 752"/>
                <a:gd name="T83" fmla="*/ 2147483647 h 708"/>
                <a:gd name="T84" fmla="*/ 2147483647 w 752"/>
                <a:gd name="T85" fmla="*/ 2147483647 h 708"/>
                <a:gd name="T86" fmla="*/ 2147483647 w 752"/>
                <a:gd name="T87" fmla="*/ 2147483647 h 708"/>
                <a:gd name="T88" fmla="*/ 2147483647 w 752"/>
                <a:gd name="T89" fmla="*/ 2147483647 h 708"/>
                <a:gd name="T90" fmla="*/ 2147483647 w 752"/>
                <a:gd name="T91" fmla="*/ 2147483647 h 708"/>
                <a:gd name="T92" fmla="*/ 2147483647 w 752"/>
                <a:gd name="T93" fmla="*/ 2147483647 h 708"/>
                <a:gd name="T94" fmla="*/ 2147483647 w 752"/>
                <a:gd name="T95" fmla="*/ 2147483647 h 708"/>
                <a:gd name="T96" fmla="*/ 2147483647 w 752"/>
                <a:gd name="T97" fmla="*/ 2147483647 h 708"/>
                <a:gd name="T98" fmla="*/ 2147483647 w 752"/>
                <a:gd name="T99" fmla="*/ 2147483647 h 70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52" h="708">
                  <a:moveTo>
                    <a:pt x="592" y="468"/>
                  </a:moveTo>
                  <a:lnTo>
                    <a:pt x="592" y="456"/>
                  </a:lnTo>
                  <a:lnTo>
                    <a:pt x="604" y="424"/>
                  </a:lnTo>
                  <a:lnTo>
                    <a:pt x="616" y="388"/>
                  </a:lnTo>
                  <a:lnTo>
                    <a:pt x="628" y="364"/>
                  </a:lnTo>
                  <a:lnTo>
                    <a:pt x="640" y="344"/>
                  </a:lnTo>
                  <a:lnTo>
                    <a:pt x="660" y="332"/>
                  </a:lnTo>
                  <a:lnTo>
                    <a:pt x="696" y="296"/>
                  </a:lnTo>
                  <a:lnTo>
                    <a:pt x="708" y="272"/>
                  </a:lnTo>
                  <a:lnTo>
                    <a:pt x="732" y="252"/>
                  </a:lnTo>
                  <a:lnTo>
                    <a:pt x="752" y="252"/>
                  </a:lnTo>
                  <a:lnTo>
                    <a:pt x="752" y="240"/>
                  </a:lnTo>
                  <a:lnTo>
                    <a:pt x="740" y="216"/>
                  </a:lnTo>
                  <a:lnTo>
                    <a:pt x="740" y="204"/>
                  </a:lnTo>
                  <a:lnTo>
                    <a:pt x="752" y="192"/>
                  </a:lnTo>
                  <a:lnTo>
                    <a:pt x="696" y="192"/>
                  </a:lnTo>
                  <a:lnTo>
                    <a:pt x="652" y="204"/>
                  </a:lnTo>
                  <a:lnTo>
                    <a:pt x="616" y="204"/>
                  </a:lnTo>
                  <a:lnTo>
                    <a:pt x="604" y="192"/>
                  </a:lnTo>
                  <a:lnTo>
                    <a:pt x="604" y="172"/>
                  </a:lnTo>
                  <a:lnTo>
                    <a:pt x="604" y="148"/>
                  </a:lnTo>
                  <a:lnTo>
                    <a:pt x="592" y="112"/>
                  </a:lnTo>
                  <a:lnTo>
                    <a:pt x="572" y="92"/>
                  </a:lnTo>
                  <a:lnTo>
                    <a:pt x="536" y="80"/>
                  </a:lnTo>
                  <a:lnTo>
                    <a:pt x="524" y="68"/>
                  </a:lnTo>
                  <a:lnTo>
                    <a:pt x="524" y="56"/>
                  </a:lnTo>
                  <a:lnTo>
                    <a:pt x="536" y="44"/>
                  </a:lnTo>
                  <a:lnTo>
                    <a:pt x="524" y="44"/>
                  </a:lnTo>
                  <a:lnTo>
                    <a:pt x="500" y="56"/>
                  </a:lnTo>
                  <a:lnTo>
                    <a:pt x="468" y="68"/>
                  </a:lnTo>
                  <a:lnTo>
                    <a:pt x="432" y="80"/>
                  </a:lnTo>
                  <a:lnTo>
                    <a:pt x="420" y="104"/>
                  </a:lnTo>
                  <a:lnTo>
                    <a:pt x="400" y="80"/>
                  </a:lnTo>
                  <a:lnTo>
                    <a:pt x="376" y="44"/>
                  </a:lnTo>
                  <a:lnTo>
                    <a:pt x="364" y="24"/>
                  </a:lnTo>
                  <a:lnTo>
                    <a:pt x="344" y="12"/>
                  </a:lnTo>
                  <a:lnTo>
                    <a:pt x="284" y="0"/>
                  </a:lnTo>
                  <a:lnTo>
                    <a:pt x="272" y="0"/>
                  </a:lnTo>
                  <a:lnTo>
                    <a:pt x="252" y="32"/>
                  </a:lnTo>
                  <a:lnTo>
                    <a:pt x="228" y="56"/>
                  </a:lnTo>
                  <a:lnTo>
                    <a:pt x="204" y="56"/>
                  </a:lnTo>
                  <a:lnTo>
                    <a:pt x="192" y="56"/>
                  </a:lnTo>
                  <a:lnTo>
                    <a:pt x="192" y="68"/>
                  </a:lnTo>
                  <a:lnTo>
                    <a:pt x="192" y="80"/>
                  </a:lnTo>
                  <a:lnTo>
                    <a:pt x="192" y="92"/>
                  </a:lnTo>
                  <a:lnTo>
                    <a:pt x="172" y="92"/>
                  </a:lnTo>
                  <a:lnTo>
                    <a:pt x="124" y="80"/>
                  </a:lnTo>
                  <a:lnTo>
                    <a:pt x="112" y="92"/>
                  </a:lnTo>
                  <a:lnTo>
                    <a:pt x="112" y="104"/>
                  </a:lnTo>
                  <a:lnTo>
                    <a:pt x="112" y="112"/>
                  </a:lnTo>
                  <a:lnTo>
                    <a:pt x="80" y="124"/>
                  </a:lnTo>
                  <a:lnTo>
                    <a:pt x="44" y="124"/>
                  </a:lnTo>
                  <a:lnTo>
                    <a:pt x="32" y="124"/>
                  </a:lnTo>
                  <a:lnTo>
                    <a:pt x="24" y="124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24" y="160"/>
                  </a:lnTo>
                  <a:lnTo>
                    <a:pt x="24" y="172"/>
                  </a:lnTo>
                  <a:lnTo>
                    <a:pt x="32" y="192"/>
                  </a:lnTo>
                  <a:lnTo>
                    <a:pt x="24" y="216"/>
                  </a:lnTo>
                  <a:lnTo>
                    <a:pt x="24" y="240"/>
                  </a:lnTo>
                  <a:lnTo>
                    <a:pt x="24" y="252"/>
                  </a:lnTo>
                  <a:lnTo>
                    <a:pt x="12" y="272"/>
                  </a:lnTo>
                  <a:lnTo>
                    <a:pt x="0" y="308"/>
                  </a:lnTo>
                  <a:lnTo>
                    <a:pt x="24" y="332"/>
                  </a:lnTo>
                  <a:lnTo>
                    <a:pt x="32" y="352"/>
                  </a:lnTo>
                  <a:lnTo>
                    <a:pt x="32" y="364"/>
                  </a:lnTo>
                  <a:lnTo>
                    <a:pt x="24" y="388"/>
                  </a:lnTo>
                  <a:lnTo>
                    <a:pt x="24" y="424"/>
                  </a:lnTo>
                  <a:lnTo>
                    <a:pt x="12" y="456"/>
                  </a:lnTo>
                  <a:lnTo>
                    <a:pt x="12" y="480"/>
                  </a:lnTo>
                  <a:lnTo>
                    <a:pt x="12" y="492"/>
                  </a:lnTo>
                  <a:lnTo>
                    <a:pt x="0" y="512"/>
                  </a:lnTo>
                  <a:lnTo>
                    <a:pt x="12" y="548"/>
                  </a:lnTo>
                  <a:lnTo>
                    <a:pt x="24" y="592"/>
                  </a:lnTo>
                  <a:lnTo>
                    <a:pt x="12" y="604"/>
                  </a:lnTo>
                  <a:lnTo>
                    <a:pt x="12" y="628"/>
                  </a:lnTo>
                  <a:lnTo>
                    <a:pt x="12" y="640"/>
                  </a:lnTo>
                  <a:lnTo>
                    <a:pt x="24" y="652"/>
                  </a:lnTo>
                  <a:lnTo>
                    <a:pt x="44" y="652"/>
                  </a:lnTo>
                  <a:lnTo>
                    <a:pt x="80" y="652"/>
                  </a:lnTo>
                  <a:lnTo>
                    <a:pt x="104" y="640"/>
                  </a:lnTo>
                  <a:lnTo>
                    <a:pt x="112" y="640"/>
                  </a:lnTo>
                  <a:lnTo>
                    <a:pt x="136" y="628"/>
                  </a:lnTo>
                  <a:lnTo>
                    <a:pt x="148" y="628"/>
                  </a:lnTo>
                  <a:lnTo>
                    <a:pt x="160" y="628"/>
                  </a:lnTo>
                  <a:lnTo>
                    <a:pt x="172" y="628"/>
                  </a:lnTo>
                  <a:lnTo>
                    <a:pt x="184" y="616"/>
                  </a:lnTo>
                  <a:lnTo>
                    <a:pt x="172" y="640"/>
                  </a:lnTo>
                  <a:lnTo>
                    <a:pt x="172" y="652"/>
                  </a:lnTo>
                  <a:lnTo>
                    <a:pt x="184" y="664"/>
                  </a:lnTo>
                  <a:lnTo>
                    <a:pt x="192" y="664"/>
                  </a:lnTo>
                  <a:lnTo>
                    <a:pt x="192" y="652"/>
                  </a:lnTo>
                  <a:lnTo>
                    <a:pt x="204" y="652"/>
                  </a:lnTo>
                  <a:lnTo>
                    <a:pt x="204" y="664"/>
                  </a:lnTo>
                  <a:lnTo>
                    <a:pt x="204" y="672"/>
                  </a:lnTo>
                  <a:lnTo>
                    <a:pt x="216" y="696"/>
                  </a:lnTo>
                  <a:lnTo>
                    <a:pt x="228" y="708"/>
                  </a:lnTo>
                  <a:lnTo>
                    <a:pt x="228" y="696"/>
                  </a:lnTo>
                  <a:lnTo>
                    <a:pt x="252" y="696"/>
                  </a:lnTo>
                  <a:lnTo>
                    <a:pt x="264" y="696"/>
                  </a:lnTo>
                  <a:lnTo>
                    <a:pt x="284" y="708"/>
                  </a:lnTo>
                  <a:lnTo>
                    <a:pt x="308" y="708"/>
                  </a:lnTo>
                  <a:lnTo>
                    <a:pt x="320" y="708"/>
                  </a:lnTo>
                  <a:lnTo>
                    <a:pt x="332" y="684"/>
                  </a:lnTo>
                  <a:lnTo>
                    <a:pt x="344" y="672"/>
                  </a:lnTo>
                  <a:lnTo>
                    <a:pt x="344" y="664"/>
                  </a:lnTo>
                  <a:lnTo>
                    <a:pt x="352" y="672"/>
                  </a:lnTo>
                  <a:lnTo>
                    <a:pt x="364" y="684"/>
                  </a:lnTo>
                  <a:lnTo>
                    <a:pt x="364" y="664"/>
                  </a:lnTo>
                  <a:lnTo>
                    <a:pt x="364" y="652"/>
                  </a:lnTo>
                  <a:lnTo>
                    <a:pt x="388" y="652"/>
                  </a:lnTo>
                  <a:lnTo>
                    <a:pt x="400" y="652"/>
                  </a:lnTo>
                  <a:lnTo>
                    <a:pt x="400" y="640"/>
                  </a:lnTo>
                  <a:lnTo>
                    <a:pt x="400" y="628"/>
                  </a:lnTo>
                  <a:lnTo>
                    <a:pt x="376" y="616"/>
                  </a:lnTo>
                  <a:lnTo>
                    <a:pt x="352" y="616"/>
                  </a:lnTo>
                  <a:lnTo>
                    <a:pt x="344" y="628"/>
                  </a:lnTo>
                  <a:lnTo>
                    <a:pt x="344" y="640"/>
                  </a:lnTo>
                  <a:lnTo>
                    <a:pt x="332" y="640"/>
                  </a:lnTo>
                  <a:lnTo>
                    <a:pt x="320" y="616"/>
                  </a:lnTo>
                  <a:lnTo>
                    <a:pt x="332" y="604"/>
                  </a:lnTo>
                  <a:lnTo>
                    <a:pt x="344" y="604"/>
                  </a:lnTo>
                  <a:lnTo>
                    <a:pt x="352" y="616"/>
                  </a:lnTo>
                  <a:lnTo>
                    <a:pt x="364" y="604"/>
                  </a:lnTo>
                  <a:lnTo>
                    <a:pt x="364" y="592"/>
                  </a:lnTo>
                  <a:lnTo>
                    <a:pt x="400" y="616"/>
                  </a:lnTo>
                  <a:lnTo>
                    <a:pt x="412" y="640"/>
                  </a:lnTo>
                  <a:lnTo>
                    <a:pt x="420" y="640"/>
                  </a:lnTo>
                  <a:lnTo>
                    <a:pt x="432" y="640"/>
                  </a:lnTo>
                  <a:lnTo>
                    <a:pt x="444" y="640"/>
                  </a:lnTo>
                  <a:lnTo>
                    <a:pt x="456" y="640"/>
                  </a:lnTo>
                  <a:lnTo>
                    <a:pt x="480" y="640"/>
                  </a:lnTo>
                  <a:lnTo>
                    <a:pt x="492" y="628"/>
                  </a:lnTo>
                  <a:lnTo>
                    <a:pt x="500" y="628"/>
                  </a:lnTo>
                  <a:lnTo>
                    <a:pt x="492" y="616"/>
                  </a:lnTo>
                  <a:lnTo>
                    <a:pt x="500" y="604"/>
                  </a:lnTo>
                  <a:lnTo>
                    <a:pt x="524" y="592"/>
                  </a:lnTo>
                  <a:lnTo>
                    <a:pt x="536" y="592"/>
                  </a:lnTo>
                  <a:lnTo>
                    <a:pt x="536" y="584"/>
                  </a:lnTo>
                  <a:lnTo>
                    <a:pt x="548" y="572"/>
                  </a:lnTo>
                  <a:lnTo>
                    <a:pt x="536" y="572"/>
                  </a:lnTo>
                  <a:lnTo>
                    <a:pt x="524" y="560"/>
                  </a:lnTo>
                  <a:lnTo>
                    <a:pt x="536" y="548"/>
                  </a:lnTo>
                  <a:lnTo>
                    <a:pt x="548" y="560"/>
                  </a:lnTo>
                  <a:lnTo>
                    <a:pt x="572" y="572"/>
                  </a:lnTo>
                  <a:lnTo>
                    <a:pt x="580" y="572"/>
                  </a:lnTo>
                  <a:lnTo>
                    <a:pt x="592" y="572"/>
                  </a:lnTo>
                  <a:lnTo>
                    <a:pt x="604" y="548"/>
                  </a:lnTo>
                  <a:lnTo>
                    <a:pt x="616" y="536"/>
                  </a:lnTo>
                  <a:lnTo>
                    <a:pt x="604" y="504"/>
                  </a:lnTo>
                  <a:lnTo>
                    <a:pt x="592" y="468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91" name="Group 3032"/>
            <p:cNvGrpSpPr>
              <a:grpSpLocks/>
            </p:cNvGrpSpPr>
            <p:nvPr/>
          </p:nvGrpSpPr>
          <p:grpSpPr bwMode="auto">
            <a:xfrm>
              <a:off x="2811463" y="5057775"/>
              <a:ext cx="360362" cy="203200"/>
              <a:chOff x="4973" y="8708"/>
              <a:chExt cx="568" cy="320"/>
            </a:xfrm>
          </p:grpSpPr>
          <p:sp>
            <p:nvSpPr>
              <p:cNvPr id="263" name="Freeform 3033"/>
              <p:cNvSpPr>
                <a:spLocks/>
              </p:cNvSpPr>
              <p:nvPr/>
            </p:nvSpPr>
            <p:spPr bwMode="auto">
              <a:xfrm>
                <a:off x="5393" y="8708"/>
                <a:ext cx="148" cy="104"/>
              </a:xfrm>
              <a:custGeom>
                <a:avLst/>
                <a:gdLst>
                  <a:gd name="T0" fmla="*/ 148 w 148"/>
                  <a:gd name="T1" fmla="*/ 12 h 104"/>
                  <a:gd name="T2" fmla="*/ 128 w 148"/>
                  <a:gd name="T3" fmla="*/ 12 h 104"/>
                  <a:gd name="T4" fmla="*/ 92 w 148"/>
                  <a:gd name="T5" fmla="*/ 0 h 104"/>
                  <a:gd name="T6" fmla="*/ 80 w 148"/>
                  <a:gd name="T7" fmla="*/ 0 h 104"/>
                  <a:gd name="T8" fmla="*/ 68 w 148"/>
                  <a:gd name="T9" fmla="*/ 12 h 104"/>
                  <a:gd name="T10" fmla="*/ 48 w 148"/>
                  <a:gd name="T11" fmla="*/ 12 h 104"/>
                  <a:gd name="T12" fmla="*/ 36 w 148"/>
                  <a:gd name="T13" fmla="*/ 12 h 104"/>
                  <a:gd name="T14" fmla="*/ 12 w 148"/>
                  <a:gd name="T15" fmla="*/ 12 h 104"/>
                  <a:gd name="T16" fmla="*/ 12 w 148"/>
                  <a:gd name="T17" fmla="*/ 24 h 104"/>
                  <a:gd name="T18" fmla="*/ 0 w 148"/>
                  <a:gd name="T19" fmla="*/ 36 h 104"/>
                  <a:gd name="T20" fmla="*/ 0 w 148"/>
                  <a:gd name="T21" fmla="*/ 48 h 104"/>
                  <a:gd name="T22" fmla="*/ 12 w 148"/>
                  <a:gd name="T23" fmla="*/ 48 h 104"/>
                  <a:gd name="T24" fmla="*/ 24 w 148"/>
                  <a:gd name="T25" fmla="*/ 48 h 104"/>
                  <a:gd name="T26" fmla="*/ 36 w 148"/>
                  <a:gd name="T27" fmla="*/ 48 h 104"/>
                  <a:gd name="T28" fmla="*/ 48 w 148"/>
                  <a:gd name="T29" fmla="*/ 48 h 104"/>
                  <a:gd name="T30" fmla="*/ 56 w 148"/>
                  <a:gd name="T31" fmla="*/ 56 h 104"/>
                  <a:gd name="T32" fmla="*/ 48 w 148"/>
                  <a:gd name="T33" fmla="*/ 80 h 104"/>
                  <a:gd name="T34" fmla="*/ 48 w 148"/>
                  <a:gd name="T35" fmla="*/ 92 h 104"/>
                  <a:gd name="T36" fmla="*/ 68 w 148"/>
                  <a:gd name="T37" fmla="*/ 80 h 104"/>
                  <a:gd name="T38" fmla="*/ 80 w 148"/>
                  <a:gd name="T39" fmla="*/ 68 h 104"/>
                  <a:gd name="T40" fmla="*/ 92 w 148"/>
                  <a:gd name="T41" fmla="*/ 68 h 104"/>
                  <a:gd name="T42" fmla="*/ 104 w 148"/>
                  <a:gd name="T43" fmla="*/ 68 h 104"/>
                  <a:gd name="T44" fmla="*/ 92 w 148"/>
                  <a:gd name="T45" fmla="*/ 68 h 104"/>
                  <a:gd name="T46" fmla="*/ 92 w 148"/>
                  <a:gd name="T47" fmla="*/ 80 h 104"/>
                  <a:gd name="T48" fmla="*/ 116 w 148"/>
                  <a:gd name="T49" fmla="*/ 104 h 104"/>
                  <a:gd name="T50" fmla="*/ 128 w 148"/>
                  <a:gd name="T51" fmla="*/ 104 h 104"/>
                  <a:gd name="T52" fmla="*/ 128 w 148"/>
                  <a:gd name="T53" fmla="*/ 80 h 104"/>
                  <a:gd name="T54" fmla="*/ 128 w 148"/>
                  <a:gd name="T55" fmla="*/ 68 h 104"/>
                  <a:gd name="T56" fmla="*/ 128 w 148"/>
                  <a:gd name="T57" fmla="*/ 56 h 104"/>
                  <a:gd name="T58" fmla="*/ 148 w 148"/>
                  <a:gd name="T59" fmla="*/ 56 h 104"/>
                  <a:gd name="T60" fmla="*/ 148 w 148"/>
                  <a:gd name="T61" fmla="*/ 36 h 104"/>
                  <a:gd name="T62" fmla="*/ 148 w 148"/>
                  <a:gd name="T63" fmla="*/ 12 h 10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48" h="104">
                    <a:moveTo>
                      <a:pt x="148" y="12"/>
                    </a:moveTo>
                    <a:lnTo>
                      <a:pt x="128" y="12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12" y="12"/>
                    </a:lnTo>
                    <a:lnTo>
                      <a:pt x="12" y="24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12" y="48"/>
                    </a:lnTo>
                    <a:lnTo>
                      <a:pt x="24" y="48"/>
                    </a:lnTo>
                    <a:lnTo>
                      <a:pt x="36" y="48"/>
                    </a:lnTo>
                    <a:lnTo>
                      <a:pt x="48" y="48"/>
                    </a:lnTo>
                    <a:lnTo>
                      <a:pt x="56" y="56"/>
                    </a:lnTo>
                    <a:lnTo>
                      <a:pt x="48" y="80"/>
                    </a:lnTo>
                    <a:lnTo>
                      <a:pt x="48" y="92"/>
                    </a:lnTo>
                    <a:lnTo>
                      <a:pt x="68" y="80"/>
                    </a:lnTo>
                    <a:lnTo>
                      <a:pt x="80" y="68"/>
                    </a:lnTo>
                    <a:lnTo>
                      <a:pt x="92" y="68"/>
                    </a:lnTo>
                    <a:lnTo>
                      <a:pt x="104" y="68"/>
                    </a:lnTo>
                    <a:lnTo>
                      <a:pt x="92" y="68"/>
                    </a:lnTo>
                    <a:lnTo>
                      <a:pt x="92" y="80"/>
                    </a:lnTo>
                    <a:lnTo>
                      <a:pt x="116" y="104"/>
                    </a:lnTo>
                    <a:lnTo>
                      <a:pt x="128" y="104"/>
                    </a:lnTo>
                    <a:lnTo>
                      <a:pt x="128" y="80"/>
                    </a:lnTo>
                    <a:lnTo>
                      <a:pt x="128" y="68"/>
                    </a:lnTo>
                    <a:lnTo>
                      <a:pt x="128" y="56"/>
                    </a:lnTo>
                    <a:lnTo>
                      <a:pt x="148" y="56"/>
                    </a:lnTo>
                    <a:lnTo>
                      <a:pt x="148" y="36"/>
                    </a:lnTo>
                    <a:lnTo>
                      <a:pt x="148" y="1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4" name="Freeform 3034"/>
              <p:cNvSpPr>
                <a:spLocks/>
              </p:cNvSpPr>
              <p:nvPr/>
            </p:nvSpPr>
            <p:spPr bwMode="auto">
              <a:xfrm>
                <a:off x="4973" y="8776"/>
                <a:ext cx="556" cy="252"/>
              </a:xfrm>
              <a:custGeom>
                <a:avLst/>
                <a:gdLst>
                  <a:gd name="T0" fmla="*/ 536 w 556"/>
                  <a:gd name="T1" fmla="*/ 196 h 252"/>
                  <a:gd name="T2" fmla="*/ 512 w 556"/>
                  <a:gd name="T3" fmla="*/ 172 h 252"/>
                  <a:gd name="T4" fmla="*/ 468 w 556"/>
                  <a:gd name="T5" fmla="*/ 140 h 252"/>
                  <a:gd name="T6" fmla="*/ 456 w 556"/>
                  <a:gd name="T7" fmla="*/ 116 h 252"/>
                  <a:gd name="T8" fmla="*/ 456 w 556"/>
                  <a:gd name="T9" fmla="*/ 80 h 252"/>
                  <a:gd name="T10" fmla="*/ 432 w 556"/>
                  <a:gd name="T11" fmla="*/ 68 h 252"/>
                  <a:gd name="T12" fmla="*/ 420 w 556"/>
                  <a:gd name="T13" fmla="*/ 80 h 252"/>
                  <a:gd name="T14" fmla="*/ 396 w 556"/>
                  <a:gd name="T15" fmla="*/ 80 h 252"/>
                  <a:gd name="T16" fmla="*/ 408 w 556"/>
                  <a:gd name="T17" fmla="*/ 60 h 252"/>
                  <a:gd name="T18" fmla="*/ 396 w 556"/>
                  <a:gd name="T19" fmla="*/ 36 h 252"/>
                  <a:gd name="T20" fmla="*/ 388 w 556"/>
                  <a:gd name="T21" fmla="*/ 36 h 252"/>
                  <a:gd name="T22" fmla="*/ 376 w 556"/>
                  <a:gd name="T23" fmla="*/ 36 h 252"/>
                  <a:gd name="T24" fmla="*/ 364 w 556"/>
                  <a:gd name="T25" fmla="*/ 48 h 252"/>
                  <a:gd name="T26" fmla="*/ 352 w 556"/>
                  <a:gd name="T27" fmla="*/ 48 h 252"/>
                  <a:gd name="T28" fmla="*/ 320 w 556"/>
                  <a:gd name="T29" fmla="*/ 48 h 252"/>
                  <a:gd name="T30" fmla="*/ 296 w 556"/>
                  <a:gd name="T31" fmla="*/ 36 h 252"/>
                  <a:gd name="T32" fmla="*/ 284 w 556"/>
                  <a:gd name="T33" fmla="*/ 12 h 252"/>
                  <a:gd name="T34" fmla="*/ 260 w 556"/>
                  <a:gd name="T35" fmla="*/ 12 h 252"/>
                  <a:gd name="T36" fmla="*/ 248 w 556"/>
                  <a:gd name="T37" fmla="*/ 0 h 252"/>
                  <a:gd name="T38" fmla="*/ 240 w 556"/>
                  <a:gd name="T39" fmla="*/ 12 h 252"/>
                  <a:gd name="T40" fmla="*/ 228 w 556"/>
                  <a:gd name="T41" fmla="*/ 36 h 252"/>
                  <a:gd name="T42" fmla="*/ 168 w 556"/>
                  <a:gd name="T43" fmla="*/ 48 h 252"/>
                  <a:gd name="T44" fmla="*/ 112 w 556"/>
                  <a:gd name="T45" fmla="*/ 60 h 252"/>
                  <a:gd name="T46" fmla="*/ 88 w 556"/>
                  <a:gd name="T47" fmla="*/ 80 h 252"/>
                  <a:gd name="T48" fmla="*/ 44 w 556"/>
                  <a:gd name="T49" fmla="*/ 60 h 252"/>
                  <a:gd name="T50" fmla="*/ 8 w 556"/>
                  <a:gd name="T51" fmla="*/ 36 h 252"/>
                  <a:gd name="T52" fmla="*/ 56 w 556"/>
                  <a:gd name="T53" fmla="*/ 92 h 252"/>
                  <a:gd name="T54" fmla="*/ 44 w 556"/>
                  <a:gd name="T55" fmla="*/ 140 h 252"/>
                  <a:gd name="T56" fmla="*/ 20 w 556"/>
                  <a:gd name="T57" fmla="*/ 196 h 252"/>
                  <a:gd name="T58" fmla="*/ 0 w 556"/>
                  <a:gd name="T59" fmla="*/ 208 h 252"/>
                  <a:gd name="T60" fmla="*/ 56 w 556"/>
                  <a:gd name="T61" fmla="*/ 240 h 252"/>
                  <a:gd name="T62" fmla="*/ 112 w 556"/>
                  <a:gd name="T63" fmla="*/ 220 h 252"/>
                  <a:gd name="T64" fmla="*/ 148 w 556"/>
                  <a:gd name="T65" fmla="*/ 208 h 252"/>
                  <a:gd name="T66" fmla="*/ 192 w 556"/>
                  <a:gd name="T67" fmla="*/ 220 h 252"/>
                  <a:gd name="T68" fmla="*/ 228 w 556"/>
                  <a:gd name="T69" fmla="*/ 220 h 252"/>
                  <a:gd name="T70" fmla="*/ 240 w 556"/>
                  <a:gd name="T71" fmla="*/ 240 h 252"/>
                  <a:gd name="T72" fmla="*/ 296 w 556"/>
                  <a:gd name="T73" fmla="*/ 228 h 252"/>
                  <a:gd name="T74" fmla="*/ 352 w 556"/>
                  <a:gd name="T75" fmla="*/ 228 h 252"/>
                  <a:gd name="T76" fmla="*/ 376 w 556"/>
                  <a:gd name="T77" fmla="*/ 208 h 252"/>
                  <a:gd name="T78" fmla="*/ 456 w 556"/>
                  <a:gd name="T79" fmla="*/ 228 h 252"/>
                  <a:gd name="T80" fmla="*/ 512 w 556"/>
                  <a:gd name="T81" fmla="*/ 240 h 252"/>
                  <a:gd name="T82" fmla="*/ 536 w 556"/>
                  <a:gd name="T83" fmla="*/ 252 h 252"/>
                  <a:gd name="T84" fmla="*/ 536 w 556"/>
                  <a:gd name="T85" fmla="*/ 208 h 25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6" h="252">
                    <a:moveTo>
                      <a:pt x="524" y="208"/>
                    </a:moveTo>
                    <a:lnTo>
                      <a:pt x="536" y="196"/>
                    </a:lnTo>
                    <a:lnTo>
                      <a:pt x="536" y="184"/>
                    </a:lnTo>
                    <a:lnTo>
                      <a:pt x="512" y="172"/>
                    </a:lnTo>
                    <a:lnTo>
                      <a:pt x="488" y="160"/>
                    </a:lnTo>
                    <a:lnTo>
                      <a:pt x="468" y="140"/>
                    </a:lnTo>
                    <a:lnTo>
                      <a:pt x="444" y="128"/>
                    </a:lnTo>
                    <a:lnTo>
                      <a:pt x="456" y="116"/>
                    </a:lnTo>
                    <a:lnTo>
                      <a:pt x="468" y="104"/>
                    </a:lnTo>
                    <a:lnTo>
                      <a:pt x="456" y="80"/>
                    </a:lnTo>
                    <a:lnTo>
                      <a:pt x="444" y="68"/>
                    </a:lnTo>
                    <a:lnTo>
                      <a:pt x="432" y="68"/>
                    </a:lnTo>
                    <a:lnTo>
                      <a:pt x="420" y="68"/>
                    </a:lnTo>
                    <a:lnTo>
                      <a:pt x="420" y="80"/>
                    </a:lnTo>
                    <a:lnTo>
                      <a:pt x="408" y="92"/>
                    </a:lnTo>
                    <a:lnTo>
                      <a:pt x="396" y="80"/>
                    </a:lnTo>
                    <a:lnTo>
                      <a:pt x="408" y="68"/>
                    </a:lnTo>
                    <a:lnTo>
                      <a:pt x="408" y="60"/>
                    </a:lnTo>
                    <a:lnTo>
                      <a:pt x="408" y="48"/>
                    </a:lnTo>
                    <a:lnTo>
                      <a:pt x="396" y="36"/>
                    </a:lnTo>
                    <a:lnTo>
                      <a:pt x="396" y="24"/>
                    </a:lnTo>
                    <a:lnTo>
                      <a:pt x="388" y="36"/>
                    </a:lnTo>
                    <a:lnTo>
                      <a:pt x="376" y="48"/>
                    </a:lnTo>
                    <a:lnTo>
                      <a:pt x="376" y="36"/>
                    </a:lnTo>
                    <a:lnTo>
                      <a:pt x="364" y="36"/>
                    </a:lnTo>
                    <a:lnTo>
                      <a:pt x="364" y="48"/>
                    </a:lnTo>
                    <a:lnTo>
                      <a:pt x="352" y="60"/>
                    </a:lnTo>
                    <a:lnTo>
                      <a:pt x="352" y="48"/>
                    </a:lnTo>
                    <a:lnTo>
                      <a:pt x="340" y="48"/>
                    </a:lnTo>
                    <a:lnTo>
                      <a:pt x="320" y="48"/>
                    </a:lnTo>
                    <a:lnTo>
                      <a:pt x="308" y="36"/>
                    </a:lnTo>
                    <a:lnTo>
                      <a:pt x="296" y="36"/>
                    </a:lnTo>
                    <a:lnTo>
                      <a:pt x="284" y="24"/>
                    </a:lnTo>
                    <a:lnTo>
                      <a:pt x="284" y="12"/>
                    </a:lnTo>
                    <a:lnTo>
                      <a:pt x="272" y="0"/>
                    </a:lnTo>
                    <a:lnTo>
                      <a:pt x="260" y="12"/>
                    </a:lnTo>
                    <a:lnTo>
                      <a:pt x="260" y="0"/>
                    </a:lnTo>
                    <a:lnTo>
                      <a:pt x="248" y="0"/>
                    </a:lnTo>
                    <a:lnTo>
                      <a:pt x="240" y="0"/>
                    </a:lnTo>
                    <a:lnTo>
                      <a:pt x="240" y="12"/>
                    </a:lnTo>
                    <a:lnTo>
                      <a:pt x="240" y="24"/>
                    </a:lnTo>
                    <a:lnTo>
                      <a:pt x="228" y="36"/>
                    </a:lnTo>
                    <a:lnTo>
                      <a:pt x="180" y="36"/>
                    </a:lnTo>
                    <a:lnTo>
                      <a:pt x="168" y="48"/>
                    </a:lnTo>
                    <a:lnTo>
                      <a:pt x="148" y="48"/>
                    </a:lnTo>
                    <a:lnTo>
                      <a:pt x="112" y="60"/>
                    </a:lnTo>
                    <a:lnTo>
                      <a:pt x="100" y="68"/>
                    </a:lnTo>
                    <a:lnTo>
                      <a:pt x="88" y="80"/>
                    </a:lnTo>
                    <a:lnTo>
                      <a:pt x="56" y="68"/>
                    </a:lnTo>
                    <a:lnTo>
                      <a:pt x="44" y="60"/>
                    </a:lnTo>
                    <a:lnTo>
                      <a:pt x="20" y="48"/>
                    </a:lnTo>
                    <a:lnTo>
                      <a:pt x="8" y="36"/>
                    </a:lnTo>
                    <a:lnTo>
                      <a:pt x="32" y="80"/>
                    </a:lnTo>
                    <a:lnTo>
                      <a:pt x="56" y="92"/>
                    </a:lnTo>
                    <a:lnTo>
                      <a:pt x="56" y="116"/>
                    </a:lnTo>
                    <a:lnTo>
                      <a:pt x="44" y="140"/>
                    </a:lnTo>
                    <a:lnTo>
                      <a:pt x="32" y="160"/>
                    </a:lnTo>
                    <a:lnTo>
                      <a:pt x="20" y="196"/>
                    </a:lnTo>
                    <a:lnTo>
                      <a:pt x="8" y="208"/>
                    </a:lnTo>
                    <a:lnTo>
                      <a:pt x="0" y="208"/>
                    </a:lnTo>
                    <a:lnTo>
                      <a:pt x="44" y="252"/>
                    </a:lnTo>
                    <a:lnTo>
                      <a:pt x="56" y="240"/>
                    </a:lnTo>
                    <a:lnTo>
                      <a:pt x="88" y="228"/>
                    </a:lnTo>
                    <a:lnTo>
                      <a:pt x="112" y="220"/>
                    </a:lnTo>
                    <a:lnTo>
                      <a:pt x="136" y="208"/>
                    </a:lnTo>
                    <a:lnTo>
                      <a:pt x="148" y="208"/>
                    </a:lnTo>
                    <a:lnTo>
                      <a:pt x="168" y="208"/>
                    </a:lnTo>
                    <a:lnTo>
                      <a:pt x="192" y="220"/>
                    </a:lnTo>
                    <a:lnTo>
                      <a:pt x="204" y="220"/>
                    </a:lnTo>
                    <a:lnTo>
                      <a:pt x="228" y="220"/>
                    </a:lnTo>
                    <a:lnTo>
                      <a:pt x="228" y="240"/>
                    </a:lnTo>
                    <a:lnTo>
                      <a:pt x="240" y="240"/>
                    </a:lnTo>
                    <a:lnTo>
                      <a:pt x="272" y="228"/>
                    </a:lnTo>
                    <a:lnTo>
                      <a:pt x="296" y="228"/>
                    </a:lnTo>
                    <a:lnTo>
                      <a:pt x="328" y="228"/>
                    </a:lnTo>
                    <a:lnTo>
                      <a:pt x="352" y="228"/>
                    </a:lnTo>
                    <a:lnTo>
                      <a:pt x="364" y="208"/>
                    </a:lnTo>
                    <a:lnTo>
                      <a:pt x="376" y="208"/>
                    </a:lnTo>
                    <a:lnTo>
                      <a:pt x="396" y="208"/>
                    </a:lnTo>
                    <a:lnTo>
                      <a:pt x="456" y="228"/>
                    </a:lnTo>
                    <a:lnTo>
                      <a:pt x="488" y="228"/>
                    </a:lnTo>
                    <a:lnTo>
                      <a:pt x="512" y="240"/>
                    </a:lnTo>
                    <a:lnTo>
                      <a:pt x="524" y="252"/>
                    </a:lnTo>
                    <a:lnTo>
                      <a:pt x="536" y="252"/>
                    </a:lnTo>
                    <a:lnTo>
                      <a:pt x="556" y="220"/>
                    </a:lnTo>
                    <a:lnTo>
                      <a:pt x="536" y="208"/>
                    </a:lnTo>
                    <a:lnTo>
                      <a:pt x="524" y="208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92" name="Freeform 3035"/>
            <p:cNvSpPr>
              <a:spLocks/>
            </p:cNvSpPr>
            <p:nvPr/>
          </p:nvSpPr>
          <p:spPr bwMode="auto">
            <a:xfrm>
              <a:off x="2092325" y="5124450"/>
              <a:ext cx="747713" cy="550863"/>
            </a:xfrm>
            <a:custGeom>
              <a:avLst/>
              <a:gdLst>
                <a:gd name="T0" fmla="*/ 2147483647 w 1176"/>
                <a:gd name="T1" fmla="*/ 2147483647 h 868"/>
                <a:gd name="T2" fmla="*/ 2147483647 w 1176"/>
                <a:gd name="T3" fmla="*/ 2147483647 h 868"/>
                <a:gd name="T4" fmla="*/ 2147483647 w 1176"/>
                <a:gd name="T5" fmla="*/ 2147483647 h 868"/>
                <a:gd name="T6" fmla="*/ 2147483647 w 1176"/>
                <a:gd name="T7" fmla="*/ 2147483647 h 868"/>
                <a:gd name="T8" fmla="*/ 2147483647 w 1176"/>
                <a:gd name="T9" fmla="*/ 2147483647 h 868"/>
                <a:gd name="T10" fmla="*/ 2147483647 w 1176"/>
                <a:gd name="T11" fmla="*/ 2147483647 h 868"/>
                <a:gd name="T12" fmla="*/ 2147483647 w 1176"/>
                <a:gd name="T13" fmla="*/ 2147483647 h 868"/>
                <a:gd name="T14" fmla="*/ 2147483647 w 1176"/>
                <a:gd name="T15" fmla="*/ 2147483647 h 868"/>
                <a:gd name="T16" fmla="*/ 2147483647 w 1176"/>
                <a:gd name="T17" fmla="*/ 2147483647 h 868"/>
                <a:gd name="T18" fmla="*/ 2147483647 w 1176"/>
                <a:gd name="T19" fmla="*/ 2147483647 h 868"/>
                <a:gd name="T20" fmla="*/ 2147483647 w 1176"/>
                <a:gd name="T21" fmla="*/ 2147483647 h 868"/>
                <a:gd name="T22" fmla="*/ 2147483647 w 1176"/>
                <a:gd name="T23" fmla="*/ 2147483647 h 868"/>
                <a:gd name="T24" fmla="*/ 2147483647 w 1176"/>
                <a:gd name="T25" fmla="*/ 2147483647 h 868"/>
                <a:gd name="T26" fmla="*/ 2147483647 w 1176"/>
                <a:gd name="T27" fmla="*/ 2147483647 h 868"/>
                <a:gd name="T28" fmla="*/ 2147483647 w 1176"/>
                <a:gd name="T29" fmla="*/ 2147483647 h 868"/>
                <a:gd name="T30" fmla="*/ 2147483647 w 1176"/>
                <a:gd name="T31" fmla="*/ 2147483647 h 868"/>
                <a:gd name="T32" fmla="*/ 2147483647 w 1176"/>
                <a:gd name="T33" fmla="*/ 2147483647 h 868"/>
                <a:gd name="T34" fmla="*/ 2147483647 w 1176"/>
                <a:gd name="T35" fmla="*/ 2147483647 h 868"/>
                <a:gd name="T36" fmla="*/ 2147483647 w 1176"/>
                <a:gd name="T37" fmla="*/ 2147483647 h 868"/>
                <a:gd name="T38" fmla="*/ 2147483647 w 1176"/>
                <a:gd name="T39" fmla="*/ 2147483647 h 868"/>
                <a:gd name="T40" fmla="*/ 2147483647 w 1176"/>
                <a:gd name="T41" fmla="*/ 2147483647 h 868"/>
                <a:gd name="T42" fmla="*/ 2147483647 w 1176"/>
                <a:gd name="T43" fmla="*/ 2147483647 h 868"/>
                <a:gd name="T44" fmla="*/ 2147483647 w 1176"/>
                <a:gd name="T45" fmla="*/ 2147483647 h 868"/>
                <a:gd name="T46" fmla="*/ 2147483647 w 1176"/>
                <a:gd name="T47" fmla="*/ 2147483647 h 868"/>
                <a:gd name="T48" fmla="*/ 2147483647 w 1176"/>
                <a:gd name="T49" fmla="*/ 2147483647 h 868"/>
                <a:gd name="T50" fmla="*/ 2147483647 w 1176"/>
                <a:gd name="T51" fmla="*/ 2147483647 h 868"/>
                <a:gd name="T52" fmla="*/ 2147483647 w 1176"/>
                <a:gd name="T53" fmla="*/ 2147483647 h 868"/>
                <a:gd name="T54" fmla="*/ 2147483647 w 1176"/>
                <a:gd name="T55" fmla="*/ 2147483647 h 868"/>
                <a:gd name="T56" fmla="*/ 2147483647 w 1176"/>
                <a:gd name="T57" fmla="*/ 2147483647 h 868"/>
                <a:gd name="T58" fmla="*/ 2147483647 w 1176"/>
                <a:gd name="T59" fmla="*/ 2147483647 h 868"/>
                <a:gd name="T60" fmla="*/ 2147483647 w 1176"/>
                <a:gd name="T61" fmla="*/ 2147483647 h 868"/>
                <a:gd name="T62" fmla="*/ 2147483647 w 1176"/>
                <a:gd name="T63" fmla="*/ 2147483647 h 868"/>
                <a:gd name="T64" fmla="*/ 2147483647 w 1176"/>
                <a:gd name="T65" fmla="*/ 2147483647 h 868"/>
                <a:gd name="T66" fmla="*/ 2147483647 w 1176"/>
                <a:gd name="T67" fmla="*/ 2147483647 h 868"/>
                <a:gd name="T68" fmla="*/ 2147483647 w 1176"/>
                <a:gd name="T69" fmla="*/ 2147483647 h 868"/>
                <a:gd name="T70" fmla="*/ 2147483647 w 1176"/>
                <a:gd name="T71" fmla="*/ 2147483647 h 868"/>
                <a:gd name="T72" fmla="*/ 2147483647 w 1176"/>
                <a:gd name="T73" fmla="*/ 2147483647 h 868"/>
                <a:gd name="T74" fmla="*/ 2147483647 w 1176"/>
                <a:gd name="T75" fmla="*/ 2147483647 h 868"/>
                <a:gd name="T76" fmla="*/ 2147483647 w 1176"/>
                <a:gd name="T77" fmla="*/ 2147483647 h 868"/>
                <a:gd name="T78" fmla="*/ 2147483647 w 1176"/>
                <a:gd name="T79" fmla="*/ 2147483647 h 868"/>
                <a:gd name="T80" fmla="*/ 2147483647 w 1176"/>
                <a:gd name="T81" fmla="*/ 2147483647 h 868"/>
                <a:gd name="T82" fmla="*/ 2147483647 w 1176"/>
                <a:gd name="T83" fmla="*/ 2147483647 h 868"/>
                <a:gd name="T84" fmla="*/ 2147483647 w 1176"/>
                <a:gd name="T85" fmla="*/ 2147483647 h 868"/>
                <a:gd name="T86" fmla="*/ 2147483647 w 1176"/>
                <a:gd name="T87" fmla="*/ 2147483647 h 868"/>
                <a:gd name="T88" fmla="*/ 2147483647 w 1176"/>
                <a:gd name="T89" fmla="*/ 2147483647 h 868"/>
                <a:gd name="T90" fmla="*/ 2147483647 w 1176"/>
                <a:gd name="T91" fmla="*/ 2147483647 h 868"/>
                <a:gd name="T92" fmla="*/ 2147483647 w 1176"/>
                <a:gd name="T93" fmla="*/ 2147483647 h 868"/>
                <a:gd name="T94" fmla="*/ 2147483647 w 1176"/>
                <a:gd name="T95" fmla="*/ 2147483647 h 868"/>
                <a:gd name="T96" fmla="*/ 2147483647 w 1176"/>
                <a:gd name="T97" fmla="*/ 2147483647 h 868"/>
                <a:gd name="T98" fmla="*/ 2147483647 w 1176"/>
                <a:gd name="T99" fmla="*/ 2147483647 h 868"/>
                <a:gd name="T100" fmla="*/ 2147483647 w 1176"/>
                <a:gd name="T101" fmla="*/ 2147483647 h 868"/>
                <a:gd name="T102" fmla="*/ 2147483647 w 1176"/>
                <a:gd name="T103" fmla="*/ 2147483647 h 868"/>
                <a:gd name="T104" fmla="*/ 2147483647 w 1176"/>
                <a:gd name="T105" fmla="*/ 2147483647 h 868"/>
                <a:gd name="T106" fmla="*/ 2147483647 w 1176"/>
                <a:gd name="T107" fmla="*/ 2147483647 h 868"/>
                <a:gd name="T108" fmla="*/ 2147483647 w 1176"/>
                <a:gd name="T109" fmla="*/ 2147483647 h 868"/>
                <a:gd name="T110" fmla="*/ 2147483647 w 1176"/>
                <a:gd name="T111" fmla="*/ 2147483647 h 868"/>
                <a:gd name="T112" fmla="*/ 2147483647 w 1176"/>
                <a:gd name="T113" fmla="*/ 2147483647 h 8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6" h="868">
                  <a:moveTo>
                    <a:pt x="1096" y="192"/>
                  </a:moveTo>
                  <a:lnTo>
                    <a:pt x="1072" y="204"/>
                  </a:lnTo>
                  <a:lnTo>
                    <a:pt x="1052" y="204"/>
                  </a:lnTo>
                  <a:lnTo>
                    <a:pt x="1028" y="192"/>
                  </a:lnTo>
                  <a:lnTo>
                    <a:pt x="992" y="184"/>
                  </a:lnTo>
                  <a:lnTo>
                    <a:pt x="972" y="184"/>
                  </a:lnTo>
                  <a:lnTo>
                    <a:pt x="960" y="184"/>
                  </a:lnTo>
                  <a:lnTo>
                    <a:pt x="960" y="172"/>
                  </a:lnTo>
                  <a:lnTo>
                    <a:pt x="936" y="172"/>
                  </a:lnTo>
                  <a:lnTo>
                    <a:pt x="904" y="172"/>
                  </a:lnTo>
                  <a:lnTo>
                    <a:pt x="892" y="184"/>
                  </a:lnTo>
                  <a:lnTo>
                    <a:pt x="880" y="184"/>
                  </a:lnTo>
                  <a:lnTo>
                    <a:pt x="844" y="192"/>
                  </a:lnTo>
                  <a:lnTo>
                    <a:pt x="824" y="192"/>
                  </a:lnTo>
                  <a:lnTo>
                    <a:pt x="812" y="184"/>
                  </a:lnTo>
                  <a:lnTo>
                    <a:pt x="788" y="160"/>
                  </a:lnTo>
                  <a:lnTo>
                    <a:pt x="788" y="136"/>
                  </a:lnTo>
                  <a:lnTo>
                    <a:pt x="776" y="92"/>
                  </a:lnTo>
                  <a:lnTo>
                    <a:pt x="764" y="56"/>
                  </a:lnTo>
                  <a:lnTo>
                    <a:pt x="744" y="12"/>
                  </a:lnTo>
                  <a:lnTo>
                    <a:pt x="744" y="0"/>
                  </a:lnTo>
                  <a:lnTo>
                    <a:pt x="732" y="12"/>
                  </a:lnTo>
                  <a:lnTo>
                    <a:pt x="720" y="12"/>
                  </a:lnTo>
                  <a:lnTo>
                    <a:pt x="708" y="12"/>
                  </a:lnTo>
                  <a:lnTo>
                    <a:pt x="720" y="24"/>
                  </a:lnTo>
                  <a:lnTo>
                    <a:pt x="732" y="24"/>
                  </a:lnTo>
                  <a:lnTo>
                    <a:pt x="720" y="44"/>
                  </a:lnTo>
                  <a:lnTo>
                    <a:pt x="708" y="44"/>
                  </a:lnTo>
                  <a:lnTo>
                    <a:pt x="684" y="44"/>
                  </a:lnTo>
                  <a:lnTo>
                    <a:pt x="676" y="56"/>
                  </a:lnTo>
                  <a:lnTo>
                    <a:pt x="652" y="56"/>
                  </a:lnTo>
                  <a:lnTo>
                    <a:pt x="628" y="68"/>
                  </a:lnTo>
                  <a:lnTo>
                    <a:pt x="616" y="80"/>
                  </a:lnTo>
                  <a:lnTo>
                    <a:pt x="604" y="92"/>
                  </a:lnTo>
                  <a:lnTo>
                    <a:pt x="596" y="112"/>
                  </a:lnTo>
                  <a:lnTo>
                    <a:pt x="572" y="136"/>
                  </a:lnTo>
                  <a:lnTo>
                    <a:pt x="560" y="136"/>
                  </a:lnTo>
                  <a:lnTo>
                    <a:pt x="536" y="148"/>
                  </a:lnTo>
                  <a:lnTo>
                    <a:pt x="536" y="160"/>
                  </a:lnTo>
                  <a:lnTo>
                    <a:pt x="536" y="184"/>
                  </a:lnTo>
                  <a:lnTo>
                    <a:pt x="516" y="204"/>
                  </a:lnTo>
                  <a:lnTo>
                    <a:pt x="516" y="228"/>
                  </a:lnTo>
                  <a:lnTo>
                    <a:pt x="504" y="252"/>
                  </a:lnTo>
                  <a:lnTo>
                    <a:pt x="480" y="284"/>
                  </a:lnTo>
                  <a:lnTo>
                    <a:pt x="444" y="296"/>
                  </a:lnTo>
                  <a:lnTo>
                    <a:pt x="388" y="308"/>
                  </a:lnTo>
                  <a:lnTo>
                    <a:pt x="364" y="320"/>
                  </a:lnTo>
                  <a:lnTo>
                    <a:pt x="332" y="332"/>
                  </a:lnTo>
                  <a:lnTo>
                    <a:pt x="308" y="352"/>
                  </a:lnTo>
                  <a:lnTo>
                    <a:pt x="296" y="364"/>
                  </a:lnTo>
                  <a:lnTo>
                    <a:pt x="276" y="364"/>
                  </a:lnTo>
                  <a:lnTo>
                    <a:pt x="228" y="388"/>
                  </a:lnTo>
                  <a:lnTo>
                    <a:pt x="196" y="400"/>
                  </a:lnTo>
                  <a:lnTo>
                    <a:pt x="184" y="400"/>
                  </a:lnTo>
                  <a:lnTo>
                    <a:pt x="160" y="400"/>
                  </a:lnTo>
                  <a:lnTo>
                    <a:pt x="160" y="412"/>
                  </a:lnTo>
                  <a:lnTo>
                    <a:pt x="148" y="400"/>
                  </a:lnTo>
                  <a:lnTo>
                    <a:pt x="136" y="400"/>
                  </a:lnTo>
                  <a:lnTo>
                    <a:pt x="128" y="400"/>
                  </a:lnTo>
                  <a:lnTo>
                    <a:pt x="128" y="412"/>
                  </a:lnTo>
                  <a:lnTo>
                    <a:pt x="116" y="412"/>
                  </a:lnTo>
                  <a:lnTo>
                    <a:pt x="116" y="400"/>
                  </a:lnTo>
                  <a:lnTo>
                    <a:pt x="104" y="400"/>
                  </a:lnTo>
                  <a:lnTo>
                    <a:pt x="104" y="412"/>
                  </a:lnTo>
                  <a:lnTo>
                    <a:pt x="104" y="424"/>
                  </a:lnTo>
                  <a:lnTo>
                    <a:pt x="92" y="424"/>
                  </a:lnTo>
                  <a:lnTo>
                    <a:pt x="80" y="412"/>
                  </a:lnTo>
                  <a:lnTo>
                    <a:pt x="56" y="424"/>
                  </a:lnTo>
                  <a:lnTo>
                    <a:pt x="36" y="424"/>
                  </a:lnTo>
                  <a:lnTo>
                    <a:pt x="12" y="432"/>
                  </a:lnTo>
                  <a:lnTo>
                    <a:pt x="0" y="444"/>
                  </a:lnTo>
                  <a:lnTo>
                    <a:pt x="12" y="444"/>
                  </a:lnTo>
                  <a:lnTo>
                    <a:pt x="24" y="444"/>
                  </a:lnTo>
                  <a:lnTo>
                    <a:pt x="48" y="432"/>
                  </a:lnTo>
                  <a:lnTo>
                    <a:pt x="68" y="432"/>
                  </a:lnTo>
                  <a:lnTo>
                    <a:pt x="56" y="444"/>
                  </a:lnTo>
                  <a:lnTo>
                    <a:pt x="68" y="444"/>
                  </a:lnTo>
                  <a:lnTo>
                    <a:pt x="80" y="456"/>
                  </a:lnTo>
                  <a:lnTo>
                    <a:pt x="92" y="444"/>
                  </a:lnTo>
                  <a:lnTo>
                    <a:pt x="116" y="432"/>
                  </a:lnTo>
                  <a:lnTo>
                    <a:pt x="136" y="424"/>
                  </a:lnTo>
                  <a:lnTo>
                    <a:pt x="148" y="424"/>
                  </a:lnTo>
                  <a:lnTo>
                    <a:pt x="172" y="424"/>
                  </a:lnTo>
                  <a:lnTo>
                    <a:pt x="196" y="424"/>
                  </a:lnTo>
                  <a:lnTo>
                    <a:pt x="208" y="412"/>
                  </a:lnTo>
                  <a:lnTo>
                    <a:pt x="216" y="424"/>
                  </a:lnTo>
                  <a:lnTo>
                    <a:pt x="228" y="412"/>
                  </a:lnTo>
                  <a:lnTo>
                    <a:pt x="240" y="412"/>
                  </a:lnTo>
                  <a:lnTo>
                    <a:pt x="252" y="412"/>
                  </a:lnTo>
                  <a:lnTo>
                    <a:pt x="252" y="400"/>
                  </a:lnTo>
                  <a:lnTo>
                    <a:pt x="252" y="424"/>
                  </a:lnTo>
                  <a:lnTo>
                    <a:pt x="264" y="424"/>
                  </a:lnTo>
                  <a:lnTo>
                    <a:pt x="276" y="424"/>
                  </a:lnTo>
                  <a:lnTo>
                    <a:pt x="276" y="432"/>
                  </a:lnTo>
                  <a:lnTo>
                    <a:pt x="264" y="444"/>
                  </a:lnTo>
                  <a:lnTo>
                    <a:pt x="252" y="456"/>
                  </a:lnTo>
                  <a:lnTo>
                    <a:pt x="252" y="468"/>
                  </a:lnTo>
                  <a:lnTo>
                    <a:pt x="240" y="480"/>
                  </a:lnTo>
                  <a:lnTo>
                    <a:pt x="240" y="492"/>
                  </a:lnTo>
                  <a:lnTo>
                    <a:pt x="252" y="504"/>
                  </a:lnTo>
                  <a:lnTo>
                    <a:pt x="240" y="512"/>
                  </a:lnTo>
                  <a:lnTo>
                    <a:pt x="228" y="512"/>
                  </a:lnTo>
                  <a:lnTo>
                    <a:pt x="228" y="524"/>
                  </a:lnTo>
                  <a:lnTo>
                    <a:pt x="240" y="536"/>
                  </a:lnTo>
                  <a:lnTo>
                    <a:pt x="252" y="548"/>
                  </a:lnTo>
                  <a:lnTo>
                    <a:pt x="264" y="548"/>
                  </a:lnTo>
                  <a:lnTo>
                    <a:pt x="276" y="548"/>
                  </a:lnTo>
                  <a:lnTo>
                    <a:pt x="288" y="536"/>
                  </a:lnTo>
                  <a:lnTo>
                    <a:pt x="296" y="548"/>
                  </a:lnTo>
                  <a:lnTo>
                    <a:pt x="308" y="560"/>
                  </a:lnTo>
                  <a:lnTo>
                    <a:pt x="296" y="572"/>
                  </a:lnTo>
                  <a:lnTo>
                    <a:pt x="276" y="580"/>
                  </a:lnTo>
                  <a:lnTo>
                    <a:pt x="276" y="592"/>
                  </a:lnTo>
                  <a:lnTo>
                    <a:pt x="296" y="592"/>
                  </a:lnTo>
                  <a:lnTo>
                    <a:pt x="308" y="592"/>
                  </a:lnTo>
                  <a:lnTo>
                    <a:pt x="296" y="604"/>
                  </a:lnTo>
                  <a:lnTo>
                    <a:pt x="296" y="616"/>
                  </a:lnTo>
                  <a:lnTo>
                    <a:pt x="288" y="628"/>
                  </a:lnTo>
                  <a:lnTo>
                    <a:pt x="276" y="628"/>
                  </a:lnTo>
                  <a:lnTo>
                    <a:pt x="276" y="640"/>
                  </a:lnTo>
                  <a:lnTo>
                    <a:pt x="276" y="652"/>
                  </a:lnTo>
                  <a:lnTo>
                    <a:pt x="252" y="640"/>
                  </a:lnTo>
                  <a:lnTo>
                    <a:pt x="252" y="628"/>
                  </a:lnTo>
                  <a:lnTo>
                    <a:pt x="228" y="616"/>
                  </a:lnTo>
                  <a:lnTo>
                    <a:pt x="240" y="628"/>
                  </a:lnTo>
                  <a:lnTo>
                    <a:pt x="252" y="640"/>
                  </a:lnTo>
                  <a:lnTo>
                    <a:pt x="228" y="652"/>
                  </a:lnTo>
                  <a:lnTo>
                    <a:pt x="240" y="660"/>
                  </a:lnTo>
                  <a:lnTo>
                    <a:pt x="240" y="672"/>
                  </a:lnTo>
                  <a:lnTo>
                    <a:pt x="264" y="684"/>
                  </a:lnTo>
                  <a:lnTo>
                    <a:pt x="264" y="696"/>
                  </a:lnTo>
                  <a:lnTo>
                    <a:pt x="252" y="696"/>
                  </a:lnTo>
                  <a:lnTo>
                    <a:pt x="240" y="684"/>
                  </a:lnTo>
                  <a:lnTo>
                    <a:pt x="240" y="708"/>
                  </a:lnTo>
                  <a:lnTo>
                    <a:pt x="240" y="720"/>
                  </a:lnTo>
                  <a:lnTo>
                    <a:pt x="240" y="732"/>
                  </a:lnTo>
                  <a:lnTo>
                    <a:pt x="228" y="732"/>
                  </a:lnTo>
                  <a:lnTo>
                    <a:pt x="216" y="720"/>
                  </a:lnTo>
                  <a:lnTo>
                    <a:pt x="196" y="720"/>
                  </a:lnTo>
                  <a:lnTo>
                    <a:pt x="184" y="740"/>
                  </a:lnTo>
                  <a:lnTo>
                    <a:pt x="172" y="752"/>
                  </a:lnTo>
                  <a:lnTo>
                    <a:pt x="196" y="740"/>
                  </a:lnTo>
                  <a:lnTo>
                    <a:pt x="228" y="740"/>
                  </a:lnTo>
                  <a:lnTo>
                    <a:pt x="228" y="752"/>
                  </a:lnTo>
                  <a:lnTo>
                    <a:pt x="228" y="764"/>
                  </a:lnTo>
                  <a:lnTo>
                    <a:pt x="240" y="776"/>
                  </a:lnTo>
                  <a:lnTo>
                    <a:pt x="252" y="788"/>
                  </a:lnTo>
                  <a:lnTo>
                    <a:pt x="252" y="812"/>
                  </a:lnTo>
                  <a:lnTo>
                    <a:pt x="240" y="800"/>
                  </a:lnTo>
                  <a:lnTo>
                    <a:pt x="228" y="800"/>
                  </a:lnTo>
                  <a:lnTo>
                    <a:pt x="196" y="812"/>
                  </a:lnTo>
                  <a:lnTo>
                    <a:pt x="208" y="820"/>
                  </a:lnTo>
                  <a:lnTo>
                    <a:pt x="208" y="832"/>
                  </a:lnTo>
                  <a:lnTo>
                    <a:pt x="208" y="844"/>
                  </a:lnTo>
                  <a:lnTo>
                    <a:pt x="216" y="856"/>
                  </a:lnTo>
                  <a:lnTo>
                    <a:pt x="240" y="856"/>
                  </a:lnTo>
                  <a:lnTo>
                    <a:pt x="228" y="844"/>
                  </a:lnTo>
                  <a:lnTo>
                    <a:pt x="240" y="832"/>
                  </a:lnTo>
                  <a:lnTo>
                    <a:pt x="252" y="832"/>
                  </a:lnTo>
                  <a:lnTo>
                    <a:pt x="264" y="844"/>
                  </a:lnTo>
                  <a:lnTo>
                    <a:pt x="276" y="856"/>
                  </a:lnTo>
                  <a:lnTo>
                    <a:pt x="296" y="856"/>
                  </a:lnTo>
                  <a:lnTo>
                    <a:pt x="320" y="868"/>
                  </a:lnTo>
                  <a:lnTo>
                    <a:pt x="320" y="856"/>
                  </a:lnTo>
                  <a:lnTo>
                    <a:pt x="332" y="856"/>
                  </a:lnTo>
                  <a:lnTo>
                    <a:pt x="344" y="844"/>
                  </a:lnTo>
                  <a:lnTo>
                    <a:pt x="344" y="832"/>
                  </a:lnTo>
                  <a:lnTo>
                    <a:pt x="356" y="812"/>
                  </a:lnTo>
                  <a:lnTo>
                    <a:pt x="356" y="788"/>
                  </a:lnTo>
                  <a:lnTo>
                    <a:pt x="356" y="776"/>
                  </a:lnTo>
                  <a:lnTo>
                    <a:pt x="356" y="752"/>
                  </a:lnTo>
                  <a:lnTo>
                    <a:pt x="364" y="740"/>
                  </a:lnTo>
                  <a:lnTo>
                    <a:pt x="356" y="720"/>
                  </a:lnTo>
                  <a:lnTo>
                    <a:pt x="344" y="696"/>
                  </a:lnTo>
                  <a:lnTo>
                    <a:pt x="344" y="684"/>
                  </a:lnTo>
                  <a:lnTo>
                    <a:pt x="356" y="672"/>
                  </a:lnTo>
                  <a:lnTo>
                    <a:pt x="364" y="684"/>
                  </a:lnTo>
                  <a:lnTo>
                    <a:pt x="376" y="696"/>
                  </a:lnTo>
                  <a:lnTo>
                    <a:pt x="388" y="708"/>
                  </a:lnTo>
                  <a:lnTo>
                    <a:pt x="400" y="696"/>
                  </a:lnTo>
                  <a:lnTo>
                    <a:pt x="424" y="684"/>
                  </a:lnTo>
                  <a:lnTo>
                    <a:pt x="444" y="672"/>
                  </a:lnTo>
                  <a:lnTo>
                    <a:pt x="456" y="660"/>
                  </a:lnTo>
                  <a:lnTo>
                    <a:pt x="468" y="652"/>
                  </a:lnTo>
                  <a:lnTo>
                    <a:pt x="480" y="640"/>
                  </a:lnTo>
                  <a:lnTo>
                    <a:pt x="480" y="628"/>
                  </a:lnTo>
                  <a:lnTo>
                    <a:pt x="492" y="628"/>
                  </a:lnTo>
                  <a:lnTo>
                    <a:pt x="516" y="628"/>
                  </a:lnTo>
                  <a:lnTo>
                    <a:pt x="548" y="616"/>
                  </a:lnTo>
                  <a:lnTo>
                    <a:pt x="560" y="604"/>
                  </a:lnTo>
                  <a:lnTo>
                    <a:pt x="548" y="580"/>
                  </a:lnTo>
                  <a:lnTo>
                    <a:pt x="536" y="548"/>
                  </a:lnTo>
                  <a:lnTo>
                    <a:pt x="524" y="512"/>
                  </a:lnTo>
                  <a:lnTo>
                    <a:pt x="536" y="492"/>
                  </a:lnTo>
                  <a:lnTo>
                    <a:pt x="548" y="492"/>
                  </a:lnTo>
                  <a:lnTo>
                    <a:pt x="584" y="504"/>
                  </a:lnTo>
                  <a:lnTo>
                    <a:pt x="628" y="512"/>
                  </a:lnTo>
                  <a:lnTo>
                    <a:pt x="664" y="504"/>
                  </a:lnTo>
                  <a:lnTo>
                    <a:pt x="684" y="492"/>
                  </a:lnTo>
                  <a:lnTo>
                    <a:pt x="696" y="480"/>
                  </a:lnTo>
                  <a:lnTo>
                    <a:pt x="708" y="468"/>
                  </a:lnTo>
                  <a:lnTo>
                    <a:pt x="708" y="444"/>
                  </a:lnTo>
                  <a:lnTo>
                    <a:pt x="708" y="424"/>
                  </a:lnTo>
                  <a:lnTo>
                    <a:pt x="732" y="400"/>
                  </a:lnTo>
                  <a:lnTo>
                    <a:pt x="744" y="388"/>
                  </a:lnTo>
                  <a:lnTo>
                    <a:pt x="752" y="388"/>
                  </a:lnTo>
                  <a:lnTo>
                    <a:pt x="764" y="364"/>
                  </a:lnTo>
                  <a:lnTo>
                    <a:pt x="776" y="364"/>
                  </a:lnTo>
                  <a:lnTo>
                    <a:pt x="788" y="352"/>
                  </a:lnTo>
                  <a:lnTo>
                    <a:pt x="800" y="344"/>
                  </a:lnTo>
                  <a:lnTo>
                    <a:pt x="824" y="320"/>
                  </a:lnTo>
                  <a:lnTo>
                    <a:pt x="824" y="308"/>
                  </a:lnTo>
                  <a:lnTo>
                    <a:pt x="844" y="308"/>
                  </a:lnTo>
                  <a:lnTo>
                    <a:pt x="868" y="308"/>
                  </a:lnTo>
                  <a:lnTo>
                    <a:pt x="880" y="296"/>
                  </a:lnTo>
                  <a:lnTo>
                    <a:pt x="904" y="284"/>
                  </a:lnTo>
                  <a:lnTo>
                    <a:pt x="936" y="296"/>
                  </a:lnTo>
                  <a:lnTo>
                    <a:pt x="960" y="296"/>
                  </a:lnTo>
                  <a:lnTo>
                    <a:pt x="984" y="308"/>
                  </a:lnTo>
                  <a:lnTo>
                    <a:pt x="1016" y="308"/>
                  </a:lnTo>
                  <a:lnTo>
                    <a:pt x="1028" y="320"/>
                  </a:lnTo>
                  <a:lnTo>
                    <a:pt x="1040" y="308"/>
                  </a:lnTo>
                  <a:lnTo>
                    <a:pt x="1064" y="296"/>
                  </a:lnTo>
                  <a:lnTo>
                    <a:pt x="1108" y="308"/>
                  </a:lnTo>
                  <a:lnTo>
                    <a:pt x="1152" y="296"/>
                  </a:lnTo>
                  <a:lnTo>
                    <a:pt x="1164" y="272"/>
                  </a:lnTo>
                  <a:lnTo>
                    <a:pt x="1176" y="240"/>
                  </a:lnTo>
                  <a:lnTo>
                    <a:pt x="1176" y="216"/>
                  </a:lnTo>
                  <a:lnTo>
                    <a:pt x="1132" y="172"/>
                  </a:lnTo>
                  <a:lnTo>
                    <a:pt x="1108" y="184"/>
                  </a:lnTo>
                  <a:lnTo>
                    <a:pt x="1096" y="192"/>
                  </a:lnTo>
                  <a:close/>
                </a:path>
              </a:pathLst>
            </a:custGeom>
            <a:solidFill>
              <a:srgbClr val="9BBC59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3" name="Freeform 3036"/>
            <p:cNvSpPr>
              <a:spLocks/>
            </p:cNvSpPr>
            <p:nvPr/>
          </p:nvSpPr>
          <p:spPr bwMode="auto">
            <a:xfrm>
              <a:off x="2268538" y="5303838"/>
              <a:ext cx="758825" cy="501650"/>
            </a:xfrm>
            <a:custGeom>
              <a:avLst/>
              <a:gdLst>
                <a:gd name="T0" fmla="*/ 2147483647 w 1196"/>
                <a:gd name="T1" fmla="*/ 2147483647 h 788"/>
                <a:gd name="T2" fmla="*/ 2147483647 w 1196"/>
                <a:gd name="T3" fmla="*/ 2147483647 h 788"/>
                <a:gd name="T4" fmla="*/ 2147483647 w 1196"/>
                <a:gd name="T5" fmla="*/ 2147483647 h 788"/>
                <a:gd name="T6" fmla="*/ 2147483647 w 1196"/>
                <a:gd name="T7" fmla="*/ 2147483647 h 788"/>
                <a:gd name="T8" fmla="*/ 2147483647 w 1196"/>
                <a:gd name="T9" fmla="*/ 2147483647 h 788"/>
                <a:gd name="T10" fmla="*/ 2147483647 w 1196"/>
                <a:gd name="T11" fmla="*/ 2147483647 h 788"/>
                <a:gd name="T12" fmla="*/ 2147483647 w 1196"/>
                <a:gd name="T13" fmla="*/ 2147483647 h 788"/>
                <a:gd name="T14" fmla="*/ 2147483647 w 1196"/>
                <a:gd name="T15" fmla="*/ 2147483647 h 788"/>
                <a:gd name="T16" fmla="*/ 2147483647 w 1196"/>
                <a:gd name="T17" fmla="*/ 2147483647 h 788"/>
                <a:gd name="T18" fmla="*/ 2147483647 w 1196"/>
                <a:gd name="T19" fmla="*/ 2147483647 h 788"/>
                <a:gd name="T20" fmla="*/ 2147483647 w 1196"/>
                <a:gd name="T21" fmla="*/ 0 h 788"/>
                <a:gd name="T22" fmla="*/ 2147483647 w 1196"/>
                <a:gd name="T23" fmla="*/ 2147483647 h 788"/>
                <a:gd name="T24" fmla="*/ 2147483647 w 1196"/>
                <a:gd name="T25" fmla="*/ 2147483647 h 788"/>
                <a:gd name="T26" fmla="*/ 2147483647 w 1196"/>
                <a:gd name="T27" fmla="*/ 2147483647 h 788"/>
                <a:gd name="T28" fmla="*/ 2147483647 w 1196"/>
                <a:gd name="T29" fmla="*/ 2147483647 h 788"/>
                <a:gd name="T30" fmla="*/ 2147483647 w 1196"/>
                <a:gd name="T31" fmla="*/ 2147483647 h 788"/>
                <a:gd name="T32" fmla="*/ 2147483647 w 1196"/>
                <a:gd name="T33" fmla="*/ 2147483647 h 788"/>
                <a:gd name="T34" fmla="*/ 2147483647 w 1196"/>
                <a:gd name="T35" fmla="*/ 2147483647 h 788"/>
                <a:gd name="T36" fmla="*/ 2147483647 w 1196"/>
                <a:gd name="T37" fmla="*/ 2147483647 h 788"/>
                <a:gd name="T38" fmla="*/ 2147483647 w 1196"/>
                <a:gd name="T39" fmla="*/ 2147483647 h 788"/>
                <a:gd name="T40" fmla="*/ 2147483647 w 1196"/>
                <a:gd name="T41" fmla="*/ 2147483647 h 788"/>
                <a:gd name="T42" fmla="*/ 2147483647 w 1196"/>
                <a:gd name="T43" fmla="*/ 2147483647 h 788"/>
                <a:gd name="T44" fmla="*/ 2147483647 w 1196"/>
                <a:gd name="T45" fmla="*/ 2147483647 h 788"/>
                <a:gd name="T46" fmla="*/ 2147483647 w 1196"/>
                <a:gd name="T47" fmla="*/ 2147483647 h 788"/>
                <a:gd name="T48" fmla="*/ 2147483647 w 1196"/>
                <a:gd name="T49" fmla="*/ 2147483647 h 788"/>
                <a:gd name="T50" fmla="*/ 2147483647 w 1196"/>
                <a:gd name="T51" fmla="*/ 2147483647 h 788"/>
                <a:gd name="T52" fmla="*/ 2147483647 w 1196"/>
                <a:gd name="T53" fmla="*/ 2147483647 h 788"/>
                <a:gd name="T54" fmla="*/ 2147483647 w 1196"/>
                <a:gd name="T55" fmla="*/ 2147483647 h 788"/>
                <a:gd name="T56" fmla="*/ 2147483647 w 1196"/>
                <a:gd name="T57" fmla="*/ 2147483647 h 788"/>
                <a:gd name="T58" fmla="*/ 2147483647 w 1196"/>
                <a:gd name="T59" fmla="*/ 2147483647 h 788"/>
                <a:gd name="T60" fmla="*/ 2147483647 w 1196"/>
                <a:gd name="T61" fmla="*/ 2147483647 h 788"/>
                <a:gd name="T62" fmla="*/ 0 w 1196"/>
                <a:gd name="T63" fmla="*/ 2147483647 h 788"/>
                <a:gd name="T64" fmla="*/ 2147483647 w 1196"/>
                <a:gd name="T65" fmla="*/ 2147483647 h 788"/>
                <a:gd name="T66" fmla="*/ 2147483647 w 1196"/>
                <a:gd name="T67" fmla="*/ 2147483647 h 788"/>
                <a:gd name="T68" fmla="*/ 2147483647 w 1196"/>
                <a:gd name="T69" fmla="*/ 2147483647 h 788"/>
                <a:gd name="T70" fmla="*/ 2147483647 w 1196"/>
                <a:gd name="T71" fmla="*/ 2147483647 h 788"/>
                <a:gd name="T72" fmla="*/ 2147483647 w 1196"/>
                <a:gd name="T73" fmla="*/ 2147483647 h 788"/>
                <a:gd name="T74" fmla="*/ 2147483647 w 1196"/>
                <a:gd name="T75" fmla="*/ 2147483647 h 788"/>
                <a:gd name="T76" fmla="*/ 2147483647 w 1196"/>
                <a:gd name="T77" fmla="*/ 2147483647 h 788"/>
                <a:gd name="T78" fmla="*/ 2147483647 w 1196"/>
                <a:gd name="T79" fmla="*/ 2147483647 h 788"/>
                <a:gd name="T80" fmla="*/ 2147483647 w 1196"/>
                <a:gd name="T81" fmla="*/ 2147483647 h 788"/>
                <a:gd name="T82" fmla="*/ 2147483647 w 1196"/>
                <a:gd name="T83" fmla="*/ 2147483647 h 788"/>
                <a:gd name="T84" fmla="*/ 2147483647 w 1196"/>
                <a:gd name="T85" fmla="*/ 2147483647 h 788"/>
                <a:gd name="T86" fmla="*/ 2147483647 w 1196"/>
                <a:gd name="T87" fmla="*/ 2147483647 h 788"/>
                <a:gd name="T88" fmla="*/ 2147483647 w 1196"/>
                <a:gd name="T89" fmla="*/ 2147483647 h 788"/>
                <a:gd name="T90" fmla="*/ 2147483647 w 1196"/>
                <a:gd name="T91" fmla="*/ 2147483647 h 788"/>
                <a:gd name="T92" fmla="*/ 2147483647 w 1196"/>
                <a:gd name="T93" fmla="*/ 2147483647 h 788"/>
                <a:gd name="T94" fmla="*/ 2147483647 w 1196"/>
                <a:gd name="T95" fmla="*/ 2147483647 h 788"/>
                <a:gd name="T96" fmla="*/ 2147483647 w 1196"/>
                <a:gd name="T97" fmla="*/ 2147483647 h 788"/>
                <a:gd name="T98" fmla="*/ 2147483647 w 1196"/>
                <a:gd name="T99" fmla="*/ 2147483647 h 788"/>
                <a:gd name="T100" fmla="*/ 2147483647 w 1196"/>
                <a:gd name="T101" fmla="*/ 2147483647 h 788"/>
                <a:gd name="T102" fmla="*/ 2147483647 w 1196"/>
                <a:gd name="T103" fmla="*/ 2147483647 h 788"/>
                <a:gd name="T104" fmla="*/ 2147483647 w 1196"/>
                <a:gd name="T105" fmla="*/ 2147483647 h 788"/>
                <a:gd name="T106" fmla="*/ 2147483647 w 1196"/>
                <a:gd name="T107" fmla="*/ 2147483647 h 788"/>
                <a:gd name="T108" fmla="*/ 2147483647 w 1196"/>
                <a:gd name="T109" fmla="*/ 2147483647 h 788"/>
                <a:gd name="T110" fmla="*/ 2147483647 w 1196"/>
                <a:gd name="T111" fmla="*/ 2147483647 h 788"/>
                <a:gd name="T112" fmla="*/ 2147483647 w 1196"/>
                <a:gd name="T113" fmla="*/ 2147483647 h 788"/>
                <a:gd name="T114" fmla="*/ 2147483647 w 1196"/>
                <a:gd name="T115" fmla="*/ 2147483647 h 788"/>
                <a:gd name="T116" fmla="*/ 2147483647 w 1196"/>
                <a:gd name="T117" fmla="*/ 2147483647 h 788"/>
                <a:gd name="T118" fmla="*/ 2147483647 w 1196"/>
                <a:gd name="T119" fmla="*/ 2147483647 h 788"/>
                <a:gd name="T120" fmla="*/ 2147483647 w 1196"/>
                <a:gd name="T121" fmla="*/ 2147483647 h 788"/>
                <a:gd name="T122" fmla="*/ 2147483647 w 1196"/>
                <a:gd name="T123" fmla="*/ 2147483647 h 7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96" h="788">
                  <a:moveTo>
                    <a:pt x="1152" y="356"/>
                  </a:moveTo>
                  <a:lnTo>
                    <a:pt x="1128" y="332"/>
                  </a:lnTo>
                  <a:lnTo>
                    <a:pt x="1128" y="308"/>
                  </a:lnTo>
                  <a:lnTo>
                    <a:pt x="1116" y="296"/>
                  </a:lnTo>
                  <a:lnTo>
                    <a:pt x="1128" y="288"/>
                  </a:lnTo>
                  <a:lnTo>
                    <a:pt x="1140" y="276"/>
                  </a:lnTo>
                  <a:lnTo>
                    <a:pt x="1140" y="252"/>
                  </a:lnTo>
                  <a:lnTo>
                    <a:pt x="1128" y="252"/>
                  </a:lnTo>
                  <a:lnTo>
                    <a:pt x="1116" y="240"/>
                  </a:lnTo>
                  <a:lnTo>
                    <a:pt x="1084" y="228"/>
                  </a:lnTo>
                  <a:lnTo>
                    <a:pt x="1072" y="228"/>
                  </a:lnTo>
                  <a:lnTo>
                    <a:pt x="1072" y="196"/>
                  </a:lnTo>
                  <a:lnTo>
                    <a:pt x="1084" y="148"/>
                  </a:lnTo>
                  <a:lnTo>
                    <a:pt x="1084" y="128"/>
                  </a:lnTo>
                  <a:lnTo>
                    <a:pt x="1048" y="116"/>
                  </a:lnTo>
                  <a:lnTo>
                    <a:pt x="1036" y="116"/>
                  </a:lnTo>
                  <a:lnTo>
                    <a:pt x="1024" y="128"/>
                  </a:lnTo>
                  <a:lnTo>
                    <a:pt x="1004" y="128"/>
                  </a:lnTo>
                  <a:lnTo>
                    <a:pt x="980" y="116"/>
                  </a:lnTo>
                  <a:lnTo>
                    <a:pt x="968" y="92"/>
                  </a:lnTo>
                  <a:lnTo>
                    <a:pt x="956" y="80"/>
                  </a:lnTo>
                  <a:lnTo>
                    <a:pt x="912" y="68"/>
                  </a:lnTo>
                  <a:lnTo>
                    <a:pt x="888" y="60"/>
                  </a:lnTo>
                  <a:lnTo>
                    <a:pt x="856" y="24"/>
                  </a:lnTo>
                  <a:lnTo>
                    <a:pt x="820" y="24"/>
                  </a:lnTo>
                  <a:lnTo>
                    <a:pt x="788" y="12"/>
                  </a:lnTo>
                  <a:lnTo>
                    <a:pt x="764" y="24"/>
                  </a:lnTo>
                  <a:lnTo>
                    <a:pt x="752" y="36"/>
                  </a:lnTo>
                  <a:lnTo>
                    <a:pt x="740" y="24"/>
                  </a:lnTo>
                  <a:lnTo>
                    <a:pt x="708" y="24"/>
                  </a:lnTo>
                  <a:lnTo>
                    <a:pt x="684" y="12"/>
                  </a:lnTo>
                  <a:lnTo>
                    <a:pt x="660" y="12"/>
                  </a:lnTo>
                  <a:lnTo>
                    <a:pt x="628" y="0"/>
                  </a:lnTo>
                  <a:lnTo>
                    <a:pt x="604" y="12"/>
                  </a:lnTo>
                  <a:lnTo>
                    <a:pt x="592" y="24"/>
                  </a:lnTo>
                  <a:lnTo>
                    <a:pt x="568" y="24"/>
                  </a:lnTo>
                  <a:lnTo>
                    <a:pt x="548" y="24"/>
                  </a:lnTo>
                  <a:lnTo>
                    <a:pt x="548" y="36"/>
                  </a:lnTo>
                  <a:lnTo>
                    <a:pt x="524" y="60"/>
                  </a:lnTo>
                  <a:lnTo>
                    <a:pt x="512" y="68"/>
                  </a:lnTo>
                  <a:lnTo>
                    <a:pt x="500" y="80"/>
                  </a:lnTo>
                  <a:lnTo>
                    <a:pt x="488" y="80"/>
                  </a:lnTo>
                  <a:lnTo>
                    <a:pt x="476" y="104"/>
                  </a:lnTo>
                  <a:lnTo>
                    <a:pt x="468" y="104"/>
                  </a:lnTo>
                  <a:lnTo>
                    <a:pt x="456" y="116"/>
                  </a:lnTo>
                  <a:lnTo>
                    <a:pt x="432" y="140"/>
                  </a:lnTo>
                  <a:lnTo>
                    <a:pt x="432" y="160"/>
                  </a:lnTo>
                  <a:lnTo>
                    <a:pt x="432" y="184"/>
                  </a:lnTo>
                  <a:lnTo>
                    <a:pt x="420" y="196"/>
                  </a:lnTo>
                  <a:lnTo>
                    <a:pt x="408" y="208"/>
                  </a:lnTo>
                  <a:lnTo>
                    <a:pt x="388" y="220"/>
                  </a:lnTo>
                  <a:lnTo>
                    <a:pt x="352" y="228"/>
                  </a:lnTo>
                  <a:lnTo>
                    <a:pt x="308" y="220"/>
                  </a:lnTo>
                  <a:lnTo>
                    <a:pt x="272" y="208"/>
                  </a:lnTo>
                  <a:lnTo>
                    <a:pt x="260" y="208"/>
                  </a:lnTo>
                  <a:lnTo>
                    <a:pt x="248" y="228"/>
                  </a:lnTo>
                  <a:lnTo>
                    <a:pt x="260" y="264"/>
                  </a:lnTo>
                  <a:lnTo>
                    <a:pt x="272" y="296"/>
                  </a:lnTo>
                  <a:lnTo>
                    <a:pt x="284" y="320"/>
                  </a:lnTo>
                  <a:lnTo>
                    <a:pt x="272" y="332"/>
                  </a:lnTo>
                  <a:lnTo>
                    <a:pt x="240" y="344"/>
                  </a:lnTo>
                  <a:lnTo>
                    <a:pt x="216" y="344"/>
                  </a:lnTo>
                  <a:lnTo>
                    <a:pt x="204" y="344"/>
                  </a:lnTo>
                  <a:lnTo>
                    <a:pt x="204" y="356"/>
                  </a:lnTo>
                  <a:lnTo>
                    <a:pt x="192" y="368"/>
                  </a:lnTo>
                  <a:lnTo>
                    <a:pt x="180" y="376"/>
                  </a:lnTo>
                  <a:lnTo>
                    <a:pt x="168" y="388"/>
                  </a:lnTo>
                  <a:lnTo>
                    <a:pt x="148" y="400"/>
                  </a:lnTo>
                  <a:lnTo>
                    <a:pt x="124" y="412"/>
                  </a:lnTo>
                  <a:lnTo>
                    <a:pt x="112" y="424"/>
                  </a:lnTo>
                  <a:lnTo>
                    <a:pt x="100" y="412"/>
                  </a:lnTo>
                  <a:lnTo>
                    <a:pt x="88" y="400"/>
                  </a:lnTo>
                  <a:lnTo>
                    <a:pt x="80" y="388"/>
                  </a:lnTo>
                  <a:lnTo>
                    <a:pt x="68" y="400"/>
                  </a:lnTo>
                  <a:lnTo>
                    <a:pt x="68" y="412"/>
                  </a:lnTo>
                  <a:lnTo>
                    <a:pt x="80" y="436"/>
                  </a:lnTo>
                  <a:lnTo>
                    <a:pt x="88" y="456"/>
                  </a:lnTo>
                  <a:lnTo>
                    <a:pt x="80" y="468"/>
                  </a:lnTo>
                  <a:lnTo>
                    <a:pt x="80" y="492"/>
                  </a:lnTo>
                  <a:lnTo>
                    <a:pt x="80" y="504"/>
                  </a:lnTo>
                  <a:lnTo>
                    <a:pt x="80" y="528"/>
                  </a:lnTo>
                  <a:lnTo>
                    <a:pt x="68" y="548"/>
                  </a:lnTo>
                  <a:lnTo>
                    <a:pt x="68" y="560"/>
                  </a:lnTo>
                  <a:lnTo>
                    <a:pt x="56" y="572"/>
                  </a:lnTo>
                  <a:lnTo>
                    <a:pt x="44" y="572"/>
                  </a:lnTo>
                  <a:lnTo>
                    <a:pt x="44" y="584"/>
                  </a:lnTo>
                  <a:lnTo>
                    <a:pt x="56" y="584"/>
                  </a:lnTo>
                  <a:lnTo>
                    <a:pt x="68" y="596"/>
                  </a:lnTo>
                  <a:lnTo>
                    <a:pt x="80" y="608"/>
                  </a:lnTo>
                  <a:lnTo>
                    <a:pt x="68" y="616"/>
                  </a:lnTo>
                  <a:lnTo>
                    <a:pt x="56" y="616"/>
                  </a:lnTo>
                  <a:lnTo>
                    <a:pt x="44" y="628"/>
                  </a:lnTo>
                  <a:lnTo>
                    <a:pt x="32" y="640"/>
                  </a:lnTo>
                  <a:lnTo>
                    <a:pt x="20" y="664"/>
                  </a:lnTo>
                  <a:lnTo>
                    <a:pt x="0" y="688"/>
                  </a:lnTo>
                  <a:lnTo>
                    <a:pt x="0" y="696"/>
                  </a:lnTo>
                  <a:lnTo>
                    <a:pt x="20" y="688"/>
                  </a:lnTo>
                  <a:lnTo>
                    <a:pt x="32" y="688"/>
                  </a:lnTo>
                  <a:lnTo>
                    <a:pt x="44" y="688"/>
                  </a:lnTo>
                  <a:lnTo>
                    <a:pt x="56" y="688"/>
                  </a:lnTo>
                  <a:lnTo>
                    <a:pt x="68" y="708"/>
                  </a:lnTo>
                  <a:lnTo>
                    <a:pt x="80" y="720"/>
                  </a:lnTo>
                  <a:lnTo>
                    <a:pt x="100" y="732"/>
                  </a:lnTo>
                  <a:lnTo>
                    <a:pt x="112" y="732"/>
                  </a:lnTo>
                  <a:lnTo>
                    <a:pt x="136" y="720"/>
                  </a:lnTo>
                  <a:lnTo>
                    <a:pt x="148" y="708"/>
                  </a:lnTo>
                  <a:lnTo>
                    <a:pt x="168" y="720"/>
                  </a:lnTo>
                  <a:lnTo>
                    <a:pt x="192" y="732"/>
                  </a:lnTo>
                  <a:lnTo>
                    <a:pt x="204" y="744"/>
                  </a:lnTo>
                  <a:lnTo>
                    <a:pt x="204" y="768"/>
                  </a:lnTo>
                  <a:lnTo>
                    <a:pt x="216" y="776"/>
                  </a:lnTo>
                  <a:lnTo>
                    <a:pt x="228" y="788"/>
                  </a:lnTo>
                  <a:lnTo>
                    <a:pt x="240" y="788"/>
                  </a:lnTo>
                  <a:lnTo>
                    <a:pt x="240" y="768"/>
                  </a:lnTo>
                  <a:lnTo>
                    <a:pt x="240" y="744"/>
                  </a:lnTo>
                  <a:lnTo>
                    <a:pt x="228" y="720"/>
                  </a:lnTo>
                  <a:lnTo>
                    <a:pt x="216" y="708"/>
                  </a:lnTo>
                  <a:lnTo>
                    <a:pt x="228" y="696"/>
                  </a:lnTo>
                  <a:lnTo>
                    <a:pt x="228" y="676"/>
                  </a:lnTo>
                  <a:lnTo>
                    <a:pt x="240" y="676"/>
                  </a:lnTo>
                  <a:lnTo>
                    <a:pt x="248" y="676"/>
                  </a:lnTo>
                  <a:lnTo>
                    <a:pt x="260" y="664"/>
                  </a:lnTo>
                  <a:lnTo>
                    <a:pt x="260" y="640"/>
                  </a:lnTo>
                  <a:lnTo>
                    <a:pt x="272" y="596"/>
                  </a:lnTo>
                  <a:lnTo>
                    <a:pt x="284" y="572"/>
                  </a:lnTo>
                  <a:lnTo>
                    <a:pt x="320" y="560"/>
                  </a:lnTo>
                  <a:lnTo>
                    <a:pt x="328" y="572"/>
                  </a:lnTo>
                  <a:lnTo>
                    <a:pt x="340" y="572"/>
                  </a:lnTo>
                  <a:lnTo>
                    <a:pt x="352" y="548"/>
                  </a:lnTo>
                  <a:lnTo>
                    <a:pt x="376" y="536"/>
                  </a:lnTo>
                  <a:lnTo>
                    <a:pt x="408" y="504"/>
                  </a:lnTo>
                  <a:lnTo>
                    <a:pt x="420" y="492"/>
                  </a:lnTo>
                  <a:lnTo>
                    <a:pt x="432" y="480"/>
                  </a:lnTo>
                  <a:lnTo>
                    <a:pt x="432" y="492"/>
                  </a:lnTo>
                  <a:lnTo>
                    <a:pt x="444" y="492"/>
                  </a:lnTo>
                  <a:lnTo>
                    <a:pt x="456" y="480"/>
                  </a:lnTo>
                  <a:lnTo>
                    <a:pt x="468" y="456"/>
                  </a:lnTo>
                  <a:lnTo>
                    <a:pt x="488" y="448"/>
                  </a:lnTo>
                  <a:lnTo>
                    <a:pt x="488" y="424"/>
                  </a:lnTo>
                  <a:lnTo>
                    <a:pt x="488" y="412"/>
                  </a:lnTo>
                  <a:lnTo>
                    <a:pt x="488" y="400"/>
                  </a:lnTo>
                  <a:lnTo>
                    <a:pt x="488" y="388"/>
                  </a:lnTo>
                  <a:lnTo>
                    <a:pt x="488" y="376"/>
                  </a:lnTo>
                  <a:lnTo>
                    <a:pt x="488" y="368"/>
                  </a:lnTo>
                  <a:lnTo>
                    <a:pt x="512" y="344"/>
                  </a:lnTo>
                  <a:lnTo>
                    <a:pt x="536" y="344"/>
                  </a:lnTo>
                  <a:lnTo>
                    <a:pt x="548" y="344"/>
                  </a:lnTo>
                  <a:lnTo>
                    <a:pt x="548" y="356"/>
                  </a:lnTo>
                  <a:lnTo>
                    <a:pt x="556" y="344"/>
                  </a:lnTo>
                  <a:lnTo>
                    <a:pt x="568" y="344"/>
                  </a:lnTo>
                  <a:lnTo>
                    <a:pt x="604" y="344"/>
                  </a:lnTo>
                  <a:lnTo>
                    <a:pt x="636" y="344"/>
                  </a:lnTo>
                  <a:lnTo>
                    <a:pt x="648" y="320"/>
                  </a:lnTo>
                  <a:lnTo>
                    <a:pt x="660" y="308"/>
                  </a:lnTo>
                  <a:lnTo>
                    <a:pt x="708" y="308"/>
                  </a:lnTo>
                  <a:lnTo>
                    <a:pt x="740" y="296"/>
                  </a:lnTo>
                  <a:lnTo>
                    <a:pt x="776" y="288"/>
                  </a:lnTo>
                  <a:lnTo>
                    <a:pt x="832" y="288"/>
                  </a:lnTo>
                  <a:lnTo>
                    <a:pt x="844" y="296"/>
                  </a:lnTo>
                  <a:lnTo>
                    <a:pt x="856" y="308"/>
                  </a:lnTo>
                  <a:lnTo>
                    <a:pt x="856" y="320"/>
                  </a:lnTo>
                  <a:lnTo>
                    <a:pt x="864" y="320"/>
                  </a:lnTo>
                  <a:lnTo>
                    <a:pt x="924" y="344"/>
                  </a:lnTo>
                  <a:lnTo>
                    <a:pt x="944" y="368"/>
                  </a:lnTo>
                  <a:lnTo>
                    <a:pt x="956" y="388"/>
                  </a:lnTo>
                  <a:lnTo>
                    <a:pt x="968" y="412"/>
                  </a:lnTo>
                  <a:lnTo>
                    <a:pt x="1004" y="424"/>
                  </a:lnTo>
                  <a:lnTo>
                    <a:pt x="1004" y="448"/>
                  </a:lnTo>
                  <a:lnTo>
                    <a:pt x="1004" y="468"/>
                  </a:lnTo>
                  <a:lnTo>
                    <a:pt x="1016" y="480"/>
                  </a:lnTo>
                  <a:lnTo>
                    <a:pt x="1024" y="504"/>
                  </a:lnTo>
                  <a:lnTo>
                    <a:pt x="1024" y="528"/>
                  </a:lnTo>
                  <a:lnTo>
                    <a:pt x="1024" y="536"/>
                  </a:lnTo>
                  <a:lnTo>
                    <a:pt x="1036" y="536"/>
                  </a:lnTo>
                  <a:lnTo>
                    <a:pt x="1048" y="548"/>
                  </a:lnTo>
                  <a:lnTo>
                    <a:pt x="1060" y="572"/>
                  </a:lnTo>
                  <a:lnTo>
                    <a:pt x="1060" y="584"/>
                  </a:lnTo>
                  <a:lnTo>
                    <a:pt x="1084" y="560"/>
                  </a:lnTo>
                  <a:lnTo>
                    <a:pt x="1104" y="516"/>
                  </a:lnTo>
                  <a:lnTo>
                    <a:pt x="1128" y="468"/>
                  </a:lnTo>
                  <a:lnTo>
                    <a:pt x="1152" y="436"/>
                  </a:lnTo>
                  <a:lnTo>
                    <a:pt x="1176" y="400"/>
                  </a:lnTo>
                  <a:lnTo>
                    <a:pt x="1196" y="388"/>
                  </a:lnTo>
                  <a:lnTo>
                    <a:pt x="1196" y="376"/>
                  </a:lnTo>
                  <a:lnTo>
                    <a:pt x="1196" y="368"/>
                  </a:lnTo>
                  <a:lnTo>
                    <a:pt x="1152" y="356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" name="Freeform 3037"/>
            <p:cNvSpPr>
              <a:spLocks/>
            </p:cNvSpPr>
            <p:nvPr/>
          </p:nvSpPr>
          <p:spPr bwMode="auto">
            <a:xfrm>
              <a:off x="2811463" y="5233988"/>
              <a:ext cx="427037" cy="317500"/>
            </a:xfrm>
            <a:custGeom>
              <a:avLst/>
              <a:gdLst>
                <a:gd name="T0" fmla="*/ 2147483647 w 672"/>
                <a:gd name="T1" fmla="*/ 2147483647 h 500"/>
                <a:gd name="T2" fmla="*/ 2147483647 w 672"/>
                <a:gd name="T3" fmla="*/ 2147483647 h 500"/>
                <a:gd name="T4" fmla="*/ 2147483647 w 672"/>
                <a:gd name="T5" fmla="*/ 2147483647 h 500"/>
                <a:gd name="T6" fmla="*/ 2147483647 w 672"/>
                <a:gd name="T7" fmla="*/ 2147483647 h 500"/>
                <a:gd name="T8" fmla="*/ 2147483647 w 672"/>
                <a:gd name="T9" fmla="*/ 2147483647 h 500"/>
                <a:gd name="T10" fmla="*/ 2147483647 w 672"/>
                <a:gd name="T11" fmla="*/ 2147483647 h 500"/>
                <a:gd name="T12" fmla="*/ 2147483647 w 672"/>
                <a:gd name="T13" fmla="*/ 2147483647 h 500"/>
                <a:gd name="T14" fmla="*/ 2147483647 w 672"/>
                <a:gd name="T15" fmla="*/ 2147483647 h 500"/>
                <a:gd name="T16" fmla="*/ 2147483647 w 672"/>
                <a:gd name="T17" fmla="*/ 2147483647 h 500"/>
                <a:gd name="T18" fmla="*/ 2147483647 w 672"/>
                <a:gd name="T19" fmla="*/ 2147483647 h 500"/>
                <a:gd name="T20" fmla="*/ 2147483647 w 672"/>
                <a:gd name="T21" fmla="*/ 2147483647 h 500"/>
                <a:gd name="T22" fmla="*/ 2147483647 w 672"/>
                <a:gd name="T23" fmla="*/ 2147483647 h 500"/>
                <a:gd name="T24" fmla="*/ 2147483647 w 672"/>
                <a:gd name="T25" fmla="*/ 2147483647 h 500"/>
                <a:gd name="T26" fmla="*/ 2147483647 w 672"/>
                <a:gd name="T27" fmla="*/ 2147483647 h 500"/>
                <a:gd name="T28" fmla="*/ 2147483647 w 672"/>
                <a:gd name="T29" fmla="*/ 2147483647 h 500"/>
                <a:gd name="T30" fmla="*/ 2147483647 w 672"/>
                <a:gd name="T31" fmla="*/ 2147483647 h 500"/>
                <a:gd name="T32" fmla="*/ 2147483647 w 672"/>
                <a:gd name="T33" fmla="*/ 2147483647 h 500"/>
                <a:gd name="T34" fmla="*/ 2147483647 w 672"/>
                <a:gd name="T35" fmla="*/ 0 h 500"/>
                <a:gd name="T36" fmla="*/ 2147483647 w 672"/>
                <a:gd name="T37" fmla="*/ 2147483647 h 500"/>
                <a:gd name="T38" fmla="*/ 2147483647 w 672"/>
                <a:gd name="T39" fmla="*/ 2147483647 h 500"/>
                <a:gd name="T40" fmla="*/ 2147483647 w 672"/>
                <a:gd name="T41" fmla="*/ 2147483647 h 500"/>
                <a:gd name="T42" fmla="*/ 2147483647 w 672"/>
                <a:gd name="T43" fmla="*/ 2147483647 h 500"/>
                <a:gd name="T44" fmla="*/ 2147483647 w 672"/>
                <a:gd name="T45" fmla="*/ 2147483647 h 500"/>
                <a:gd name="T46" fmla="*/ 2147483647 w 672"/>
                <a:gd name="T47" fmla="*/ 0 h 500"/>
                <a:gd name="T48" fmla="*/ 2147483647 w 672"/>
                <a:gd name="T49" fmla="*/ 2147483647 h 500"/>
                <a:gd name="T50" fmla="*/ 2147483647 w 672"/>
                <a:gd name="T51" fmla="*/ 2147483647 h 500"/>
                <a:gd name="T52" fmla="*/ 2147483647 w 672"/>
                <a:gd name="T53" fmla="*/ 2147483647 h 500"/>
                <a:gd name="T54" fmla="*/ 2147483647 w 672"/>
                <a:gd name="T55" fmla="*/ 2147483647 h 500"/>
                <a:gd name="T56" fmla="*/ 2147483647 w 672"/>
                <a:gd name="T57" fmla="*/ 2147483647 h 500"/>
                <a:gd name="T58" fmla="*/ 2147483647 w 672"/>
                <a:gd name="T59" fmla="*/ 2147483647 h 500"/>
                <a:gd name="T60" fmla="*/ 2147483647 w 672"/>
                <a:gd name="T61" fmla="*/ 2147483647 h 500"/>
                <a:gd name="T62" fmla="*/ 2147483647 w 672"/>
                <a:gd name="T63" fmla="*/ 2147483647 h 500"/>
                <a:gd name="T64" fmla="*/ 2147483647 w 672"/>
                <a:gd name="T65" fmla="*/ 2147483647 h 500"/>
                <a:gd name="T66" fmla="*/ 2147483647 w 672"/>
                <a:gd name="T67" fmla="*/ 2147483647 h 500"/>
                <a:gd name="T68" fmla="*/ 2147483647 w 672"/>
                <a:gd name="T69" fmla="*/ 2147483647 h 500"/>
                <a:gd name="T70" fmla="*/ 2147483647 w 672"/>
                <a:gd name="T71" fmla="*/ 2147483647 h 500"/>
                <a:gd name="T72" fmla="*/ 2147483647 w 672"/>
                <a:gd name="T73" fmla="*/ 2147483647 h 500"/>
                <a:gd name="T74" fmla="*/ 2147483647 w 672"/>
                <a:gd name="T75" fmla="*/ 2147483647 h 500"/>
                <a:gd name="T76" fmla="*/ 2147483647 w 672"/>
                <a:gd name="T77" fmla="*/ 2147483647 h 500"/>
                <a:gd name="T78" fmla="*/ 2147483647 w 672"/>
                <a:gd name="T79" fmla="*/ 2147483647 h 500"/>
                <a:gd name="T80" fmla="*/ 2147483647 w 672"/>
                <a:gd name="T81" fmla="*/ 2147483647 h 500"/>
                <a:gd name="T82" fmla="*/ 2147483647 w 672"/>
                <a:gd name="T83" fmla="*/ 2147483647 h 500"/>
                <a:gd name="T84" fmla="*/ 2147483647 w 672"/>
                <a:gd name="T85" fmla="*/ 2147483647 h 500"/>
                <a:gd name="T86" fmla="*/ 2147483647 w 672"/>
                <a:gd name="T87" fmla="*/ 2147483647 h 500"/>
                <a:gd name="T88" fmla="*/ 2147483647 w 672"/>
                <a:gd name="T89" fmla="*/ 2147483647 h 500"/>
                <a:gd name="T90" fmla="*/ 2147483647 w 672"/>
                <a:gd name="T91" fmla="*/ 2147483647 h 500"/>
                <a:gd name="T92" fmla="*/ 2147483647 w 672"/>
                <a:gd name="T93" fmla="*/ 2147483647 h 500"/>
                <a:gd name="T94" fmla="*/ 2147483647 w 672"/>
                <a:gd name="T95" fmla="*/ 2147483647 h 500"/>
                <a:gd name="T96" fmla="*/ 2147483647 w 672"/>
                <a:gd name="T97" fmla="*/ 2147483647 h 500"/>
                <a:gd name="T98" fmla="*/ 2147483647 w 672"/>
                <a:gd name="T99" fmla="*/ 2147483647 h 5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72" h="500">
                  <a:moveTo>
                    <a:pt x="672" y="340"/>
                  </a:moveTo>
                  <a:lnTo>
                    <a:pt x="660" y="340"/>
                  </a:lnTo>
                  <a:lnTo>
                    <a:pt x="648" y="340"/>
                  </a:lnTo>
                  <a:lnTo>
                    <a:pt x="636" y="340"/>
                  </a:lnTo>
                  <a:lnTo>
                    <a:pt x="628" y="340"/>
                  </a:lnTo>
                  <a:lnTo>
                    <a:pt x="636" y="332"/>
                  </a:lnTo>
                  <a:lnTo>
                    <a:pt x="648" y="332"/>
                  </a:lnTo>
                  <a:lnTo>
                    <a:pt x="628" y="332"/>
                  </a:lnTo>
                  <a:lnTo>
                    <a:pt x="616" y="320"/>
                  </a:lnTo>
                  <a:lnTo>
                    <a:pt x="628" y="308"/>
                  </a:lnTo>
                  <a:lnTo>
                    <a:pt x="660" y="284"/>
                  </a:lnTo>
                  <a:lnTo>
                    <a:pt x="660" y="252"/>
                  </a:lnTo>
                  <a:lnTo>
                    <a:pt x="660" y="240"/>
                  </a:lnTo>
                  <a:lnTo>
                    <a:pt x="636" y="228"/>
                  </a:lnTo>
                  <a:lnTo>
                    <a:pt x="636" y="216"/>
                  </a:lnTo>
                  <a:lnTo>
                    <a:pt x="616" y="192"/>
                  </a:lnTo>
                  <a:lnTo>
                    <a:pt x="604" y="180"/>
                  </a:lnTo>
                  <a:lnTo>
                    <a:pt x="628" y="148"/>
                  </a:lnTo>
                  <a:lnTo>
                    <a:pt x="628" y="124"/>
                  </a:lnTo>
                  <a:lnTo>
                    <a:pt x="660" y="80"/>
                  </a:lnTo>
                  <a:lnTo>
                    <a:pt x="672" y="80"/>
                  </a:lnTo>
                  <a:lnTo>
                    <a:pt x="672" y="56"/>
                  </a:lnTo>
                  <a:lnTo>
                    <a:pt x="660" y="56"/>
                  </a:lnTo>
                  <a:lnTo>
                    <a:pt x="648" y="44"/>
                  </a:lnTo>
                  <a:lnTo>
                    <a:pt x="648" y="32"/>
                  </a:lnTo>
                  <a:lnTo>
                    <a:pt x="628" y="20"/>
                  </a:lnTo>
                  <a:lnTo>
                    <a:pt x="604" y="20"/>
                  </a:lnTo>
                  <a:lnTo>
                    <a:pt x="568" y="12"/>
                  </a:lnTo>
                  <a:lnTo>
                    <a:pt x="556" y="12"/>
                  </a:lnTo>
                  <a:lnTo>
                    <a:pt x="536" y="44"/>
                  </a:lnTo>
                  <a:lnTo>
                    <a:pt x="524" y="44"/>
                  </a:lnTo>
                  <a:lnTo>
                    <a:pt x="512" y="32"/>
                  </a:lnTo>
                  <a:lnTo>
                    <a:pt x="488" y="20"/>
                  </a:lnTo>
                  <a:lnTo>
                    <a:pt x="456" y="20"/>
                  </a:lnTo>
                  <a:lnTo>
                    <a:pt x="396" y="0"/>
                  </a:lnTo>
                  <a:lnTo>
                    <a:pt x="376" y="0"/>
                  </a:lnTo>
                  <a:lnTo>
                    <a:pt x="364" y="0"/>
                  </a:lnTo>
                  <a:lnTo>
                    <a:pt x="352" y="20"/>
                  </a:lnTo>
                  <a:lnTo>
                    <a:pt x="328" y="20"/>
                  </a:lnTo>
                  <a:lnTo>
                    <a:pt x="296" y="20"/>
                  </a:lnTo>
                  <a:lnTo>
                    <a:pt x="272" y="20"/>
                  </a:lnTo>
                  <a:lnTo>
                    <a:pt x="240" y="32"/>
                  </a:lnTo>
                  <a:lnTo>
                    <a:pt x="228" y="32"/>
                  </a:lnTo>
                  <a:lnTo>
                    <a:pt x="228" y="12"/>
                  </a:lnTo>
                  <a:lnTo>
                    <a:pt x="204" y="12"/>
                  </a:lnTo>
                  <a:lnTo>
                    <a:pt x="192" y="12"/>
                  </a:lnTo>
                  <a:lnTo>
                    <a:pt x="168" y="0"/>
                  </a:lnTo>
                  <a:lnTo>
                    <a:pt x="148" y="0"/>
                  </a:lnTo>
                  <a:lnTo>
                    <a:pt x="136" y="0"/>
                  </a:lnTo>
                  <a:lnTo>
                    <a:pt x="112" y="12"/>
                  </a:lnTo>
                  <a:lnTo>
                    <a:pt x="88" y="20"/>
                  </a:lnTo>
                  <a:lnTo>
                    <a:pt x="56" y="32"/>
                  </a:lnTo>
                  <a:lnTo>
                    <a:pt x="44" y="44"/>
                  </a:lnTo>
                  <a:lnTo>
                    <a:pt x="44" y="68"/>
                  </a:lnTo>
                  <a:lnTo>
                    <a:pt x="32" y="100"/>
                  </a:lnTo>
                  <a:lnTo>
                    <a:pt x="20" y="124"/>
                  </a:lnTo>
                  <a:lnTo>
                    <a:pt x="0" y="136"/>
                  </a:lnTo>
                  <a:lnTo>
                    <a:pt x="32" y="172"/>
                  </a:lnTo>
                  <a:lnTo>
                    <a:pt x="56" y="180"/>
                  </a:lnTo>
                  <a:lnTo>
                    <a:pt x="100" y="192"/>
                  </a:lnTo>
                  <a:lnTo>
                    <a:pt x="112" y="204"/>
                  </a:lnTo>
                  <a:lnTo>
                    <a:pt x="124" y="228"/>
                  </a:lnTo>
                  <a:lnTo>
                    <a:pt x="148" y="240"/>
                  </a:lnTo>
                  <a:lnTo>
                    <a:pt x="168" y="240"/>
                  </a:lnTo>
                  <a:lnTo>
                    <a:pt x="180" y="228"/>
                  </a:lnTo>
                  <a:lnTo>
                    <a:pt x="192" y="228"/>
                  </a:lnTo>
                  <a:lnTo>
                    <a:pt x="228" y="240"/>
                  </a:lnTo>
                  <a:lnTo>
                    <a:pt x="228" y="260"/>
                  </a:lnTo>
                  <a:lnTo>
                    <a:pt x="216" y="308"/>
                  </a:lnTo>
                  <a:lnTo>
                    <a:pt x="216" y="340"/>
                  </a:lnTo>
                  <a:lnTo>
                    <a:pt x="228" y="340"/>
                  </a:lnTo>
                  <a:lnTo>
                    <a:pt x="260" y="352"/>
                  </a:lnTo>
                  <a:lnTo>
                    <a:pt x="272" y="364"/>
                  </a:lnTo>
                  <a:lnTo>
                    <a:pt x="284" y="364"/>
                  </a:lnTo>
                  <a:lnTo>
                    <a:pt x="284" y="388"/>
                  </a:lnTo>
                  <a:lnTo>
                    <a:pt x="272" y="400"/>
                  </a:lnTo>
                  <a:lnTo>
                    <a:pt x="260" y="408"/>
                  </a:lnTo>
                  <a:lnTo>
                    <a:pt x="272" y="420"/>
                  </a:lnTo>
                  <a:lnTo>
                    <a:pt x="272" y="444"/>
                  </a:lnTo>
                  <a:lnTo>
                    <a:pt x="296" y="468"/>
                  </a:lnTo>
                  <a:lnTo>
                    <a:pt x="340" y="480"/>
                  </a:lnTo>
                  <a:lnTo>
                    <a:pt x="340" y="488"/>
                  </a:lnTo>
                  <a:lnTo>
                    <a:pt x="340" y="500"/>
                  </a:lnTo>
                  <a:lnTo>
                    <a:pt x="340" y="488"/>
                  </a:lnTo>
                  <a:lnTo>
                    <a:pt x="352" y="480"/>
                  </a:lnTo>
                  <a:lnTo>
                    <a:pt x="364" y="480"/>
                  </a:lnTo>
                  <a:lnTo>
                    <a:pt x="376" y="480"/>
                  </a:lnTo>
                  <a:lnTo>
                    <a:pt x="396" y="468"/>
                  </a:lnTo>
                  <a:lnTo>
                    <a:pt x="396" y="444"/>
                  </a:lnTo>
                  <a:lnTo>
                    <a:pt x="420" y="432"/>
                  </a:lnTo>
                  <a:lnTo>
                    <a:pt x="444" y="420"/>
                  </a:lnTo>
                  <a:lnTo>
                    <a:pt x="468" y="420"/>
                  </a:lnTo>
                  <a:lnTo>
                    <a:pt x="500" y="408"/>
                  </a:lnTo>
                  <a:lnTo>
                    <a:pt x="512" y="400"/>
                  </a:lnTo>
                  <a:lnTo>
                    <a:pt x="536" y="388"/>
                  </a:lnTo>
                  <a:lnTo>
                    <a:pt x="548" y="376"/>
                  </a:lnTo>
                  <a:lnTo>
                    <a:pt x="580" y="364"/>
                  </a:lnTo>
                  <a:lnTo>
                    <a:pt x="604" y="364"/>
                  </a:lnTo>
                  <a:lnTo>
                    <a:pt x="648" y="352"/>
                  </a:lnTo>
                  <a:lnTo>
                    <a:pt x="672" y="340"/>
                  </a:lnTo>
                  <a:close/>
                </a:path>
              </a:pathLst>
            </a:custGeom>
            <a:solidFill>
              <a:srgbClr val="4F81BD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5" name="Freeform 3038"/>
            <p:cNvSpPr>
              <a:spLocks/>
            </p:cNvSpPr>
            <p:nvPr/>
          </p:nvSpPr>
          <p:spPr bwMode="auto">
            <a:xfrm>
              <a:off x="1203325" y="5095875"/>
              <a:ext cx="317500" cy="317500"/>
            </a:xfrm>
            <a:custGeom>
              <a:avLst/>
              <a:gdLst>
                <a:gd name="T0" fmla="*/ 2147483647 w 500"/>
                <a:gd name="T1" fmla="*/ 2147483647 h 500"/>
                <a:gd name="T2" fmla="*/ 2147483647 w 500"/>
                <a:gd name="T3" fmla="*/ 2147483647 h 500"/>
                <a:gd name="T4" fmla="*/ 2147483647 w 500"/>
                <a:gd name="T5" fmla="*/ 2147483647 h 500"/>
                <a:gd name="T6" fmla="*/ 2147483647 w 500"/>
                <a:gd name="T7" fmla="*/ 2147483647 h 500"/>
                <a:gd name="T8" fmla="*/ 2147483647 w 500"/>
                <a:gd name="T9" fmla="*/ 2147483647 h 500"/>
                <a:gd name="T10" fmla="*/ 2147483647 w 500"/>
                <a:gd name="T11" fmla="*/ 2147483647 h 500"/>
                <a:gd name="T12" fmla="*/ 2147483647 w 500"/>
                <a:gd name="T13" fmla="*/ 2147483647 h 500"/>
                <a:gd name="T14" fmla="*/ 2147483647 w 500"/>
                <a:gd name="T15" fmla="*/ 2147483647 h 500"/>
                <a:gd name="T16" fmla="*/ 2147483647 w 500"/>
                <a:gd name="T17" fmla="*/ 2147483647 h 500"/>
                <a:gd name="T18" fmla="*/ 2147483647 w 500"/>
                <a:gd name="T19" fmla="*/ 2147483647 h 500"/>
                <a:gd name="T20" fmla="*/ 2147483647 w 500"/>
                <a:gd name="T21" fmla="*/ 2147483647 h 500"/>
                <a:gd name="T22" fmla="*/ 2147483647 w 500"/>
                <a:gd name="T23" fmla="*/ 2147483647 h 500"/>
                <a:gd name="T24" fmla="*/ 2147483647 w 500"/>
                <a:gd name="T25" fmla="*/ 2147483647 h 500"/>
                <a:gd name="T26" fmla="*/ 2147483647 w 500"/>
                <a:gd name="T27" fmla="*/ 2147483647 h 500"/>
                <a:gd name="T28" fmla="*/ 2147483647 w 500"/>
                <a:gd name="T29" fmla="*/ 2147483647 h 500"/>
                <a:gd name="T30" fmla="*/ 2147483647 w 500"/>
                <a:gd name="T31" fmla="*/ 2147483647 h 500"/>
                <a:gd name="T32" fmla="*/ 2147483647 w 500"/>
                <a:gd name="T33" fmla="*/ 2147483647 h 500"/>
                <a:gd name="T34" fmla="*/ 2147483647 w 500"/>
                <a:gd name="T35" fmla="*/ 2147483647 h 500"/>
                <a:gd name="T36" fmla="*/ 2147483647 w 500"/>
                <a:gd name="T37" fmla="*/ 2147483647 h 500"/>
                <a:gd name="T38" fmla="*/ 2147483647 w 500"/>
                <a:gd name="T39" fmla="*/ 0 h 500"/>
                <a:gd name="T40" fmla="*/ 2147483647 w 500"/>
                <a:gd name="T41" fmla="*/ 2147483647 h 500"/>
                <a:gd name="T42" fmla="*/ 2147483647 w 500"/>
                <a:gd name="T43" fmla="*/ 2147483647 h 500"/>
                <a:gd name="T44" fmla="*/ 2147483647 w 500"/>
                <a:gd name="T45" fmla="*/ 2147483647 h 500"/>
                <a:gd name="T46" fmla="*/ 2147483647 w 500"/>
                <a:gd name="T47" fmla="*/ 2147483647 h 500"/>
                <a:gd name="T48" fmla="*/ 2147483647 w 500"/>
                <a:gd name="T49" fmla="*/ 2147483647 h 500"/>
                <a:gd name="T50" fmla="*/ 2147483647 w 500"/>
                <a:gd name="T51" fmla="*/ 2147483647 h 500"/>
                <a:gd name="T52" fmla="*/ 2147483647 w 500"/>
                <a:gd name="T53" fmla="*/ 2147483647 h 500"/>
                <a:gd name="T54" fmla="*/ 2147483647 w 500"/>
                <a:gd name="T55" fmla="*/ 2147483647 h 500"/>
                <a:gd name="T56" fmla="*/ 2147483647 w 500"/>
                <a:gd name="T57" fmla="*/ 2147483647 h 500"/>
                <a:gd name="T58" fmla="*/ 0 w 500"/>
                <a:gd name="T59" fmla="*/ 2147483647 h 500"/>
                <a:gd name="T60" fmla="*/ 2147483647 w 500"/>
                <a:gd name="T61" fmla="*/ 2147483647 h 500"/>
                <a:gd name="T62" fmla="*/ 0 w 500"/>
                <a:gd name="T63" fmla="*/ 2147483647 h 500"/>
                <a:gd name="T64" fmla="*/ 2147483647 w 500"/>
                <a:gd name="T65" fmla="*/ 2147483647 h 500"/>
                <a:gd name="T66" fmla="*/ 2147483647 w 500"/>
                <a:gd name="T67" fmla="*/ 2147483647 h 500"/>
                <a:gd name="T68" fmla="*/ 2147483647 w 500"/>
                <a:gd name="T69" fmla="*/ 2147483647 h 500"/>
                <a:gd name="T70" fmla="*/ 2147483647 w 500"/>
                <a:gd name="T71" fmla="*/ 2147483647 h 500"/>
                <a:gd name="T72" fmla="*/ 2147483647 w 500"/>
                <a:gd name="T73" fmla="*/ 2147483647 h 500"/>
                <a:gd name="T74" fmla="*/ 2147483647 w 500"/>
                <a:gd name="T75" fmla="*/ 2147483647 h 500"/>
                <a:gd name="T76" fmla="*/ 2147483647 w 500"/>
                <a:gd name="T77" fmla="*/ 2147483647 h 500"/>
                <a:gd name="T78" fmla="*/ 2147483647 w 500"/>
                <a:gd name="T79" fmla="*/ 2147483647 h 500"/>
                <a:gd name="T80" fmla="*/ 2147483647 w 500"/>
                <a:gd name="T81" fmla="*/ 2147483647 h 500"/>
                <a:gd name="T82" fmla="*/ 2147483647 w 500"/>
                <a:gd name="T83" fmla="*/ 2147483647 h 500"/>
                <a:gd name="T84" fmla="*/ 2147483647 w 500"/>
                <a:gd name="T85" fmla="*/ 2147483647 h 500"/>
                <a:gd name="T86" fmla="*/ 2147483647 w 500"/>
                <a:gd name="T87" fmla="*/ 2147483647 h 500"/>
                <a:gd name="T88" fmla="*/ 2147483647 w 500"/>
                <a:gd name="T89" fmla="*/ 2147483647 h 500"/>
                <a:gd name="T90" fmla="*/ 2147483647 w 500"/>
                <a:gd name="T91" fmla="*/ 2147483647 h 500"/>
                <a:gd name="T92" fmla="*/ 2147483647 w 500"/>
                <a:gd name="T93" fmla="*/ 2147483647 h 50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00" h="500">
                  <a:moveTo>
                    <a:pt x="364" y="328"/>
                  </a:moveTo>
                  <a:lnTo>
                    <a:pt x="364" y="308"/>
                  </a:lnTo>
                  <a:lnTo>
                    <a:pt x="384" y="308"/>
                  </a:lnTo>
                  <a:lnTo>
                    <a:pt x="396" y="308"/>
                  </a:lnTo>
                  <a:lnTo>
                    <a:pt x="396" y="296"/>
                  </a:lnTo>
                  <a:lnTo>
                    <a:pt x="408" y="284"/>
                  </a:lnTo>
                  <a:lnTo>
                    <a:pt x="420" y="296"/>
                  </a:lnTo>
                  <a:lnTo>
                    <a:pt x="432" y="284"/>
                  </a:lnTo>
                  <a:lnTo>
                    <a:pt x="444" y="272"/>
                  </a:lnTo>
                  <a:lnTo>
                    <a:pt x="452" y="260"/>
                  </a:lnTo>
                  <a:lnTo>
                    <a:pt x="464" y="260"/>
                  </a:lnTo>
                  <a:lnTo>
                    <a:pt x="476" y="248"/>
                  </a:lnTo>
                  <a:lnTo>
                    <a:pt x="488" y="236"/>
                  </a:lnTo>
                  <a:lnTo>
                    <a:pt x="500" y="216"/>
                  </a:lnTo>
                  <a:lnTo>
                    <a:pt x="500" y="192"/>
                  </a:lnTo>
                  <a:lnTo>
                    <a:pt x="500" y="180"/>
                  </a:lnTo>
                  <a:lnTo>
                    <a:pt x="476" y="180"/>
                  </a:lnTo>
                  <a:lnTo>
                    <a:pt x="452" y="192"/>
                  </a:lnTo>
                  <a:lnTo>
                    <a:pt x="432" y="192"/>
                  </a:lnTo>
                  <a:lnTo>
                    <a:pt x="420" y="192"/>
                  </a:lnTo>
                  <a:lnTo>
                    <a:pt x="408" y="180"/>
                  </a:lnTo>
                  <a:lnTo>
                    <a:pt x="396" y="156"/>
                  </a:lnTo>
                  <a:lnTo>
                    <a:pt x="364" y="124"/>
                  </a:lnTo>
                  <a:lnTo>
                    <a:pt x="328" y="112"/>
                  </a:lnTo>
                  <a:lnTo>
                    <a:pt x="304" y="100"/>
                  </a:lnTo>
                  <a:lnTo>
                    <a:pt x="292" y="112"/>
                  </a:lnTo>
                  <a:lnTo>
                    <a:pt x="284" y="100"/>
                  </a:lnTo>
                  <a:lnTo>
                    <a:pt x="260" y="100"/>
                  </a:lnTo>
                  <a:lnTo>
                    <a:pt x="248" y="88"/>
                  </a:lnTo>
                  <a:lnTo>
                    <a:pt x="224" y="88"/>
                  </a:lnTo>
                  <a:lnTo>
                    <a:pt x="192" y="88"/>
                  </a:lnTo>
                  <a:lnTo>
                    <a:pt x="180" y="100"/>
                  </a:lnTo>
                  <a:lnTo>
                    <a:pt x="156" y="88"/>
                  </a:lnTo>
                  <a:lnTo>
                    <a:pt x="136" y="68"/>
                  </a:lnTo>
                  <a:lnTo>
                    <a:pt x="156" y="56"/>
                  </a:lnTo>
                  <a:lnTo>
                    <a:pt x="156" y="44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12" y="8"/>
                  </a:lnTo>
                  <a:lnTo>
                    <a:pt x="88" y="0"/>
                  </a:lnTo>
                  <a:lnTo>
                    <a:pt x="76" y="8"/>
                  </a:lnTo>
                  <a:lnTo>
                    <a:pt x="76" y="20"/>
                  </a:lnTo>
                  <a:lnTo>
                    <a:pt x="76" y="44"/>
                  </a:lnTo>
                  <a:lnTo>
                    <a:pt x="64" y="44"/>
                  </a:lnTo>
                  <a:lnTo>
                    <a:pt x="56" y="32"/>
                  </a:lnTo>
                  <a:lnTo>
                    <a:pt x="44" y="44"/>
                  </a:lnTo>
                  <a:lnTo>
                    <a:pt x="44" y="56"/>
                  </a:lnTo>
                  <a:lnTo>
                    <a:pt x="44" y="68"/>
                  </a:lnTo>
                  <a:lnTo>
                    <a:pt x="56" y="76"/>
                  </a:lnTo>
                  <a:lnTo>
                    <a:pt x="64" y="100"/>
                  </a:lnTo>
                  <a:lnTo>
                    <a:pt x="76" y="112"/>
                  </a:lnTo>
                  <a:lnTo>
                    <a:pt x="64" y="124"/>
                  </a:lnTo>
                  <a:lnTo>
                    <a:pt x="56" y="148"/>
                  </a:lnTo>
                  <a:lnTo>
                    <a:pt x="44" y="168"/>
                  </a:lnTo>
                  <a:lnTo>
                    <a:pt x="44" y="180"/>
                  </a:lnTo>
                  <a:lnTo>
                    <a:pt x="32" y="180"/>
                  </a:lnTo>
                  <a:lnTo>
                    <a:pt x="20" y="156"/>
                  </a:lnTo>
                  <a:lnTo>
                    <a:pt x="20" y="124"/>
                  </a:lnTo>
                  <a:lnTo>
                    <a:pt x="8" y="148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8" y="216"/>
                  </a:lnTo>
                  <a:lnTo>
                    <a:pt x="8" y="236"/>
                  </a:lnTo>
                  <a:lnTo>
                    <a:pt x="0" y="248"/>
                  </a:lnTo>
                  <a:lnTo>
                    <a:pt x="8" y="260"/>
                  </a:lnTo>
                  <a:lnTo>
                    <a:pt x="20" y="284"/>
                  </a:lnTo>
                  <a:lnTo>
                    <a:pt x="44" y="296"/>
                  </a:lnTo>
                  <a:lnTo>
                    <a:pt x="76" y="296"/>
                  </a:lnTo>
                  <a:lnTo>
                    <a:pt x="76" y="316"/>
                  </a:lnTo>
                  <a:lnTo>
                    <a:pt x="76" y="340"/>
                  </a:lnTo>
                  <a:lnTo>
                    <a:pt x="64" y="352"/>
                  </a:lnTo>
                  <a:lnTo>
                    <a:pt x="56" y="352"/>
                  </a:lnTo>
                  <a:lnTo>
                    <a:pt x="76" y="388"/>
                  </a:lnTo>
                  <a:lnTo>
                    <a:pt x="100" y="420"/>
                  </a:lnTo>
                  <a:lnTo>
                    <a:pt x="136" y="456"/>
                  </a:lnTo>
                  <a:lnTo>
                    <a:pt x="156" y="476"/>
                  </a:lnTo>
                  <a:lnTo>
                    <a:pt x="180" y="488"/>
                  </a:lnTo>
                  <a:lnTo>
                    <a:pt x="216" y="500"/>
                  </a:lnTo>
                  <a:lnTo>
                    <a:pt x="216" y="488"/>
                  </a:lnTo>
                  <a:lnTo>
                    <a:pt x="204" y="468"/>
                  </a:lnTo>
                  <a:lnTo>
                    <a:pt x="204" y="432"/>
                  </a:lnTo>
                  <a:lnTo>
                    <a:pt x="192" y="408"/>
                  </a:lnTo>
                  <a:lnTo>
                    <a:pt x="192" y="376"/>
                  </a:lnTo>
                  <a:lnTo>
                    <a:pt x="204" y="364"/>
                  </a:lnTo>
                  <a:lnTo>
                    <a:pt x="224" y="352"/>
                  </a:lnTo>
                  <a:lnTo>
                    <a:pt x="248" y="352"/>
                  </a:lnTo>
                  <a:lnTo>
                    <a:pt x="260" y="340"/>
                  </a:lnTo>
                  <a:lnTo>
                    <a:pt x="260" y="328"/>
                  </a:lnTo>
                  <a:lnTo>
                    <a:pt x="284" y="340"/>
                  </a:lnTo>
                  <a:lnTo>
                    <a:pt x="292" y="364"/>
                  </a:lnTo>
                  <a:lnTo>
                    <a:pt x="304" y="376"/>
                  </a:lnTo>
                  <a:lnTo>
                    <a:pt x="328" y="376"/>
                  </a:lnTo>
                  <a:lnTo>
                    <a:pt x="328" y="352"/>
                  </a:lnTo>
                  <a:lnTo>
                    <a:pt x="340" y="328"/>
                  </a:lnTo>
                  <a:lnTo>
                    <a:pt x="364" y="328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" name="Freeform 3050"/>
            <p:cNvSpPr>
              <a:spLocks/>
            </p:cNvSpPr>
            <p:nvPr/>
          </p:nvSpPr>
          <p:spPr bwMode="auto">
            <a:xfrm>
              <a:off x="1419225" y="5581650"/>
              <a:ext cx="552450" cy="687388"/>
            </a:xfrm>
            <a:custGeom>
              <a:avLst/>
              <a:gdLst>
                <a:gd name="T0" fmla="*/ 2147483647 w 868"/>
                <a:gd name="T1" fmla="*/ 2147483647 h 1084"/>
                <a:gd name="T2" fmla="*/ 2147483647 w 868"/>
                <a:gd name="T3" fmla="*/ 2147483647 h 1084"/>
                <a:gd name="T4" fmla="*/ 2147483647 w 868"/>
                <a:gd name="T5" fmla="*/ 2147483647 h 1084"/>
                <a:gd name="T6" fmla="*/ 2147483647 w 868"/>
                <a:gd name="T7" fmla="*/ 2147483647 h 1084"/>
                <a:gd name="T8" fmla="*/ 2147483647 w 868"/>
                <a:gd name="T9" fmla="*/ 2147483647 h 1084"/>
                <a:gd name="T10" fmla="*/ 2147483647 w 868"/>
                <a:gd name="T11" fmla="*/ 2147483647 h 1084"/>
                <a:gd name="T12" fmla="*/ 2147483647 w 868"/>
                <a:gd name="T13" fmla="*/ 2147483647 h 1084"/>
                <a:gd name="T14" fmla="*/ 2147483647 w 868"/>
                <a:gd name="T15" fmla="*/ 2147483647 h 1084"/>
                <a:gd name="T16" fmla="*/ 2147483647 w 868"/>
                <a:gd name="T17" fmla="*/ 2147483647 h 1084"/>
                <a:gd name="T18" fmla="*/ 2147483647 w 868"/>
                <a:gd name="T19" fmla="*/ 2147483647 h 1084"/>
                <a:gd name="T20" fmla="*/ 2147483647 w 868"/>
                <a:gd name="T21" fmla="*/ 2147483647 h 1084"/>
                <a:gd name="T22" fmla="*/ 2147483647 w 868"/>
                <a:gd name="T23" fmla="*/ 2147483647 h 1084"/>
                <a:gd name="T24" fmla="*/ 2147483647 w 868"/>
                <a:gd name="T25" fmla="*/ 2147483647 h 1084"/>
                <a:gd name="T26" fmla="*/ 2147483647 w 868"/>
                <a:gd name="T27" fmla="*/ 2147483647 h 1084"/>
                <a:gd name="T28" fmla="*/ 2147483647 w 868"/>
                <a:gd name="T29" fmla="*/ 2147483647 h 1084"/>
                <a:gd name="T30" fmla="*/ 2147483647 w 868"/>
                <a:gd name="T31" fmla="*/ 2147483647 h 1084"/>
                <a:gd name="T32" fmla="*/ 2147483647 w 868"/>
                <a:gd name="T33" fmla="*/ 2147483647 h 1084"/>
                <a:gd name="T34" fmla="*/ 2147483647 w 868"/>
                <a:gd name="T35" fmla="*/ 2147483647 h 1084"/>
                <a:gd name="T36" fmla="*/ 2147483647 w 868"/>
                <a:gd name="T37" fmla="*/ 2147483647 h 1084"/>
                <a:gd name="T38" fmla="*/ 2147483647 w 868"/>
                <a:gd name="T39" fmla="*/ 2147483647 h 1084"/>
                <a:gd name="T40" fmla="*/ 2147483647 w 868"/>
                <a:gd name="T41" fmla="*/ 2147483647 h 1084"/>
                <a:gd name="T42" fmla="*/ 2147483647 w 868"/>
                <a:gd name="T43" fmla="*/ 2147483647 h 1084"/>
                <a:gd name="T44" fmla="*/ 2147483647 w 868"/>
                <a:gd name="T45" fmla="*/ 2147483647 h 1084"/>
                <a:gd name="T46" fmla="*/ 2147483647 w 868"/>
                <a:gd name="T47" fmla="*/ 2147483647 h 1084"/>
                <a:gd name="T48" fmla="*/ 2147483647 w 868"/>
                <a:gd name="T49" fmla="*/ 2147483647 h 1084"/>
                <a:gd name="T50" fmla="*/ 2147483647 w 868"/>
                <a:gd name="T51" fmla="*/ 2147483647 h 1084"/>
                <a:gd name="T52" fmla="*/ 2147483647 w 868"/>
                <a:gd name="T53" fmla="*/ 2147483647 h 1084"/>
                <a:gd name="T54" fmla="*/ 2147483647 w 868"/>
                <a:gd name="T55" fmla="*/ 2147483647 h 1084"/>
                <a:gd name="T56" fmla="*/ 2147483647 w 868"/>
                <a:gd name="T57" fmla="*/ 2147483647 h 1084"/>
                <a:gd name="T58" fmla="*/ 2147483647 w 868"/>
                <a:gd name="T59" fmla="*/ 2147483647 h 1084"/>
                <a:gd name="T60" fmla="*/ 2147483647 w 868"/>
                <a:gd name="T61" fmla="*/ 2147483647 h 1084"/>
                <a:gd name="T62" fmla="*/ 2147483647 w 868"/>
                <a:gd name="T63" fmla="*/ 2147483647 h 1084"/>
                <a:gd name="T64" fmla="*/ 2147483647 w 868"/>
                <a:gd name="T65" fmla="*/ 2147483647 h 1084"/>
                <a:gd name="T66" fmla="*/ 2147483647 w 868"/>
                <a:gd name="T67" fmla="*/ 2147483647 h 1084"/>
                <a:gd name="T68" fmla="*/ 2147483647 w 868"/>
                <a:gd name="T69" fmla="*/ 2147483647 h 1084"/>
                <a:gd name="T70" fmla="*/ 2147483647 w 868"/>
                <a:gd name="T71" fmla="*/ 2147483647 h 1084"/>
                <a:gd name="T72" fmla="*/ 2147483647 w 868"/>
                <a:gd name="T73" fmla="*/ 2147483647 h 1084"/>
                <a:gd name="T74" fmla="*/ 2147483647 w 868"/>
                <a:gd name="T75" fmla="*/ 2147483647 h 1084"/>
                <a:gd name="T76" fmla="*/ 2147483647 w 868"/>
                <a:gd name="T77" fmla="*/ 2147483647 h 1084"/>
                <a:gd name="T78" fmla="*/ 2147483647 w 868"/>
                <a:gd name="T79" fmla="*/ 2147483647 h 1084"/>
                <a:gd name="T80" fmla="*/ 2147483647 w 868"/>
                <a:gd name="T81" fmla="*/ 2147483647 h 1084"/>
                <a:gd name="T82" fmla="*/ 2147483647 w 868"/>
                <a:gd name="T83" fmla="*/ 2147483647 h 1084"/>
                <a:gd name="T84" fmla="*/ 2147483647 w 868"/>
                <a:gd name="T85" fmla="*/ 2147483647 h 1084"/>
                <a:gd name="T86" fmla="*/ 2147483647 w 868"/>
                <a:gd name="T87" fmla="*/ 2147483647 h 1084"/>
                <a:gd name="T88" fmla="*/ 2147483647 w 868"/>
                <a:gd name="T89" fmla="*/ 2147483647 h 1084"/>
                <a:gd name="T90" fmla="*/ 2147483647 w 868"/>
                <a:gd name="T91" fmla="*/ 2147483647 h 1084"/>
                <a:gd name="T92" fmla="*/ 2147483647 w 868"/>
                <a:gd name="T93" fmla="*/ 2147483647 h 1084"/>
                <a:gd name="T94" fmla="*/ 2147483647 w 868"/>
                <a:gd name="T95" fmla="*/ 2147483647 h 1084"/>
                <a:gd name="T96" fmla="*/ 2147483647 w 868"/>
                <a:gd name="T97" fmla="*/ 2147483647 h 1084"/>
                <a:gd name="T98" fmla="*/ 2147483647 w 868"/>
                <a:gd name="T99" fmla="*/ 2147483647 h 1084"/>
                <a:gd name="T100" fmla="*/ 2147483647 w 868"/>
                <a:gd name="T101" fmla="*/ 2147483647 h 1084"/>
                <a:gd name="T102" fmla="*/ 2147483647 w 868"/>
                <a:gd name="T103" fmla="*/ 2147483647 h 108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68" h="1084">
                  <a:moveTo>
                    <a:pt x="868" y="92"/>
                  </a:moveTo>
                  <a:lnTo>
                    <a:pt x="856" y="92"/>
                  </a:lnTo>
                  <a:lnTo>
                    <a:pt x="832" y="80"/>
                  </a:lnTo>
                  <a:lnTo>
                    <a:pt x="800" y="68"/>
                  </a:lnTo>
                  <a:lnTo>
                    <a:pt x="788" y="68"/>
                  </a:lnTo>
                  <a:lnTo>
                    <a:pt x="776" y="80"/>
                  </a:lnTo>
                  <a:lnTo>
                    <a:pt x="764" y="100"/>
                  </a:lnTo>
                  <a:lnTo>
                    <a:pt x="752" y="100"/>
                  </a:lnTo>
                  <a:lnTo>
                    <a:pt x="728" y="92"/>
                  </a:lnTo>
                  <a:lnTo>
                    <a:pt x="708" y="92"/>
                  </a:lnTo>
                  <a:lnTo>
                    <a:pt x="684" y="80"/>
                  </a:lnTo>
                  <a:lnTo>
                    <a:pt x="672" y="92"/>
                  </a:lnTo>
                  <a:lnTo>
                    <a:pt x="652" y="80"/>
                  </a:lnTo>
                  <a:lnTo>
                    <a:pt x="640" y="56"/>
                  </a:lnTo>
                  <a:lnTo>
                    <a:pt x="640" y="20"/>
                  </a:lnTo>
                  <a:lnTo>
                    <a:pt x="604" y="20"/>
                  </a:lnTo>
                  <a:lnTo>
                    <a:pt x="572" y="20"/>
                  </a:lnTo>
                  <a:lnTo>
                    <a:pt x="536" y="20"/>
                  </a:lnTo>
                  <a:lnTo>
                    <a:pt x="512" y="0"/>
                  </a:lnTo>
                  <a:lnTo>
                    <a:pt x="492" y="0"/>
                  </a:lnTo>
                  <a:lnTo>
                    <a:pt x="480" y="20"/>
                  </a:lnTo>
                  <a:lnTo>
                    <a:pt x="456" y="44"/>
                  </a:lnTo>
                  <a:lnTo>
                    <a:pt x="432" y="56"/>
                  </a:lnTo>
                  <a:lnTo>
                    <a:pt x="388" y="92"/>
                  </a:lnTo>
                  <a:lnTo>
                    <a:pt x="364" y="112"/>
                  </a:lnTo>
                  <a:lnTo>
                    <a:pt x="352" y="136"/>
                  </a:lnTo>
                  <a:lnTo>
                    <a:pt x="340" y="148"/>
                  </a:lnTo>
                  <a:lnTo>
                    <a:pt x="332" y="148"/>
                  </a:lnTo>
                  <a:lnTo>
                    <a:pt x="308" y="148"/>
                  </a:lnTo>
                  <a:lnTo>
                    <a:pt x="272" y="192"/>
                  </a:lnTo>
                  <a:lnTo>
                    <a:pt x="272" y="216"/>
                  </a:lnTo>
                  <a:lnTo>
                    <a:pt x="284" y="240"/>
                  </a:lnTo>
                  <a:lnTo>
                    <a:pt x="284" y="272"/>
                  </a:lnTo>
                  <a:lnTo>
                    <a:pt x="296" y="284"/>
                  </a:lnTo>
                  <a:lnTo>
                    <a:pt x="296" y="308"/>
                  </a:lnTo>
                  <a:lnTo>
                    <a:pt x="308" y="332"/>
                  </a:lnTo>
                  <a:lnTo>
                    <a:pt x="296" y="352"/>
                  </a:lnTo>
                  <a:lnTo>
                    <a:pt x="264" y="364"/>
                  </a:lnTo>
                  <a:lnTo>
                    <a:pt x="252" y="376"/>
                  </a:lnTo>
                  <a:lnTo>
                    <a:pt x="252" y="388"/>
                  </a:lnTo>
                  <a:lnTo>
                    <a:pt x="272" y="420"/>
                  </a:lnTo>
                  <a:lnTo>
                    <a:pt x="272" y="456"/>
                  </a:lnTo>
                  <a:lnTo>
                    <a:pt x="264" y="468"/>
                  </a:lnTo>
                  <a:lnTo>
                    <a:pt x="240" y="456"/>
                  </a:lnTo>
                  <a:lnTo>
                    <a:pt x="204" y="444"/>
                  </a:lnTo>
                  <a:lnTo>
                    <a:pt x="192" y="456"/>
                  </a:lnTo>
                  <a:lnTo>
                    <a:pt x="184" y="480"/>
                  </a:lnTo>
                  <a:lnTo>
                    <a:pt x="160" y="468"/>
                  </a:lnTo>
                  <a:lnTo>
                    <a:pt x="136" y="456"/>
                  </a:lnTo>
                  <a:lnTo>
                    <a:pt x="112" y="456"/>
                  </a:lnTo>
                  <a:lnTo>
                    <a:pt x="92" y="468"/>
                  </a:lnTo>
                  <a:lnTo>
                    <a:pt x="68" y="456"/>
                  </a:lnTo>
                  <a:lnTo>
                    <a:pt x="24" y="444"/>
                  </a:lnTo>
                  <a:lnTo>
                    <a:pt x="12" y="456"/>
                  </a:lnTo>
                  <a:lnTo>
                    <a:pt x="0" y="468"/>
                  </a:lnTo>
                  <a:lnTo>
                    <a:pt x="12" y="480"/>
                  </a:lnTo>
                  <a:lnTo>
                    <a:pt x="24" y="500"/>
                  </a:lnTo>
                  <a:lnTo>
                    <a:pt x="32" y="536"/>
                  </a:lnTo>
                  <a:lnTo>
                    <a:pt x="32" y="560"/>
                  </a:lnTo>
                  <a:lnTo>
                    <a:pt x="56" y="580"/>
                  </a:lnTo>
                  <a:lnTo>
                    <a:pt x="68" y="580"/>
                  </a:lnTo>
                  <a:lnTo>
                    <a:pt x="80" y="604"/>
                  </a:lnTo>
                  <a:lnTo>
                    <a:pt x="80" y="640"/>
                  </a:lnTo>
                  <a:lnTo>
                    <a:pt x="56" y="672"/>
                  </a:lnTo>
                  <a:lnTo>
                    <a:pt x="56" y="684"/>
                  </a:lnTo>
                  <a:lnTo>
                    <a:pt x="80" y="696"/>
                  </a:lnTo>
                  <a:lnTo>
                    <a:pt x="80" y="708"/>
                  </a:lnTo>
                  <a:lnTo>
                    <a:pt x="104" y="720"/>
                  </a:lnTo>
                  <a:lnTo>
                    <a:pt x="112" y="720"/>
                  </a:lnTo>
                  <a:lnTo>
                    <a:pt x="112" y="732"/>
                  </a:lnTo>
                  <a:lnTo>
                    <a:pt x="124" y="740"/>
                  </a:lnTo>
                  <a:lnTo>
                    <a:pt x="136" y="764"/>
                  </a:lnTo>
                  <a:lnTo>
                    <a:pt x="124" y="820"/>
                  </a:lnTo>
                  <a:lnTo>
                    <a:pt x="136" y="820"/>
                  </a:lnTo>
                  <a:lnTo>
                    <a:pt x="148" y="820"/>
                  </a:lnTo>
                  <a:lnTo>
                    <a:pt x="172" y="832"/>
                  </a:lnTo>
                  <a:lnTo>
                    <a:pt x="184" y="844"/>
                  </a:lnTo>
                  <a:lnTo>
                    <a:pt x="192" y="856"/>
                  </a:lnTo>
                  <a:lnTo>
                    <a:pt x="204" y="856"/>
                  </a:lnTo>
                  <a:lnTo>
                    <a:pt x="216" y="892"/>
                  </a:lnTo>
                  <a:lnTo>
                    <a:pt x="204" y="912"/>
                  </a:lnTo>
                  <a:lnTo>
                    <a:pt x="192" y="936"/>
                  </a:lnTo>
                  <a:lnTo>
                    <a:pt x="184" y="960"/>
                  </a:lnTo>
                  <a:lnTo>
                    <a:pt x="160" y="992"/>
                  </a:lnTo>
                  <a:lnTo>
                    <a:pt x="172" y="992"/>
                  </a:lnTo>
                  <a:lnTo>
                    <a:pt x="184" y="1004"/>
                  </a:lnTo>
                  <a:lnTo>
                    <a:pt x="192" y="1004"/>
                  </a:lnTo>
                  <a:lnTo>
                    <a:pt x="204" y="1016"/>
                  </a:lnTo>
                  <a:lnTo>
                    <a:pt x="216" y="1028"/>
                  </a:lnTo>
                  <a:lnTo>
                    <a:pt x="204" y="1052"/>
                  </a:lnTo>
                  <a:lnTo>
                    <a:pt x="228" y="1060"/>
                  </a:lnTo>
                  <a:lnTo>
                    <a:pt x="240" y="1060"/>
                  </a:lnTo>
                  <a:lnTo>
                    <a:pt x="252" y="1072"/>
                  </a:lnTo>
                  <a:lnTo>
                    <a:pt x="252" y="1084"/>
                  </a:lnTo>
                  <a:lnTo>
                    <a:pt x="264" y="1072"/>
                  </a:lnTo>
                  <a:lnTo>
                    <a:pt x="264" y="1060"/>
                  </a:lnTo>
                  <a:lnTo>
                    <a:pt x="284" y="1060"/>
                  </a:lnTo>
                  <a:lnTo>
                    <a:pt x="296" y="1052"/>
                  </a:lnTo>
                  <a:lnTo>
                    <a:pt x="296" y="1028"/>
                  </a:lnTo>
                  <a:lnTo>
                    <a:pt x="296" y="1016"/>
                  </a:lnTo>
                  <a:lnTo>
                    <a:pt x="308" y="1016"/>
                  </a:lnTo>
                  <a:lnTo>
                    <a:pt x="320" y="1004"/>
                  </a:lnTo>
                  <a:lnTo>
                    <a:pt x="320" y="992"/>
                  </a:lnTo>
                  <a:lnTo>
                    <a:pt x="320" y="980"/>
                  </a:lnTo>
                  <a:lnTo>
                    <a:pt x="332" y="972"/>
                  </a:lnTo>
                  <a:lnTo>
                    <a:pt x="340" y="948"/>
                  </a:lnTo>
                  <a:lnTo>
                    <a:pt x="352" y="936"/>
                  </a:lnTo>
                  <a:lnTo>
                    <a:pt x="364" y="924"/>
                  </a:lnTo>
                  <a:lnTo>
                    <a:pt x="388" y="912"/>
                  </a:lnTo>
                  <a:lnTo>
                    <a:pt x="400" y="900"/>
                  </a:lnTo>
                  <a:lnTo>
                    <a:pt x="400" y="880"/>
                  </a:lnTo>
                  <a:lnTo>
                    <a:pt x="400" y="868"/>
                  </a:lnTo>
                  <a:lnTo>
                    <a:pt x="420" y="820"/>
                  </a:lnTo>
                  <a:lnTo>
                    <a:pt x="432" y="800"/>
                  </a:lnTo>
                  <a:lnTo>
                    <a:pt x="420" y="788"/>
                  </a:lnTo>
                  <a:lnTo>
                    <a:pt x="420" y="752"/>
                  </a:lnTo>
                  <a:lnTo>
                    <a:pt x="432" y="720"/>
                  </a:lnTo>
                  <a:lnTo>
                    <a:pt x="468" y="672"/>
                  </a:lnTo>
                  <a:lnTo>
                    <a:pt x="492" y="616"/>
                  </a:lnTo>
                  <a:lnTo>
                    <a:pt x="512" y="580"/>
                  </a:lnTo>
                  <a:lnTo>
                    <a:pt x="536" y="548"/>
                  </a:lnTo>
                  <a:lnTo>
                    <a:pt x="560" y="512"/>
                  </a:lnTo>
                  <a:lnTo>
                    <a:pt x="580" y="480"/>
                  </a:lnTo>
                  <a:lnTo>
                    <a:pt x="592" y="444"/>
                  </a:lnTo>
                  <a:lnTo>
                    <a:pt x="616" y="420"/>
                  </a:lnTo>
                  <a:lnTo>
                    <a:pt x="640" y="400"/>
                  </a:lnTo>
                  <a:lnTo>
                    <a:pt x="652" y="376"/>
                  </a:lnTo>
                  <a:lnTo>
                    <a:pt x="652" y="364"/>
                  </a:lnTo>
                  <a:lnTo>
                    <a:pt x="660" y="364"/>
                  </a:lnTo>
                  <a:lnTo>
                    <a:pt x="672" y="352"/>
                  </a:lnTo>
                  <a:lnTo>
                    <a:pt x="672" y="340"/>
                  </a:lnTo>
                  <a:lnTo>
                    <a:pt x="672" y="332"/>
                  </a:lnTo>
                  <a:lnTo>
                    <a:pt x="672" y="320"/>
                  </a:lnTo>
                  <a:lnTo>
                    <a:pt x="684" y="320"/>
                  </a:lnTo>
                  <a:lnTo>
                    <a:pt x="708" y="332"/>
                  </a:lnTo>
                  <a:lnTo>
                    <a:pt x="720" y="320"/>
                  </a:lnTo>
                  <a:lnTo>
                    <a:pt x="720" y="308"/>
                  </a:lnTo>
                  <a:lnTo>
                    <a:pt x="708" y="284"/>
                  </a:lnTo>
                  <a:lnTo>
                    <a:pt x="696" y="272"/>
                  </a:lnTo>
                  <a:lnTo>
                    <a:pt x="708" y="260"/>
                  </a:lnTo>
                  <a:lnTo>
                    <a:pt x="728" y="240"/>
                  </a:lnTo>
                  <a:lnTo>
                    <a:pt x="740" y="240"/>
                  </a:lnTo>
                  <a:lnTo>
                    <a:pt x="752" y="240"/>
                  </a:lnTo>
                  <a:lnTo>
                    <a:pt x="764" y="228"/>
                  </a:lnTo>
                  <a:lnTo>
                    <a:pt x="776" y="216"/>
                  </a:lnTo>
                  <a:lnTo>
                    <a:pt x="776" y="192"/>
                  </a:lnTo>
                  <a:lnTo>
                    <a:pt x="788" y="192"/>
                  </a:lnTo>
                  <a:lnTo>
                    <a:pt x="800" y="192"/>
                  </a:lnTo>
                  <a:lnTo>
                    <a:pt x="808" y="192"/>
                  </a:lnTo>
                  <a:lnTo>
                    <a:pt x="820" y="180"/>
                  </a:lnTo>
                  <a:lnTo>
                    <a:pt x="832" y="180"/>
                  </a:lnTo>
                  <a:lnTo>
                    <a:pt x="844" y="172"/>
                  </a:lnTo>
                  <a:lnTo>
                    <a:pt x="856" y="160"/>
                  </a:lnTo>
                  <a:lnTo>
                    <a:pt x="844" y="148"/>
                  </a:lnTo>
                  <a:lnTo>
                    <a:pt x="856" y="124"/>
                  </a:lnTo>
                  <a:lnTo>
                    <a:pt x="868" y="92"/>
                  </a:lnTo>
                  <a:close/>
                </a:path>
              </a:pathLst>
            </a:custGeom>
            <a:solidFill>
              <a:srgbClr val="8064A2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97" name="Group 3051"/>
            <p:cNvGrpSpPr>
              <a:grpSpLocks/>
            </p:cNvGrpSpPr>
            <p:nvPr/>
          </p:nvGrpSpPr>
          <p:grpSpPr bwMode="auto">
            <a:xfrm>
              <a:off x="1152525" y="5353893"/>
              <a:ext cx="608013" cy="531812"/>
              <a:chOff x="2361" y="9176"/>
              <a:chExt cx="956" cy="836"/>
            </a:xfrm>
            <a:solidFill>
              <a:srgbClr val="8064A2"/>
            </a:solidFill>
          </p:grpSpPr>
          <p:sp>
            <p:nvSpPr>
              <p:cNvPr id="261" name="Freeform 3052"/>
              <p:cNvSpPr>
                <a:spLocks/>
              </p:cNvSpPr>
              <p:nvPr/>
            </p:nvSpPr>
            <p:spPr bwMode="auto">
              <a:xfrm>
                <a:off x="2361" y="9556"/>
                <a:ext cx="364" cy="260"/>
              </a:xfrm>
              <a:custGeom>
                <a:avLst/>
                <a:gdLst>
                  <a:gd name="T0" fmla="*/ 340 w 364"/>
                  <a:gd name="T1" fmla="*/ 68 h 260"/>
                  <a:gd name="T2" fmla="*/ 296 w 364"/>
                  <a:gd name="T3" fmla="*/ 56 h 260"/>
                  <a:gd name="T4" fmla="*/ 248 w 364"/>
                  <a:gd name="T5" fmla="*/ 68 h 260"/>
                  <a:gd name="T6" fmla="*/ 180 w 364"/>
                  <a:gd name="T7" fmla="*/ 76 h 260"/>
                  <a:gd name="T8" fmla="*/ 192 w 364"/>
                  <a:gd name="T9" fmla="*/ 32 h 260"/>
                  <a:gd name="T10" fmla="*/ 192 w 364"/>
                  <a:gd name="T11" fmla="*/ 0 h 260"/>
                  <a:gd name="T12" fmla="*/ 136 w 364"/>
                  <a:gd name="T13" fmla="*/ 8 h 260"/>
                  <a:gd name="T14" fmla="*/ 100 w 364"/>
                  <a:gd name="T15" fmla="*/ 20 h 260"/>
                  <a:gd name="T16" fmla="*/ 56 w 364"/>
                  <a:gd name="T17" fmla="*/ 56 h 260"/>
                  <a:gd name="T18" fmla="*/ 20 w 364"/>
                  <a:gd name="T19" fmla="*/ 112 h 260"/>
                  <a:gd name="T20" fmla="*/ 32 w 364"/>
                  <a:gd name="T21" fmla="*/ 148 h 260"/>
                  <a:gd name="T22" fmla="*/ 8 w 364"/>
                  <a:gd name="T23" fmla="*/ 168 h 260"/>
                  <a:gd name="T24" fmla="*/ 0 w 364"/>
                  <a:gd name="T25" fmla="*/ 192 h 260"/>
                  <a:gd name="T26" fmla="*/ 0 w 364"/>
                  <a:gd name="T27" fmla="*/ 228 h 260"/>
                  <a:gd name="T28" fmla="*/ 8 w 364"/>
                  <a:gd name="T29" fmla="*/ 248 h 260"/>
                  <a:gd name="T30" fmla="*/ 20 w 364"/>
                  <a:gd name="T31" fmla="*/ 248 h 260"/>
                  <a:gd name="T32" fmla="*/ 64 w 364"/>
                  <a:gd name="T33" fmla="*/ 228 h 260"/>
                  <a:gd name="T34" fmla="*/ 88 w 364"/>
                  <a:gd name="T35" fmla="*/ 192 h 260"/>
                  <a:gd name="T36" fmla="*/ 124 w 364"/>
                  <a:gd name="T37" fmla="*/ 180 h 260"/>
                  <a:gd name="T38" fmla="*/ 124 w 364"/>
                  <a:gd name="T39" fmla="*/ 168 h 260"/>
                  <a:gd name="T40" fmla="*/ 144 w 364"/>
                  <a:gd name="T41" fmla="*/ 168 h 260"/>
                  <a:gd name="T42" fmla="*/ 168 w 364"/>
                  <a:gd name="T43" fmla="*/ 148 h 260"/>
                  <a:gd name="T44" fmla="*/ 168 w 364"/>
                  <a:gd name="T45" fmla="*/ 124 h 260"/>
                  <a:gd name="T46" fmla="*/ 168 w 364"/>
                  <a:gd name="T47" fmla="*/ 100 h 260"/>
                  <a:gd name="T48" fmla="*/ 180 w 364"/>
                  <a:gd name="T49" fmla="*/ 136 h 260"/>
                  <a:gd name="T50" fmla="*/ 216 w 364"/>
                  <a:gd name="T51" fmla="*/ 124 h 260"/>
                  <a:gd name="T52" fmla="*/ 248 w 364"/>
                  <a:gd name="T53" fmla="*/ 136 h 260"/>
                  <a:gd name="T54" fmla="*/ 260 w 364"/>
                  <a:gd name="T55" fmla="*/ 148 h 260"/>
                  <a:gd name="T56" fmla="*/ 272 w 364"/>
                  <a:gd name="T57" fmla="*/ 156 h 260"/>
                  <a:gd name="T58" fmla="*/ 296 w 364"/>
                  <a:gd name="T59" fmla="*/ 156 h 260"/>
                  <a:gd name="T60" fmla="*/ 328 w 364"/>
                  <a:gd name="T61" fmla="*/ 112 h 260"/>
                  <a:gd name="T62" fmla="*/ 364 w 364"/>
                  <a:gd name="T63" fmla="*/ 76 h 26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4" h="260">
                    <a:moveTo>
                      <a:pt x="364" y="68"/>
                    </a:moveTo>
                    <a:lnTo>
                      <a:pt x="340" y="68"/>
                    </a:lnTo>
                    <a:lnTo>
                      <a:pt x="316" y="68"/>
                    </a:lnTo>
                    <a:lnTo>
                      <a:pt x="296" y="56"/>
                    </a:lnTo>
                    <a:lnTo>
                      <a:pt x="272" y="56"/>
                    </a:lnTo>
                    <a:lnTo>
                      <a:pt x="248" y="68"/>
                    </a:lnTo>
                    <a:lnTo>
                      <a:pt x="216" y="68"/>
                    </a:lnTo>
                    <a:lnTo>
                      <a:pt x="180" y="76"/>
                    </a:lnTo>
                    <a:lnTo>
                      <a:pt x="168" y="68"/>
                    </a:lnTo>
                    <a:lnTo>
                      <a:pt x="192" y="32"/>
                    </a:lnTo>
                    <a:lnTo>
                      <a:pt x="192" y="8"/>
                    </a:lnTo>
                    <a:lnTo>
                      <a:pt x="192" y="0"/>
                    </a:lnTo>
                    <a:lnTo>
                      <a:pt x="180" y="0"/>
                    </a:lnTo>
                    <a:lnTo>
                      <a:pt x="136" y="8"/>
                    </a:lnTo>
                    <a:lnTo>
                      <a:pt x="112" y="8"/>
                    </a:lnTo>
                    <a:lnTo>
                      <a:pt x="100" y="20"/>
                    </a:lnTo>
                    <a:lnTo>
                      <a:pt x="76" y="32"/>
                    </a:lnTo>
                    <a:lnTo>
                      <a:pt x="56" y="56"/>
                    </a:lnTo>
                    <a:lnTo>
                      <a:pt x="32" y="76"/>
                    </a:lnTo>
                    <a:lnTo>
                      <a:pt x="20" y="112"/>
                    </a:lnTo>
                    <a:lnTo>
                      <a:pt x="20" y="136"/>
                    </a:lnTo>
                    <a:lnTo>
                      <a:pt x="32" y="148"/>
                    </a:lnTo>
                    <a:lnTo>
                      <a:pt x="32" y="156"/>
                    </a:lnTo>
                    <a:lnTo>
                      <a:pt x="8" y="168"/>
                    </a:lnTo>
                    <a:lnTo>
                      <a:pt x="0" y="180"/>
                    </a:lnTo>
                    <a:lnTo>
                      <a:pt x="0" y="192"/>
                    </a:lnTo>
                    <a:lnTo>
                      <a:pt x="8" y="204"/>
                    </a:lnTo>
                    <a:lnTo>
                      <a:pt x="0" y="228"/>
                    </a:lnTo>
                    <a:lnTo>
                      <a:pt x="8" y="236"/>
                    </a:lnTo>
                    <a:lnTo>
                      <a:pt x="8" y="248"/>
                    </a:lnTo>
                    <a:lnTo>
                      <a:pt x="20" y="260"/>
                    </a:lnTo>
                    <a:lnTo>
                      <a:pt x="20" y="248"/>
                    </a:lnTo>
                    <a:lnTo>
                      <a:pt x="32" y="236"/>
                    </a:lnTo>
                    <a:lnTo>
                      <a:pt x="64" y="228"/>
                    </a:lnTo>
                    <a:lnTo>
                      <a:pt x="76" y="204"/>
                    </a:lnTo>
                    <a:lnTo>
                      <a:pt x="88" y="192"/>
                    </a:lnTo>
                    <a:lnTo>
                      <a:pt x="112" y="192"/>
                    </a:lnTo>
                    <a:lnTo>
                      <a:pt x="124" y="180"/>
                    </a:lnTo>
                    <a:lnTo>
                      <a:pt x="112" y="168"/>
                    </a:lnTo>
                    <a:lnTo>
                      <a:pt x="124" y="168"/>
                    </a:lnTo>
                    <a:lnTo>
                      <a:pt x="136" y="168"/>
                    </a:lnTo>
                    <a:lnTo>
                      <a:pt x="144" y="168"/>
                    </a:lnTo>
                    <a:lnTo>
                      <a:pt x="156" y="156"/>
                    </a:lnTo>
                    <a:lnTo>
                      <a:pt x="168" y="148"/>
                    </a:lnTo>
                    <a:lnTo>
                      <a:pt x="168" y="136"/>
                    </a:lnTo>
                    <a:lnTo>
                      <a:pt x="168" y="124"/>
                    </a:lnTo>
                    <a:lnTo>
                      <a:pt x="168" y="112"/>
                    </a:lnTo>
                    <a:lnTo>
                      <a:pt x="168" y="100"/>
                    </a:lnTo>
                    <a:lnTo>
                      <a:pt x="192" y="112"/>
                    </a:lnTo>
                    <a:lnTo>
                      <a:pt x="180" y="136"/>
                    </a:lnTo>
                    <a:lnTo>
                      <a:pt x="192" y="136"/>
                    </a:lnTo>
                    <a:lnTo>
                      <a:pt x="216" y="124"/>
                    </a:lnTo>
                    <a:lnTo>
                      <a:pt x="236" y="136"/>
                    </a:lnTo>
                    <a:lnTo>
                      <a:pt x="248" y="136"/>
                    </a:lnTo>
                    <a:lnTo>
                      <a:pt x="260" y="136"/>
                    </a:lnTo>
                    <a:lnTo>
                      <a:pt x="260" y="148"/>
                    </a:lnTo>
                    <a:lnTo>
                      <a:pt x="260" y="156"/>
                    </a:lnTo>
                    <a:lnTo>
                      <a:pt x="272" y="156"/>
                    </a:lnTo>
                    <a:lnTo>
                      <a:pt x="284" y="156"/>
                    </a:lnTo>
                    <a:lnTo>
                      <a:pt x="296" y="156"/>
                    </a:lnTo>
                    <a:lnTo>
                      <a:pt x="304" y="124"/>
                    </a:lnTo>
                    <a:lnTo>
                      <a:pt x="328" y="112"/>
                    </a:lnTo>
                    <a:lnTo>
                      <a:pt x="352" y="88"/>
                    </a:lnTo>
                    <a:lnTo>
                      <a:pt x="364" y="76"/>
                    </a:lnTo>
                    <a:lnTo>
                      <a:pt x="364" y="6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2" name="Freeform 3053"/>
              <p:cNvSpPr>
                <a:spLocks/>
              </p:cNvSpPr>
              <p:nvPr/>
            </p:nvSpPr>
            <p:spPr bwMode="auto">
              <a:xfrm>
                <a:off x="2589" y="9176"/>
                <a:ext cx="728" cy="836"/>
              </a:xfrm>
              <a:custGeom>
                <a:avLst/>
                <a:gdLst>
                  <a:gd name="T0" fmla="*/ 716 w 728"/>
                  <a:gd name="T1" fmla="*/ 228 h 836"/>
                  <a:gd name="T2" fmla="*/ 684 w 728"/>
                  <a:gd name="T3" fmla="*/ 140 h 836"/>
                  <a:gd name="T4" fmla="*/ 636 w 728"/>
                  <a:gd name="T5" fmla="*/ 48 h 836"/>
                  <a:gd name="T6" fmla="*/ 592 w 728"/>
                  <a:gd name="T7" fmla="*/ 92 h 836"/>
                  <a:gd name="T8" fmla="*/ 532 w 728"/>
                  <a:gd name="T9" fmla="*/ 148 h 836"/>
                  <a:gd name="T10" fmla="*/ 500 w 728"/>
                  <a:gd name="T11" fmla="*/ 92 h 836"/>
                  <a:gd name="T12" fmla="*/ 444 w 728"/>
                  <a:gd name="T13" fmla="*/ 48 h 836"/>
                  <a:gd name="T14" fmla="*/ 384 w 728"/>
                  <a:gd name="T15" fmla="*/ 0 h 836"/>
                  <a:gd name="T16" fmla="*/ 328 w 728"/>
                  <a:gd name="T17" fmla="*/ 36 h 836"/>
                  <a:gd name="T18" fmla="*/ 248 w 728"/>
                  <a:gd name="T19" fmla="*/ 80 h 836"/>
                  <a:gd name="T20" fmla="*/ 192 w 728"/>
                  <a:gd name="T21" fmla="*/ 80 h 836"/>
                  <a:gd name="T22" fmla="*/ 192 w 728"/>
                  <a:gd name="T23" fmla="*/ 140 h 836"/>
                  <a:gd name="T24" fmla="*/ 236 w 728"/>
                  <a:gd name="T25" fmla="*/ 196 h 836"/>
                  <a:gd name="T26" fmla="*/ 260 w 728"/>
                  <a:gd name="T27" fmla="*/ 228 h 836"/>
                  <a:gd name="T28" fmla="*/ 272 w 728"/>
                  <a:gd name="T29" fmla="*/ 276 h 836"/>
                  <a:gd name="T30" fmla="*/ 260 w 728"/>
                  <a:gd name="T31" fmla="*/ 320 h 836"/>
                  <a:gd name="T32" fmla="*/ 216 w 728"/>
                  <a:gd name="T33" fmla="*/ 344 h 836"/>
                  <a:gd name="T34" fmla="*/ 156 w 728"/>
                  <a:gd name="T35" fmla="*/ 368 h 836"/>
                  <a:gd name="T36" fmla="*/ 112 w 728"/>
                  <a:gd name="T37" fmla="*/ 376 h 836"/>
                  <a:gd name="T38" fmla="*/ 124 w 728"/>
                  <a:gd name="T39" fmla="*/ 400 h 836"/>
                  <a:gd name="T40" fmla="*/ 124 w 728"/>
                  <a:gd name="T41" fmla="*/ 424 h 836"/>
                  <a:gd name="T42" fmla="*/ 144 w 728"/>
                  <a:gd name="T43" fmla="*/ 388 h 836"/>
                  <a:gd name="T44" fmla="*/ 168 w 728"/>
                  <a:gd name="T45" fmla="*/ 400 h 836"/>
                  <a:gd name="T46" fmla="*/ 204 w 728"/>
                  <a:gd name="T47" fmla="*/ 400 h 836"/>
                  <a:gd name="T48" fmla="*/ 272 w 728"/>
                  <a:gd name="T49" fmla="*/ 400 h 836"/>
                  <a:gd name="T50" fmla="*/ 248 w 728"/>
                  <a:gd name="T51" fmla="*/ 424 h 836"/>
                  <a:gd name="T52" fmla="*/ 192 w 728"/>
                  <a:gd name="T53" fmla="*/ 456 h 836"/>
                  <a:gd name="T54" fmla="*/ 192 w 728"/>
                  <a:gd name="T55" fmla="*/ 480 h 836"/>
                  <a:gd name="T56" fmla="*/ 180 w 728"/>
                  <a:gd name="T57" fmla="*/ 516 h 836"/>
                  <a:gd name="T58" fmla="*/ 144 w 728"/>
                  <a:gd name="T59" fmla="*/ 548 h 836"/>
                  <a:gd name="T60" fmla="*/ 100 w 728"/>
                  <a:gd name="T61" fmla="*/ 596 h 836"/>
                  <a:gd name="T62" fmla="*/ 68 w 728"/>
                  <a:gd name="T63" fmla="*/ 628 h 836"/>
                  <a:gd name="T64" fmla="*/ 32 w 728"/>
                  <a:gd name="T65" fmla="*/ 652 h 836"/>
                  <a:gd name="T66" fmla="*/ 0 w 728"/>
                  <a:gd name="T67" fmla="*/ 688 h 836"/>
                  <a:gd name="T68" fmla="*/ 44 w 728"/>
                  <a:gd name="T69" fmla="*/ 744 h 836"/>
                  <a:gd name="T70" fmla="*/ 112 w 728"/>
                  <a:gd name="T71" fmla="*/ 744 h 836"/>
                  <a:gd name="T72" fmla="*/ 156 w 728"/>
                  <a:gd name="T73" fmla="*/ 720 h 836"/>
                  <a:gd name="T74" fmla="*/ 192 w 728"/>
                  <a:gd name="T75" fmla="*/ 776 h 836"/>
                  <a:gd name="T76" fmla="*/ 284 w 728"/>
                  <a:gd name="T77" fmla="*/ 824 h 836"/>
                  <a:gd name="T78" fmla="*/ 352 w 728"/>
                  <a:gd name="T79" fmla="*/ 824 h 836"/>
                  <a:gd name="T80" fmla="*/ 396 w 728"/>
                  <a:gd name="T81" fmla="*/ 800 h 836"/>
                  <a:gd name="T82" fmla="*/ 464 w 728"/>
                  <a:gd name="T83" fmla="*/ 812 h 836"/>
                  <a:gd name="T84" fmla="*/ 444 w 728"/>
                  <a:gd name="T85" fmla="*/ 732 h 836"/>
                  <a:gd name="T86" fmla="*/ 500 w 728"/>
                  <a:gd name="T87" fmla="*/ 688 h 836"/>
                  <a:gd name="T88" fmla="*/ 476 w 728"/>
                  <a:gd name="T89" fmla="*/ 628 h 836"/>
                  <a:gd name="T90" fmla="*/ 464 w 728"/>
                  <a:gd name="T91" fmla="*/ 548 h 836"/>
                  <a:gd name="T92" fmla="*/ 532 w 728"/>
                  <a:gd name="T93" fmla="*/ 504 h 836"/>
                  <a:gd name="T94" fmla="*/ 580 w 728"/>
                  <a:gd name="T95" fmla="*/ 448 h 836"/>
                  <a:gd name="T96" fmla="*/ 672 w 728"/>
                  <a:gd name="T97" fmla="*/ 376 h 836"/>
                  <a:gd name="T98" fmla="*/ 728 w 728"/>
                  <a:gd name="T99" fmla="*/ 368 h 836"/>
                  <a:gd name="T100" fmla="*/ 692 w 728"/>
                  <a:gd name="T101" fmla="*/ 296 h 8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28" h="836">
                    <a:moveTo>
                      <a:pt x="692" y="296"/>
                    </a:moveTo>
                    <a:lnTo>
                      <a:pt x="704" y="264"/>
                    </a:lnTo>
                    <a:lnTo>
                      <a:pt x="716" y="228"/>
                    </a:lnTo>
                    <a:lnTo>
                      <a:pt x="704" y="196"/>
                    </a:lnTo>
                    <a:lnTo>
                      <a:pt x="692" y="160"/>
                    </a:lnTo>
                    <a:lnTo>
                      <a:pt x="684" y="140"/>
                    </a:lnTo>
                    <a:lnTo>
                      <a:pt x="684" y="116"/>
                    </a:lnTo>
                    <a:lnTo>
                      <a:pt x="672" y="80"/>
                    </a:lnTo>
                    <a:lnTo>
                      <a:pt x="636" y="48"/>
                    </a:lnTo>
                    <a:lnTo>
                      <a:pt x="604" y="48"/>
                    </a:lnTo>
                    <a:lnTo>
                      <a:pt x="592" y="68"/>
                    </a:lnTo>
                    <a:lnTo>
                      <a:pt x="592" y="92"/>
                    </a:lnTo>
                    <a:lnTo>
                      <a:pt x="592" y="128"/>
                    </a:lnTo>
                    <a:lnTo>
                      <a:pt x="556" y="160"/>
                    </a:lnTo>
                    <a:lnTo>
                      <a:pt x="532" y="148"/>
                    </a:lnTo>
                    <a:lnTo>
                      <a:pt x="524" y="140"/>
                    </a:lnTo>
                    <a:lnTo>
                      <a:pt x="512" y="116"/>
                    </a:lnTo>
                    <a:lnTo>
                      <a:pt x="500" y="92"/>
                    </a:lnTo>
                    <a:lnTo>
                      <a:pt x="488" y="92"/>
                    </a:lnTo>
                    <a:lnTo>
                      <a:pt x="464" y="68"/>
                    </a:lnTo>
                    <a:lnTo>
                      <a:pt x="444" y="48"/>
                    </a:lnTo>
                    <a:lnTo>
                      <a:pt x="420" y="24"/>
                    </a:lnTo>
                    <a:lnTo>
                      <a:pt x="408" y="12"/>
                    </a:lnTo>
                    <a:lnTo>
                      <a:pt x="384" y="0"/>
                    </a:lnTo>
                    <a:lnTo>
                      <a:pt x="376" y="12"/>
                    </a:lnTo>
                    <a:lnTo>
                      <a:pt x="364" y="36"/>
                    </a:lnTo>
                    <a:lnTo>
                      <a:pt x="328" y="36"/>
                    </a:lnTo>
                    <a:lnTo>
                      <a:pt x="304" y="36"/>
                    </a:lnTo>
                    <a:lnTo>
                      <a:pt x="272" y="60"/>
                    </a:lnTo>
                    <a:lnTo>
                      <a:pt x="248" y="80"/>
                    </a:lnTo>
                    <a:lnTo>
                      <a:pt x="248" y="104"/>
                    </a:lnTo>
                    <a:lnTo>
                      <a:pt x="224" y="92"/>
                    </a:lnTo>
                    <a:lnTo>
                      <a:pt x="192" y="80"/>
                    </a:lnTo>
                    <a:lnTo>
                      <a:pt x="192" y="92"/>
                    </a:lnTo>
                    <a:lnTo>
                      <a:pt x="204" y="104"/>
                    </a:lnTo>
                    <a:lnTo>
                      <a:pt x="192" y="140"/>
                    </a:lnTo>
                    <a:lnTo>
                      <a:pt x="192" y="160"/>
                    </a:lnTo>
                    <a:lnTo>
                      <a:pt x="216" y="172"/>
                    </a:lnTo>
                    <a:lnTo>
                      <a:pt x="236" y="196"/>
                    </a:lnTo>
                    <a:lnTo>
                      <a:pt x="236" y="208"/>
                    </a:lnTo>
                    <a:lnTo>
                      <a:pt x="248" y="228"/>
                    </a:lnTo>
                    <a:lnTo>
                      <a:pt x="260" y="228"/>
                    </a:lnTo>
                    <a:lnTo>
                      <a:pt x="272" y="252"/>
                    </a:lnTo>
                    <a:lnTo>
                      <a:pt x="272" y="264"/>
                    </a:lnTo>
                    <a:lnTo>
                      <a:pt x="272" y="276"/>
                    </a:lnTo>
                    <a:lnTo>
                      <a:pt x="260" y="288"/>
                    </a:lnTo>
                    <a:lnTo>
                      <a:pt x="260" y="308"/>
                    </a:lnTo>
                    <a:lnTo>
                      <a:pt x="260" y="320"/>
                    </a:lnTo>
                    <a:lnTo>
                      <a:pt x="260" y="332"/>
                    </a:lnTo>
                    <a:lnTo>
                      <a:pt x="248" y="332"/>
                    </a:lnTo>
                    <a:lnTo>
                      <a:pt x="216" y="344"/>
                    </a:lnTo>
                    <a:lnTo>
                      <a:pt x="204" y="344"/>
                    </a:lnTo>
                    <a:lnTo>
                      <a:pt x="180" y="356"/>
                    </a:lnTo>
                    <a:lnTo>
                      <a:pt x="156" y="368"/>
                    </a:lnTo>
                    <a:lnTo>
                      <a:pt x="136" y="368"/>
                    </a:lnTo>
                    <a:lnTo>
                      <a:pt x="124" y="376"/>
                    </a:lnTo>
                    <a:lnTo>
                      <a:pt x="112" y="376"/>
                    </a:lnTo>
                    <a:lnTo>
                      <a:pt x="100" y="388"/>
                    </a:lnTo>
                    <a:lnTo>
                      <a:pt x="112" y="400"/>
                    </a:lnTo>
                    <a:lnTo>
                      <a:pt x="124" y="400"/>
                    </a:lnTo>
                    <a:lnTo>
                      <a:pt x="100" y="424"/>
                    </a:lnTo>
                    <a:lnTo>
                      <a:pt x="112" y="436"/>
                    </a:lnTo>
                    <a:lnTo>
                      <a:pt x="124" y="424"/>
                    </a:lnTo>
                    <a:lnTo>
                      <a:pt x="136" y="412"/>
                    </a:lnTo>
                    <a:lnTo>
                      <a:pt x="136" y="400"/>
                    </a:lnTo>
                    <a:lnTo>
                      <a:pt x="144" y="388"/>
                    </a:lnTo>
                    <a:lnTo>
                      <a:pt x="156" y="400"/>
                    </a:lnTo>
                    <a:lnTo>
                      <a:pt x="156" y="412"/>
                    </a:lnTo>
                    <a:lnTo>
                      <a:pt x="168" y="400"/>
                    </a:lnTo>
                    <a:lnTo>
                      <a:pt x="180" y="400"/>
                    </a:lnTo>
                    <a:lnTo>
                      <a:pt x="192" y="388"/>
                    </a:lnTo>
                    <a:lnTo>
                      <a:pt x="204" y="400"/>
                    </a:lnTo>
                    <a:lnTo>
                      <a:pt x="224" y="400"/>
                    </a:lnTo>
                    <a:lnTo>
                      <a:pt x="248" y="400"/>
                    </a:lnTo>
                    <a:lnTo>
                      <a:pt x="272" y="400"/>
                    </a:lnTo>
                    <a:lnTo>
                      <a:pt x="272" y="412"/>
                    </a:lnTo>
                    <a:lnTo>
                      <a:pt x="260" y="412"/>
                    </a:lnTo>
                    <a:lnTo>
                      <a:pt x="248" y="424"/>
                    </a:lnTo>
                    <a:lnTo>
                      <a:pt x="224" y="436"/>
                    </a:lnTo>
                    <a:lnTo>
                      <a:pt x="204" y="448"/>
                    </a:lnTo>
                    <a:lnTo>
                      <a:pt x="192" y="456"/>
                    </a:lnTo>
                    <a:lnTo>
                      <a:pt x="180" y="456"/>
                    </a:lnTo>
                    <a:lnTo>
                      <a:pt x="180" y="468"/>
                    </a:lnTo>
                    <a:lnTo>
                      <a:pt x="192" y="480"/>
                    </a:lnTo>
                    <a:lnTo>
                      <a:pt x="180" y="480"/>
                    </a:lnTo>
                    <a:lnTo>
                      <a:pt x="168" y="492"/>
                    </a:lnTo>
                    <a:lnTo>
                      <a:pt x="180" y="516"/>
                    </a:lnTo>
                    <a:lnTo>
                      <a:pt x="180" y="528"/>
                    </a:lnTo>
                    <a:lnTo>
                      <a:pt x="168" y="528"/>
                    </a:lnTo>
                    <a:lnTo>
                      <a:pt x="144" y="548"/>
                    </a:lnTo>
                    <a:lnTo>
                      <a:pt x="124" y="560"/>
                    </a:lnTo>
                    <a:lnTo>
                      <a:pt x="112" y="572"/>
                    </a:lnTo>
                    <a:lnTo>
                      <a:pt x="100" y="596"/>
                    </a:lnTo>
                    <a:lnTo>
                      <a:pt x="88" y="608"/>
                    </a:lnTo>
                    <a:lnTo>
                      <a:pt x="76" y="616"/>
                    </a:lnTo>
                    <a:lnTo>
                      <a:pt x="68" y="628"/>
                    </a:lnTo>
                    <a:lnTo>
                      <a:pt x="56" y="628"/>
                    </a:lnTo>
                    <a:lnTo>
                      <a:pt x="44" y="652"/>
                    </a:lnTo>
                    <a:lnTo>
                      <a:pt x="32" y="652"/>
                    </a:lnTo>
                    <a:lnTo>
                      <a:pt x="20" y="664"/>
                    </a:lnTo>
                    <a:lnTo>
                      <a:pt x="8" y="676"/>
                    </a:lnTo>
                    <a:lnTo>
                      <a:pt x="0" y="688"/>
                    </a:lnTo>
                    <a:lnTo>
                      <a:pt x="8" y="708"/>
                    </a:lnTo>
                    <a:lnTo>
                      <a:pt x="20" y="732"/>
                    </a:lnTo>
                    <a:lnTo>
                      <a:pt x="44" y="744"/>
                    </a:lnTo>
                    <a:lnTo>
                      <a:pt x="68" y="744"/>
                    </a:lnTo>
                    <a:lnTo>
                      <a:pt x="76" y="732"/>
                    </a:lnTo>
                    <a:lnTo>
                      <a:pt x="112" y="744"/>
                    </a:lnTo>
                    <a:lnTo>
                      <a:pt x="136" y="732"/>
                    </a:lnTo>
                    <a:lnTo>
                      <a:pt x="144" y="708"/>
                    </a:lnTo>
                    <a:lnTo>
                      <a:pt x="156" y="720"/>
                    </a:lnTo>
                    <a:lnTo>
                      <a:pt x="156" y="732"/>
                    </a:lnTo>
                    <a:lnTo>
                      <a:pt x="156" y="744"/>
                    </a:lnTo>
                    <a:lnTo>
                      <a:pt x="192" y="776"/>
                    </a:lnTo>
                    <a:lnTo>
                      <a:pt x="216" y="800"/>
                    </a:lnTo>
                    <a:lnTo>
                      <a:pt x="260" y="812"/>
                    </a:lnTo>
                    <a:lnTo>
                      <a:pt x="284" y="824"/>
                    </a:lnTo>
                    <a:lnTo>
                      <a:pt x="304" y="812"/>
                    </a:lnTo>
                    <a:lnTo>
                      <a:pt x="328" y="812"/>
                    </a:lnTo>
                    <a:lnTo>
                      <a:pt x="352" y="824"/>
                    </a:lnTo>
                    <a:lnTo>
                      <a:pt x="376" y="836"/>
                    </a:lnTo>
                    <a:lnTo>
                      <a:pt x="384" y="812"/>
                    </a:lnTo>
                    <a:lnTo>
                      <a:pt x="396" y="800"/>
                    </a:lnTo>
                    <a:lnTo>
                      <a:pt x="432" y="812"/>
                    </a:lnTo>
                    <a:lnTo>
                      <a:pt x="456" y="824"/>
                    </a:lnTo>
                    <a:lnTo>
                      <a:pt x="464" y="812"/>
                    </a:lnTo>
                    <a:lnTo>
                      <a:pt x="464" y="776"/>
                    </a:lnTo>
                    <a:lnTo>
                      <a:pt x="444" y="744"/>
                    </a:lnTo>
                    <a:lnTo>
                      <a:pt x="444" y="732"/>
                    </a:lnTo>
                    <a:lnTo>
                      <a:pt x="456" y="720"/>
                    </a:lnTo>
                    <a:lnTo>
                      <a:pt x="488" y="708"/>
                    </a:lnTo>
                    <a:lnTo>
                      <a:pt x="500" y="688"/>
                    </a:lnTo>
                    <a:lnTo>
                      <a:pt x="488" y="664"/>
                    </a:lnTo>
                    <a:lnTo>
                      <a:pt x="488" y="640"/>
                    </a:lnTo>
                    <a:lnTo>
                      <a:pt x="476" y="628"/>
                    </a:lnTo>
                    <a:lnTo>
                      <a:pt x="476" y="596"/>
                    </a:lnTo>
                    <a:lnTo>
                      <a:pt x="464" y="572"/>
                    </a:lnTo>
                    <a:lnTo>
                      <a:pt x="464" y="548"/>
                    </a:lnTo>
                    <a:lnTo>
                      <a:pt x="500" y="504"/>
                    </a:lnTo>
                    <a:lnTo>
                      <a:pt x="524" y="504"/>
                    </a:lnTo>
                    <a:lnTo>
                      <a:pt x="532" y="504"/>
                    </a:lnTo>
                    <a:lnTo>
                      <a:pt x="544" y="492"/>
                    </a:lnTo>
                    <a:lnTo>
                      <a:pt x="556" y="468"/>
                    </a:lnTo>
                    <a:lnTo>
                      <a:pt x="580" y="448"/>
                    </a:lnTo>
                    <a:lnTo>
                      <a:pt x="624" y="412"/>
                    </a:lnTo>
                    <a:lnTo>
                      <a:pt x="648" y="400"/>
                    </a:lnTo>
                    <a:lnTo>
                      <a:pt x="672" y="376"/>
                    </a:lnTo>
                    <a:lnTo>
                      <a:pt x="684" y="356"/>
                    </a:lnTo>
                    <a:lnTo>
                      <a:pt x="704" y="356"/>
                    </a:lnTo>
                    <a:lnTo>
                      <a:pt x="728" y="368"/>
                    </a:lnTo>
                    <a:lnTo>
                      <a:pt x="728" y="344"/>
                    </a:lnTo>
                    <a:lnTo>
                      <a:pt x="716" y="332"/>
                    </a:lnTo>
                    <a:lnTo>
                      <a:pt x="692" y="29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198" name="Freeform 3054"/>
            <p:cNvSpPr>
              <a:spLocks/>
            </p:cNvSpPr>
            <p:nvPr/>
          </p:nvSpPr>
          <p:spPr bwMode="auto">
            <a:xfrm>
              <a:off x="1325563" y="4994275"/>
              <a:ext cx="469900" cy="427038"/>
            </a:xfrm>
            <a:custGeom>
              <a:avLst/>
              <a:gdLst>
                <a:gd name="T0" fmla="*/ 2147483647 w 740"/>
                <a:gd name="T1" fmla="*/ 2147483647 h 672"/>
                <a:gd name="T2" fmla="*/ 2147483647 w 740"/>
                <a:gd name="T3" fmla="*/ 2147483647 h 672"/>
                <a:gd name="T4" fmla="*/ 2147483647 w 740"/>
                <a:gd name="T5" fmla="*/ 2147483647 h 672"/>
                <a:gd name="T6" fmla="*/ 2147483647 w 740"/>
                <a:gd name="T7" fmla="*/ 2147483647 h 672"/>
                <a:gd name="T8" fmla="*/ 2147483647 w 740"/>
                <a:gd name="T9" fmla="*/ 2147483647 h 672"/>
                <a:gd name="T10" fmla="*/ 2147483647 w 740"/>
                <a:gd name="T11" fmla="*/ 2147483647 h 672"/>
                <a:gd name="T12" fmla="*/ 2147483647 w 740"/>
                <a:gd name="T13" fmla="*/ 2147483647 h 672"/>
                <a:gd name="T14" fmla="*/ 2147483647 w 740"/>
                <a:gd name="T15" fmla="*/ 2147483647 h 672"/>
                <a:gd name="T16" fmla="*/ 2147483647 w 740"/>
                <a:gd name="T17" fmla="*/ 2147483647 h 672"/>
                <a:gd name="T18" fmla="*/ 2147483647 w 740"/>
                <a:gd name="T19" fmla="*/ 2147483647 h 672"/>
                <a:gd name="T20" fmla="*/ 2147483647 w 740"/>
                <a:gd name="T21" fmla="*/ 2147483647 h 672"/>
                <a:gd name="T22" fmla="*/ 2147483647 w 740"/>
                <a:gd name="T23" fmla="*/ 2147483647 h 672"/>
                <a:gd name="T24" fmla="*/ 2147483647 w 740"/>
                <a:gd name="T25" fmla="*/ 2147483647 h 672"/>
                <a:gd name="T26" fmla="*/ 2147483647 w 740"/>
                <a:gd name="T27" fmla="*/ 2147483647 h 672"/>
                <a:gd name="T28" fmla="*/ 2147483647 w 740"/>
                <a:gd name="T29" fmla="*/ 2147483647 h 672"/>
                <a:gd name="T30" fmla="*/ 2147483647 w 740"/>
                <a:gd name="T31" fmla="*/ 2147483647 h 672"/>
                <a:gd name="T32" fmla="*/ 2147483647 w 740"/>
                <a:gd name="T33" fmla="*/ 0 h 672"/>
                <a:gd name="T34" fmla="*/ 2147483647 w 740"/>
                <a:gd name="T35" fmla="*/ 2147483647 h 672"/>
                <a:gd name="T36" fmla="*/ 2147483647 w 740"/>
                <a:gd name="T37" fmla="*/ 2147483647 h 672"/>
                <a:gd name="T38" fmla="*/ 2147483647 w 740"/>
                <a:gd name="T39" fmla="*/ 2147483647 h 672"/>
                <a:gd name="T40" fmla="*/ 2147483647 w 740"/>
                <a:gd name="T41" fmla="*/ 2147483647 h 672"/>
                <a:gd name="T42" fmla="*/ 2147483647 w 740"/>
                <a:gd name="T43" fmla="*/ 2147483647 h 672"/>
                <a:gd name="T44" fmla="*/ 2147483647 w 740"/>
                <a:gd name="T45" fmla="*/ 2147483647 h 672"/>
                <a:gd name="T46" fmla="*/ 2147483647 w 740"/>
                <a:gd name="T47" fmla="*/ 2147483647 h 672"/>
                <a:gd name="T48" fmla="*/ 2147483647 w 740"/>
                <a:gd name="T49" fmla="*/ 2147483647 h 672"/>
                <a:gd name="T50" fmla="*/ 2147483647 w 740"/>
                <a:gd name="T51" fmla="*/ 2147483647 h 672"/>
                <a:gd name="T52" fmla="*/ 2147483647 w 740"/>
                <a:gd name="T53" fmla="*/ 2147483647 h 672"/>
                <a:gd name="T54" fmla="*/ 2147483647 w 740"/>
                <a:gd name="T55" fmla="*/ 2147483647 h 672"/>
                <a:gd name="T56" fmla="*/ 2147483647 w 740"/>
                <a:gd name="T57" fmla="*/ 2147483647 h 672"/>
                <a:gd name="T58" fmla="*/ 2147483647 w 740"/>
                <a:gd name="T59" fmla="*/ 2147483647 h 672"/>
                <a:gd name="T60" fmla="*/ 2147483647 w 740"/>
                <a:gd name="T61" fmla="*/ 2147483647 h 672"/>
                <a:gd name="T62" fmla="*/ 2147483647 w 740"/>
                <a:gd name="T63" fmla="*/ 2147483647 h 672"/>
                <a:gd name="T64" fmla="*/ 2147483647 w 740"/>
                <a:gd name="T65" fmla="*/ 2147483647 h 672"/>
                <a:gd name="T66" fmla="*/ 2147483647 w 740"/>
                <a:gd name="T67" fmla="*/ 2147483647 h 672"/>
                <a:gd name="T68" fmla="*/ 2147483647 w 740"/>
                <a:gd name="T69" fmla="*/ 2147483647 h 672"/>
                <a:gd name="T70" fmla="*/ 2147483647 w 740"/>
                <a:gd name="T71" fmla="*/ 2147483647 h 672"/>
                <a:gd name="T72" fmla="*/ 2147483647 w 740"/>
                <a:gd name="T73" fmla="*/ 2147483647 h 672"/>
                <a:gd name="T74" fmla="*/ 2147483647 w 740"/>
                <a:gd name="T75" fmla="*/ 2147483647 h 672"/>
                <a:gd name="T76" fmla="*/ 2147483647 w 740"/>
                <a:gd name="T77" fmla="*/ 2147483647 h 672"/>
                <a:gd name="T78" fmla="*/ 2147483647 w 740"/>
                <a:gd name="T79" fmla="*/ 2147483647 h 672"/>
                <a:gd name="T80" fmla="*/ 2147483647 w 740"/>
                <a:gd name="T81" fmla="*/ 2147483647 h 672"/>
                <a:gd name="T82" fmla="*/ 2147483647 w 740"/>
                <a:gd name="T83" fmla="*/ 2147483647 h 672"/>
                <a:gd name="T84" fmla="*/ 2147483647 w 740"/>
                <a:gd name="T85" fmla="*/ 2147483647 h 672"/>
                <a:gd name="T86" fmla="*/ 2147483647 w 740"/>
                <a:gd name="T87" fmla="*/ 2147483647 h 672"/>
                <a:gd name="T88" fmla="*/ 2147483647 w 740"/>
                <a:gd name="T89" fmla="*/ 2147483647 h 672"/>
                <a:gd name="T90" fmla="*/ 2147483647 w 740"/>
                <a:gd name="T91" fmla="*/ 2147483647 h 672"/>
                <a:gd name="T92" fmla="*/ 2147483647 w 740"/>
                <a:gd name="T93" fmla="*/ 2147483647 h 672"/>
                <a:gd name="T94" fmla="*/ 2147483647 w 740"/>
                <a:gd name="T95" fmla="*/ 2147483647 h 672"/>
                <a:gd name="T96" fmla="*/ 2147483647 w 740"/>
                <a:gd name="T97" fmla="*/ 2147483647 h 672"/>
                <a:gd name="T98" fmla="*/ 2147483647 w 740"/>
                <a:gd name="T99" fmla="*/ 2147483647 h 672"/>
                <a:gd name="T100" fmla="*/ 2147483647 w 740"/>
                <a:gd name="T101" fmla="*/ 2147483647 h 672"/>
                <a:gd name="T102" fmla="*/ 2147483647 w 740"/>
                <a:gd name="T103" fmla="*/ 2147483647 h 672"/>
                <a:gd name="T104" fmla="*/ 2147483647 w 740"/>
                <a:gd name="T105" fmla="*/ 2147483647 h 6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0" h="672">
                  <a:moveTo>
                    <a:pt x="468" y="616"/>
                  </a:moveTo>
                  <a:lnTo>
                    <a:pt x="468" y="604"/>
                  </a:lnTo>
                  <a:lnTo>
                    <a:pt x="468" y="580"/>
                  </a:lnTo>
                  <a:lnTo>
                    <a:pt x="456" y="568"/>
                  </a:lnTo>
                  <a:lnTo>
                    <a:pt x="456" y="548"/>
                  </a:lnTo>
                  <a:lnTo>
                    <a:pt x="468" y="536"/>
                  </a:lnTo>
                  <a:lnTo>
                    <a:pt x="480" y="536"/>
                  </a:lnTo>
                  <a:lnTo>
                    <a:pt x="488" y="512"/>
                  </a:lnTo>
                  <a:lnTo>
                    <a:pt x="488" y="476"/>
                  </a:lnTo>
                  <a:lnTo>
                    <a:pt x="500" y="456"/>
                  </a:lnTo>
                  <a:lnTo>
                    <a:pt x="524" y="420"/>
                  </a:lnTo>
                  <a:lnTo>
                    <a:pt x="548" y="396"/>
                  </a:lnTo>
                  <a:lnTo>
                    <a:pt x="568" y="376"/>
                  </a:lnTo>
                  <a:lnTo>
                    <a:pt x="616" y="376"/>
                  </a:lnTo>
                  <a:lnTo>
                    <a:pt x="628" y="376"/>
                  </a:lnTo>
                  <a:lnTo>
                    <a:pt x="640" y="376"/>
                  </a:lnTo>
                  <a:lnTo>
                    <a:pt x="672" y="388"/>
                  </a:lnTo>
                  <a:lnTo>
                    <a:pt x="708" y="396"/>
                  </a:lnTo>
                  <a:lnTo>
                    <a:pt x="720" y="396"/>
                  </a:lnTo>
                  <a:lnTo>
                    <a:pt x="728" y="376"/>
                  </a:lnTo>
                  <a:lnTo>
                    <a:pt x="740" y="376"/>
                  </a:lnTo>
                  <a:lnTo>
                    <a:pt x="740" y="340"/>
                  </a:lnTo>
                  <a:lnTo>
                    <a:pt x="740" y="328"/>
                  </a:lnTo>
                  <a:lnTo>
                    <a:pt x="740" y="316"/>
                  </a:lnTo>
                  <a:lnTo>
                    <a:pt x="696" y="284"/>
                  </a:lnTo>
                  <a:lnTo>
                    <a:pt x="684" y="272"/>
                  </a:lnTo>
                  <a:lnTo>
                    <a:pt x="684" y="260"/>
                  </a:lnTo>
                  <a:lnTo>
                    <a:pt x="672" y="216"/>
                  </a:lnTo>
                  <a:lnTo>
                    <a:pt x="660" y="192"/>
                  </a:lnTo>
                  <a:lnTo>
                    <a:pt x="672" y="156"/>
                  </a:lnTo>
                  <a:lnTo>
                    <a:pt x="660" y="148"/>
                  </a:lnTo>
                  <a:lnTo>
                    <a:pt x="648" y="148"/>
                  </a:lnTo>
                  <a:lnTo>
                    <a:pt x="648" y="124"/>
                  </a:lnTo>
                  <a:lnTo>
                    <a:pt x="660" y="112"/>
                  </a:lnTo>
                  <a:lnTo>
                    <a:pt x="672" y="100"/>
                  </a:lnTo>
                  <a:lnTo>
                    <a:pt x="684" y="88"/>
                  </a:lnTo>
                  <a:lnTo>
                    <a:pt x="684" y="76"/>
                  </a:lnTo>
                  <a:lnTo>
                    <a:pt x="696" y="56"/>
                  </a:lnTo>
                  <a:lnTo>
                    <a:pt x="720" y="56"/>
                  </a:lnTo>
                  <a:lnTo>
                    <a:pt x="708" y="32"/>
                  </a:lnTo>
                  <a:lnTo>
                    <a:pt x="696" y="32"/>
                  </a:lnTo>
                  <a:lnTo>
                    <a:pt x="684" y="32"/>
                  </a:lnTo>
                  <a:lnTo>
                    <a:pt x="660" y="32"/>
                  </a:lnTo>
                  <a:lnTo>
                    <a:pt x="648" y="44"/>
                  </a:lnTo>
                  <a:lnTo>
                    <a:pt x="640" y="56"/>
                  </a:lnTo>
                  <a:lnTo>
                    <a:pt x="628" y="56"/>
                  </a:lnTo>
                  <a:lnTo>
                    <a:pt x="604" y="32"/>
                  </a:lnTo>
                  <a:lnTo>
                    <a:pt x="592" y="8"/>
                  </a:lnTo>
                  <a:lnTo>
                    <a:pt x="568" y="8"/>
                  </a:lnTo>
                  <a:lnTo>
                    <a:pt x="548" y="0"/>
                  </a:lnTo>
                  <a:lnTo>
                    <a:pt x="524" y="0"/>
                  </a:lnTo>
                  <a:lnTo>
                    <a:pt x="500" y="0"/>
                  </a:lnTo>
                  <a:lnTo>
                    <a:pt x="488" y="8"/>
                  </a:lnTo>
                  <a:lnTo>
                    <a:pt x="444" y="20"/>
                  </a:lnTo>
                  <a:lnTo>
                    <a:pt x="412" y="20"/>
                  </a:lnTo>
                  <a:lnTo>
                    <a:pt x="400" y="8"/>
                  </a:lnTo>
                  <a:lnTo>
                    <a:pt x="376" y="20"/>
                  </a:lnTo>
                  <a:lnTo>
                    <a:pt x="364" y="32"/>
                  </a:lnTo>
                  <a:lnTo>
                    <a:pt x="352" y="44"/>
                  </a:lnTo>
                  <a:lnTo>
                    <a:pt x="340" y="56"/>
                  </a:lnTo>
                  <a:lnTo>
                    <a:pt x="332" y="44"/>
                  </a:lnTo>
                  <a:lnTo>
                    <a:pt x="320" y="56"/>
                  </a:lnTo>
                  <a:lnTo>
                    <a:pt x="332" y="76"/>
                  </a:lnTo>
                  <a:lnTo>
                    <a:pt x="332" y="100"/>
                  </a:lnTo>
                  <a:lnTo>
                    <a:pt x="320" y="112"/>
                  </a:lnTo>
                  <a:lnTo>
                    <a:pt x="284" y="124"/>
                  </a:lnTo>
                  <a:lnTo>
                    <a:pt x="260" y="148"/>
                  </a:lnTo>
                  <a:lnTo>
                    <a:pt x="240" y="148"/>
                  </a:lnTo>
                  <a:lnTo>
                    <a:pt x="228" y="156"/>
                  </a:lnTo>
                  <a:lnTo>
                    <a:pt x="228" y="148"/>
                  </a:lnTo>
                  <a:lnTo>
                    <a:pt x="204" y="124"/>
                  </a:lnTo>
                  <a:lnTo>
                    <a:pt x="204" y="136"/>
                  </a:lnTo>
                  <a:lnTo>
                    <a:pt x="204" y="148"/>
                  </a:lnTo>
                  <a:lnTo>
                    <a:pt x="228" y="156"/>
                  </a:lnTo>
                  <a:lnTo>
                    <a:pt x="240" y="168"/>
                  </a:lnTo>
                  <a:lnTo>
                    <a:pt x="260" y="156"/>
                  </a:lnTo>
                  <a:lnTo>
                    <a:pt x="260" y="168"/>
                  </a:lnTo>
                  <a:lnTo>
                    <a:pt x="260" y="192"/>
                  </a:lnTo>
                  <a:lnTo>
                    <a:pt x="240" y="204"/>
                  </a:lnTo>
                  <a:lnTo>
                    <a:pt x="216" y="204"/>
                  </a:lnTo>
                  <a:lnTo>
                    <a:pt x="192" y="204"/>
                  </a:lnTo>
                  <a:lnTo>
                    <a:pt x="180" y="204"/>
                  </a:lnTo>
                  <a:lnTo>
                    <a:pt x="180" y="180"/>
                  </a:lnTo>
                  <a:lnTo>
                    <a:pt x="172" y="168"/>
                  </a:lnTo>
                  <a:lnTo>
                    <a:pt x="160" y="168"/>
                  </a:lnTo>
                  <a:lnTo>
                    <a:pt x="160" y="156"/>
                  </a:lnTo>
                  <a:lnTo>
                    <a:pt x="172" y="148"/>
                  </a:lnTo>
                  <a:lnTo>
                    <a:pt x="160" y="136"/>
                  </a:lnTo>
                  <a:lnTo>
                    <a:pt x="148" y="124"/>
                  </a:lnTo>
                  <a:lnTo>
                    <a:pt x="136" y="148"/>
                  </a:lnTo>
                  <a:lnTo>
                    <a:pt x="112" y="148"/>
                  </a:lnTo>
                  <a:lnTo>
                    <a:pt x="100" y="156"/>
                  </a:lnTo>
                  <a:lnTo>
                    <a:pt x="92" y="168"/>
                  </a:lnTo>
                  <a:lnTo>
                    <a:pt x="68" y="168"/>
                  </a:lnTo>
                  <a:lnTo>
                    <a:pt x="56" y="168"/>
                  </a:lnTo>
                  <a:lnTo>
                    <a:pt x="68" y="204"/>
                  </a:lnTo>
                  <a:lnTo>
                    <a:pt x="80" y="216"/>
                  </a:lnTo>
                  <a:lnTo>
                    <a:pt x="56" y="228"/>
                  </a:lnTo>
                  <a:lnTo>
                    <a:pt x="24" y="228"/>
                  </a:lnTo>
                  <a:lnTo>
                    <a:pt x="12" y="236"/>
                  </a:lnTo>
                  <a:lnTo>
                    <a:pt x="0" y="248"/>
                  </a:lnTo>
                  <a:lnTo>
                    <a:pt x="32" y="248"/>
                  </a:lnTo>
                  <a:lnTo>
                    <a:pt x="56" y="248"/>
                  </a:lnTo>
                  <a:lnTo>
                    <a:pt x="68" y="260"/>
                  </a:lnTo>
                  <a:lnTo>
                    <a:pt x="92" y="260"/>
                  </a:lnTo>
                  <a:lnTo>
                    <a:pt x="100" y="272"/>
                  </a:lnTo>
                  <a:lnTo>
                    <a:pt x="112" y="260"/>
                  </a:lnTo>
                  <a:lnTo>
                    <a:pt x="136" y="272"/>
                  </a:lnTo>
                  <a:lnTo>
                    <a:pt x="172" y="284"/>
                  </a:lnTo>
                  <a:lnTo>
                    <a:pt x="204" y="316"/>
                  </a:lnTo>
                  <a:lnTo>
                    <a:pt x="216" y="340"/>
                  </a:lnTo>
                  <a:lnTo>
                    <a:pt x="228" y="352"/>
                  </a:lnTo>
                  <a:lnTo>
                    <a:pt x="240" y="352"/>
                  </a:lnTo>
                  <a:lnTo>
                    <a:pt x="260" y="352"/>
                  </a:lnTo>
                  <a:lnTo>
                    <a:pt x="284" y="340"/>
                  </a:lnTo>
                  <a:lnTo>
                    <a:pt x="308" y="340"/>
                  </a:lnTo>
                  <a:lnTo>
                    <a:pt x="308" y="352"/>
                  </a:lnTo>
                  <a:lnTo>
                    <a:pt x="308" y="376"/>
                  </a:lnTo>
                  <a:lnTo>
                    <a:pt x="296" y="396"/>
                  </a:lnTo>
                  <a:lnTo>
                    <a:pt x="284" y="408"/>
                  </a:lnTo>
                  <a:lnTo>
                    <a:pt x="272" y="420"/>
                  </a:lnTo>
                  <a:lnTo>
                    <a:pt x="260" y="420"/>
                  </a:lnTo>
                  <a:lnTo>
                    <a:pt x="252" y="432"/>
                  </a:lnTo>
                  <a:lnTo>
                    <a:pt x="240" y="444"/>
                  </a:lnTo>
                  <a:lnTo>
                    <a:pt x="228" y="456"/>
                  </a:lnTo>
                  <a:lnTo>
                    <a:pt x="216" y="444"/>
                  </a:lnTo>
                  <a:lnTo>
                    <a:pt x="204" y="456"/>
                  </a:lnTo>
                  <a:lnTo>
                    <a:pt x="204" y="468"/>
                  </a:lnTo>
                  <a:lnTo>
                    <a:pt x="192" y="468"/>
                  </a:lnTo>
                  <a:lnTo>
                    <a:pt x="172" y="468"/>
                  </a:lnTo>
                  <a:lnTo>
                    <a:pt x="172" y="488"/>
                  </a:lnTo>
                  <a:lnTo>
                    <a:pt x="148" y="488"/>
                  </a:lnTo>
                  <a:lnTo>
                    <a:pt x="136" y="512"/>
                  </a:lnTo>
                  <a:lnTo>
                    <a:pt x="136" y="536"/>
                  </a:lnTo>
                  <a:lnTo>
                    <a:pt x="148" y="548"/>
                  </a:lnTo>
                  <a:lnTo>
                    <a:pt x="148" y="556"/>
                  </a:lnTo>
                  <a:lnTo>
                    <a:pt x="148" y="568"/>
                  </a:lnTo>
                  <a:lnTo>
                    <a:pt x="160" y="580"/>
                  </a:lnTo>
                  <a:lnTo>
                    <a:pt x="160" y="592"/>
                  </a:lnTo>
                  <a:lnTo>
                    <a:pt x="172" y="604"/>
                  </a:lnTo>
                  <a:lnTo>
                    <a:pt x="160" y="628"/>
                  </a:lnTo>
                  <a:lnTo>
                    <a:pt x="148" y="636"/>
                  </a:lnTo>
                  <a:lnTo>
                    <a:pt x="148" y="648"/>
                  </a:lnTo>
                  <a:lnTo>
                    <a:pt x="180" y="660"/>
                  </a:lnTo>
                  <a:lnTo>
                    <a:pt x="204" y="672"/>
                  </a:lnTo>
                  <a:lnTo>
                    <a:pt x="204" y="648"/>
                  </a:lnTo>
                  <a:lnTo>
                    <a:pt x="228" y="628"/>
                  </a:lnTo>
                  <a:lnTo>
                    <a:pt x="260" y="604"/>
                  </a:lnTo>
                  <a:lnTo>
                    <a:pt x="284" y="604"/>
                  </a:lnTo>
                  <a:lnTo>
                    <a:pt x="320" y="604"/>
                  </a:lnTo>
                  <a:lnTo>
                    <a:pt x="332" y="580"/>
                  </a:lnTo>
                  <a:lnTo>
                    <a:pt x="340" y="568"/>
                  </a:lnTo>
                  <a:lnTo>
                    <a:pt x="364" y="580"/>
                  </a:lnTo>
                  <a:lnTo>
                    <a:pt x="376" y="592"/>
                  </a:lnTo>
                  <a:lnTo>
                    <a:pt x="400" y="616"/>
                  </a:lnTo>
                  <a:lnTo>
                    <a:pt x="420" y="636"/>
                  </a:lnTo>
                  <a:lnTo>
                    <a:pt x="432" y="648"/>
                  </a:lnTo>
                  <a:lnTo>
                    <a:pt x="456" y="628"/>
                  </a:lnTo>
                  <a:lnTo>
                    <a:pt x="468" y="616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9" name="Freeform 3055"/>
            <p:cNvSpPr>
              <a:spLocks/>
            </p:cNvSpPr>
            <p:nvPr/>
          </p:nvSpPr>
          <p:spPr bwMode="auto">
            <a:xfrm>
              <a:off x="1600200" y="5197475"/>
              <a:ext cx="473075" cy="485775"/>
            </a:xfrm>
            <a:custGeom>
              <a:avLst/>
              <a:gdLst>
                <a:gd name="T0" fmla="*/ 2147483647 w 744"/>
                <a:gd name="T1" fmla="*/ 2147483647 h 764"/>
                <a:gd name="T2" fmla="*/ 2147483647 w 744"/>
                <a:gd name="T3" fmla="*/ 2147483647 h 764"/>
                <a:gd name="T4" fmla="*/ 2147483647 w 744"/>
                <a:gd name="T5" fmla="*/ 2147483647 h 764"/>
                <a:gd name="T6" fmla="*/ 2147483647 w 744"/>
                <a:gd name="T7" fmla="*/ 2147483647 h 764"/>
                <a:gd name="T8" fmla="*/ 2147483647 w 744"/>
                <a:gd name="T9" fmla="*/ 2147483647 h 764"/>
                <a:gd name="T10" fmla="*/ 2147483647 w 744"/>
                <a:gd name="T11" fmla="*/ 2147483647 h 764"/>
                <a:gd name="T12" fmla="*/ 2147483647 w 744"/>
                <a:gd name="T13" fmla="*/ 2147483647 h 764"/>
                <a:gd name="T14" fmla="*/ 2147483647 w 744"/>
                <a:gd name="T15" fmla="*/ 2147483647 h 764"/>
                <a:gd name="T16" fmla="*/ 2147483647 w 744"/>
                <a:gd name="T17" fmla="*/ 2147483647 h 764"/>
                <a:gd name="T18" fmla="*/ 2147483647 w 744"/>
                <a:gd name="T19" fmla="*/ 2147483647 h 764"/>
                <a:gd name="T20" fmla="*/ 2147483647 w 744"/>
                <a:gd name="T21" fmla="*/ 2147483647 h 764"/>
                <a:gd name="T22" fmla="*/ 2147483647 w 744"/>
                <a:gd name="T23" fmla="*/ 2147483647 h 764"/>
                <a:gd name="T24" fmla="*/ 2147483647 w 744"/>
                <a:gd name="T25" fmla="*/ 2147483647 h 764"/>
                <a:gd name="T26" fmla="*/ 2147483647 w 744"/>
                <a:gd name="T27" fmla="*/ 2147483647 h 764"/>
                <a:gd name="T28" fmla="*/ 2147483647 w 744"/>
                <a:gd name="T29" fmla="*/ 2147483647 h 764"/>
                <a:gd name="T30" fmla="*/ 2147483647 w 744"/>
                <a:gd name="T31" fmla="*/ 2147483647 h 764"/>
                <a:gd name="T32" fmla="*/ 2147483647 w 744"/>
                <a:gd name="T33" fmla="*/ 2147483647 h 764"/>
                <a:gd name="T34" fmla="*/ 2147483647 w 744"/>
                <a:gd name="T35" fmla="*/ 2147483647 h 764"/>
                <a:gd name="T36" fmla="*/ 2147483647 w 744"/>
                <a:gd name="T37" fmla="*/ 2147483647 h 764"/>
                <a:gd name="T38" fmla="*/ 2147483647 w 744"/>
                <a:gd name="T39" fmla="*/ 2147483647 h 764"/>
                <a:gd name="T40" fmla="*/ 2147483647 w 744"/>
                <a:gd name="T41" fmla="*/ 2147483647 h 764"/>
                <a:gd name="T42" fmla="*/ 2147483647 w 744"/>
                <a:gd name="T43" fmla="*/ 2147483647 h 764"/>
                <a:gd name="T44" fmla="*/ 2147483647 w 744"/>
                <a:gd name="T45" fmla="*/ 2147483647 h 764"/>
                <a:gd name="T46" fmla="*/ 2147483647 w 744"/>
                <a:gd name="T47" fmla="*/ 2147483647 h 764"/>
                <a:gd name="T48" fmla="*/ 2147483647 w 744"/>
                <a:gd name="T49" fmla="*/ 2147483647 h 764"/>
                <a:gd name="T50" fmla="*/ 2147483647 w 744"/>
                <a:gd name="T51" fmla="*/ 2147483647 h 764"/>
                <a:gd name="T52" fmla="*/ 2147483647 w 744"/>
                <a:gd name="T53" fmla="*/ 0 h 764"/>
                <a:gd name="T54" fmla="*/ 2147483647 w 744"/>
                <a:gd name="T55" fmla="*/ 2147483647 h 764"/>
                <a:gd name="T56" fmla="*/ 2147483647 w 744"/>
                <a:gd name="T57" fmla="*/ 2147483647 h 764"/>
                <a:gd name="T58" fmla="*/ 2147483647 w 744"/>
                <a:gd name="T59" fmla="*/ 2147483647 h 764"/>
                <a:gd name="T60" fmla="*/ 2147483647 w 744"/>
                <a:gd name="T61" fmla="*/ 2147483647 h 764"/>
                <a:gd name="T62" fmla="*/ 2147483647 w 744"/>
                <a:gd name="T63" fmla="*/ 2147483647 h 764"/>
                <a:gd name="T64" fmla="*/ 2147483647 w 744"/>
                <a:gd name="T65" fmla="*/ 2147483647 h 764"/>
                <a:gd name="T66" fmla="*/ 2147483647 w 744"/>
                <a:gd name="T67" fmla="*/ 2147483647 h 764"/>
                <a:gd name="T68" fmla="*/ 2147483647 w 744"/>
                <a:gd name="T69" fmla="*/ 2147483647 h 764"/>
                <a:gd name="T70" fmla="*/ 2147483647 w 744"/>
                <a:gd name="T71" fmla="*/ 2147483647 h 764"/>
                <a:gd name="T72" fmla="*/ 2147483647 w 744"/>
                <a:gd name="T73" fmla="*/ 2147483647 h 764"/>
                <a:gd name="T74" fmla="*/ 2147483647 w 744"/>
                <a:gd name="T75" fmla="*/ 2147483647 h 764"/>
                <a:gd name="T76" fmla="*/ 0 w 744"/>
                <a:gd name="T77" fmla="*/ 2147483647 h 764"/>
                <a:gd name="T78" fmla="*/ 2147483647 w 744"/>
                <a:gd name="T79" fmla="*/ 2147483647 h 764"/>
                <a:gd name="T80" fmla="*/ 2147483647 w 744"/>
                <a:gd name="T81" fmla="*/ 2147483647 h 764"/>
                <a:gd name="T82" fmla="*/ 2147483647 w 744"/>
                <a:gd name="T83" fmla="*/ 2147483647 h 764"/>
                <a:gd name="T84" fmla="*/ 2147483647 w 744"/>
                <a:gd name="T85" fmla="*/ 2147483647 h 764"/>
                <a:gd name="T86" fmla="*/ 2147483647 w 744"/>
                <a:gd name="T87" fmla="*/ 2147483647 h 764"/>
                <a:gd name="T88" fmla="*/ 2147483647 w 744"/>
                <a:gd name="T89" fmla="*/ 2147483647 h 764"/>
                <a:gd name="T90" fmla="*/ 2147483647 w 744"/>
                <a:gd name="T91" fmla="*/ 2147483647 h 764"/>
                <a:gd name="T92" fmla="*/ 2147483647 w 744"/>
                <a:gd name="T93" fmla="*/ 2147483647 h 764"/>
                <a:gd name="T94" fmla="*/ 2147483647 w 744"/>
                <a:gd name="T95" fmla="*/ 2147483647 h 764"/>
                <a:gd name="T96" fmla="*/ 2147483647 w 744"/>
                <a:gd name="T97" fmla="*/ 2147483647 h 764"/>
                <a:gd name="T98" fmla="*/ 2147483647 w 744"/>
                <a:gd name="T99" fmla="*/ 2147483647 h 764"/>
                <a:gd name="T100" fmla="*/ 2147483647 w 744"/>
                <a:gd name="T101" fmla="*/ 2147483647 h 764"/>
                <a:gd name="T102" fmla="*/ 2147483647 w 744"/>
                <a:gd name="T103" fmla="*/ 2147483647 h 764"/>
                <a:gd name="T104" fmla="*/ 2147483647 w 744"/>
                <a:gd name="T105" fmla="*/ 2147483647 h 764"/>
                <a:gd name="T106" fmla="*/ 2147483647 w 744"/>
                <a:gd name="T107" fmla="*/ 2147483647 h 764"/>
                <a:gd name="T108" fmla="*/ 2147483647 w 744"/>
                <a:gd name="T109" fmla="*/ 2147483647 h 764"/>
                <a:gd name="T110" fmla="*/ 2147483647 w 744"/>
                <a:gd name="T111" fmla="*/ 2147483647 h 764"/>
                <a:gd name="T112" fmla="*/ 2147483647 w 744"/>
                <a:gd name="T113" fmla="*/ 2147483647 h 764"/>
                <a:gd name="T114" fmla="*/ 2147483647 w 744"/>
                <a:gd name="T115" fmla="*/ 2147483647 h 764"/>
                <a:gd name="T116" fmla="*/ 2147483647 w 744"/>
                <a:gd name="T117" fmla="*/ 2147483647 h 764"/>
                <a:gd name="T118" fmla="*/ 2147483647 w 744"/>
                <a:gd name="T119" fmla="*/ 2147483647 h 7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44" h="764">
                  <a:moveTo>
                    <a:pt x="732" y="636"/>
                  </a:moveTo>
                  <a:lnTo>
                    <a:pt x="708" y="636"/>
                  </a:lnTo>
                  <a:lnTo>
                    <a:pt x="696" y="636"/>
                  </a:lnTo>
                  <a:lnTo>
                    <a:pt x="696" y="624"/>
                  </a:lnTo>
                  <a:lnTo>
                    <a:pt x="684" y="624"/>
                  </a:lnTo>
                  <a:lnTo>
                    <a:pt x="684" y="616"/>
                  </a:lnTo>
                  <a:lnTo>
                    <a:pt x="652" y="604"/>
                  </a:lnTo>
                  <a:lnTo>
                    <a:pt x="652" y="592"/>
                  </a:lnTo>
                  <a:lnTo>
                    <a:pt x="652" y="580"/>
                  </a:lnTo>
                  <a:lnTo>
                    <a:pt x="664" y="556"/>
                  </a:lnTo>
                  <a:lnTo>
                    <a:pt x="676" y="544"/>
                  </a:lnTo>
                  <a:lnTo>
                    <a:pt x="684" y="544"/>
                  </a:lnTo>
                  <a:lnTo>
                    <a:pt x="708" y="544"/>
                  </a:lnTo>
                  <a:lnTo>
                    <a:pt x="720" y="544"/>
                  </a:lnTo>
                  <a:lnTo>
                    <a:pt x="732" y="536"/>
                  </a:lnTo>
                  <a:lnTo>
                    <a:pt x="720" y="524"/>
                  </a:lnTo>
                  <a:lnTo>
                    <a:pt x="708" y="536"/>
                  </a:lnTo>
                  <a:lnTo>
                    <a:pt x="696" y="536"/>
                  </a:lnTo>
                  <a:lnTo>
                    <a:pt x="684" y="524"/>
                  </a:lnTo>
                  <a:lnTo>
                    <a:pt x="676" y="524"/>
                  </a:lnTo>
                  <a:lnTo>
                    <a:pt x="664" y="524"/>
                  </a:lnTo>
                  <a:lnTo>
                    <a:pt x="652" y="512"/>
                  </a:lnTo>
                  <a:lnTo>
                    <a:pt x="640" y="512"/>
                  </a:lnTo>
                  <a:lnTo>
                    <a:pt x="628" y="512"/>
                  </a:lnTo>
                  <a:lnTo>
                    <a:pt x="652" y="500"/>
                  </a:lnTo>
                  <a:lnTo>
                    <a:pt x="664" y="488"/>
                  </a:lnTo>
                  <a:lnTo>
                    <a:pt x="676" y="476"/>
                  </a:lnTo>
                  <a:lnTo>
                    <a:pt x="664" y="476"/>
                  </a:lnTo>
                  <a:lnTo>
                    <a:pt x="652" y="476"/>
                  </a:lnTo>
                  <a:lnTo>
                    <a:pt x="640" y="476"/>
                  </a:lnTo>
                  <a:lnTo>
                    <a:pt x="628" y="476"/>
                  </a:lnTo>
                  <a:lnTo>
                    <a:pt x="616" y="476"/>
                  </a:lnTo>
                  <a:lnTo>
                    <a:pt x="604" y="464"/>
                  </a:lnTo>
                  <a:lnTo>
                    <a:pt x="628" y="456"/>
                  </a:lnTo>
                  <a:lnTo>
                    <a:pt x="628" y="444"/>
                  </a:lnTo>
                  <a:lnTo>
                    <a:pt x="640" y="432"/>
                  </a:lnTo>
                  <a:lnTo>
                    <a:pt x="652" y="420"/>
                  </a:lnTo>
                  <a:lnTo>
                    <a:pt x="676" y="420"/>
                  </a:lnTo>
                  <a:lnTo>
                    <a:pt x="676" y="408"/>
                  </a:lnTo>
                  <a:lnTo>
                    <a:pt x="684" y="396"/>
                  </a:lnTo>
                  <a:lnTo>
                    <a:pt x="684" y="388"/>
                  </a:lnTo>
                  <a:lnTo>
                    <a:pt x="684" y="376"/>
                  </a:lnTo>
                  <a:lnTo>
                    <a:pt x="676" y="376"/>
                  </a:lnTo>
                  <a:lnTo>
                    <a:pt x="652" y="376"/>
                  </a:lnTo>
                  <a:lnTo>
                    <a:pt x="628" y="376"/>
                  </a:lnTo>
                  <a:lnTo>
                    <a:pt x="616" y="364"/>
                  </a:lnTo>
                  <a:lnTo>
                    <a:pt x="604" y="364"/>
                  </a:lnTo>
                  <a:lnTo>
                    <a:pt x="596" y="352"/>
                  </a:lnTo>
                  <a:lnTo>
                    <a:pt x="560" y="340"/>
                  </a:lnTo>
                  <a:lnTo>
                    <a:pt x="524" y="340"/>
                  </a:lnTo>
                  <a:lnTo>
                    <a:pt x="492" y="340"/>
                  </a:lnTo>
                  <a:lnTo>
                    <a:pt x="468" y="316"/>
                  </a:lnTo>
                  <a:lnTo>
                    <a:pt x="456" y="308"/>
                  </a:lnTo>
                  <a:lnTo>
                    <a:pt x="456" y="284"/>
                  </a:lnTo>
                  <a:lnTo>
                    <a:pt x="456" y="248"/>
                  </a:lnTo>
                  <a:lnTo>
                    <a:pt x="468" y="248"/>
                  </a:lnTo>
                  <a:lnTo>
                    <a:pt x="480" y="236"/>
                  </a:lnTo>
                  <a:lnTo>
                    <a:pt x="492" y="248"/>
                  </a:lnTo>
                  <a:lnTo>
                    <a:pt x="504" y="260"/>
                  </a:lnTo>
                  <a:lnTo>
                    <a:pt x="516" y="260"/>
                  </a:lnTo>
                  <a:lnTo>
                    <a:pt x="524" y="248"/>
                  </a:lnTo>
                  <a:lnTo>
                    <a:pt x="536" y="248"/>
                  </a:lnTo>
                  <a:lnTo>
                    <a:pt x="560" y="248"/>
                  </a:lnTo>
                  <a:lnTo>
                    <a:pt x="560" y="228"/>
                  </a:lnTo>
                  <a:lnTo>
                    <a:pt x="572" y="216"/>
                  </a:lnTo>
                  <a:lnTo>
                    <a:pt x="584" y="236"/>
                  </a:lnTo>
                  <a:lnTo>
                    <a:pt x="604" y="236"/>
                  </a:lnTo>
                  <a:lnTo>
                    <a:pt x="616" y="228"/>
                  </a:lnTo>
                  <a:lnTo>
                    <a:pt x="628" y="204"/>
                  </a:lnTo>
                  <a:lnTo>
                    <a:pt x="640" y="180"/>
                  </a:lnTo>
                  <a:lnTo>
                    <a:pt x="640" y="156"/>
                  </a:lnTo>
                  <a:lnTo>
                    <a:pt x="652" y="148"/>
                  </a:lnTo>
                  <a:lnTo>
                    <a:pt x="652" y="136"/>
                  </a:lnTo>
                  <a:lnTo>
                    <a:pt x="652" y="100"/>
                  </a:lnTo>
                  <a:lnTo>
                    <a:pt x="640" y="76"/>
                  </a:lnTo>
                  <a:lnTo>
                    <a:pt x="640" y="56"/>
                  </a:lnTo>
                  <a:lnTo>
                    <a:pt x="628" y="44"/>
                  </a:lnTo>
                  <a:lnTo>
                    <a:pt x="616" y="20"/>
                  </a:lnTo>
                  <a:lnTo>
                    <a:pt x="604" y="20"/>
                  </a:lnTo>
                  <a:lnTo>
                    <a:pt x="596" y="20"/>
                  </a:lnTo>
                  <a:lnTo>
                    <a:pt x="584" y="0"/>
                  </a:lnTo>
                  <a:lnTo>
                    <a:pt x="572" y="8"/>
                  </a:lnTo>
                  <a:lnTo>
                    <a:pt x="536" y="8"/>
                  </a:lnTo>
                  <a:lnTo>
                    <a:pt x="516" y="20"/>
                  </a:lnTo>
                  <a:lnTo>
                    <a:pt x="480" y="44"/>
                  </a:lnTo>
                  <a:lnTo>
                    <a:pt x="456" y="56"/>
                  </a:lnTo>
                  <a:lnTo>
                    <a:pt x="444" y="56"/>
                  </a:lnTo>
                  <a:lnTo>
                    <a:pt x="412" y="56"/>
                  </a:lnTo>
                  <a:lnTo>
                    <a:pt x="376" y="44"/>
                  </a:lnTo>
                  <a:lnTo>
                    <a:pt x="368" y="20"/>
                  </a:lnTo>
                  <a:lnTo>
                    <a:pt x="344" y="8"/>
                  </a:lnTo>
                  <a:lnTo>
                    <a:pt x="308" y="0"/>
                  </a:lnTo>
                  <a:lnTo>
                    <a:pt x="308" y="8"/>
                  </a:lnTo>
                  <a:lnTo>
                    <a:pt x="308" y="20"/>
                  </a:lnTo>
                  <a:lnTo>
                    <a:pt x="308" y="56"/>
                  </a:lnTo>
                  <a:lnTo>
                    <a:pt x="296" y="56"/>
                  </a:lnTo>
                  <a:lnTo>
                    <a:pt x="288" y="76"/>
                  </a:lnTo>
                  <a:lnTo>
                    <a:pt x="276" y="76"/>
                  </a:lnTo>
                  <a:lnTo>
                    <a:pt x="240" y="68"/>
                  </a:lnTo>
                  <a:lnTo>
                    <a:pt x="208" y="56"/>
                  </a:lnTo>
                  <a:lnTo>
                    <a:pt x="196" y="56"/>
                  </a:lnTo>
                  <a:lnTo>
                    <a:pt x="184" y="56"/>
                  </a:lnTo>
                  <a:lnTo>
                    <a:pt x="136" y="56"/>
                  </a:lnTo>
                  <a:lnTo>
                    <a:pt x="116" y="76"/>
                  </a:lnTo>
                  <a:lnTo>
                    <a:pt x="92" y="100"/>
                  </a:lnTo>
                  <a:lnTo>
                    <a:pt x="68" y="136"/>
                  </a:lnTo>
                  <a:lnTo>
                    <a:pt x="56" y="156"/>
                  </a:lnTo>
                  <a:lnTo>
                    <a:pt x="56" y="192"/>
                  </a:lnTo>
                  <a:lnTo>
                    <a:pt x="48" y="216"/>
                  </a:lnTo>
                  <a:lnTo>
                    <a:pt x="36" y="216"/>
                  </a:lnTo>
                  <a:lnTo>
                    <a:pt x="24" y="228"/>
                  </a:lnTo>
                  <a:lnTo>
                    <a:pt x="24" y="248"/>
                  </a:lnTo>
                  <a:lnTo>
                    <a:pt x="36" y="260"/>
                  </a:lnTo>
                  <a:lnTo>
                    <a:pt x="36" y="284"/>
                  </a:lnTo>
                  <a:lnTo>
                    <a:pt x="36" y="296"/>
                  </a:lnTo>
                  <a:lnTo>
                    <a:pt x="24" y="308"/>
                  </a:lnTo>
                  <a:lnTo>
                    <a:pt x="0" y="328"/>
                  </a:lnTo>
                  <a:lnTo>
                    <a:pt x="24" y="340"/>
                  </a:lnTo>
                  <a:lnTo>
                    <a:pt x="36" y="364"/>
                  </a:lnTo>
                  <a:lnTo>
                    <a:pt x="48" y="388"/>
                  </a:lnTo>
                  <a:lnTo>
                    <a:pt x="56" y="396"/>
                  </a:lnTo>
                  <a:lnTo>
                    <a:pt x="80" y="408"/>
                  </a:lnTo>
                  <a:lnTo>
                    <a:pt x="116" y="376"/>
                  </a:lnTo>
                  <a:lnTo>
                    <a:pt x="116" y="340"/>
                  </a:lnTo>
                  <a:lnTo>
                    <a:pt x="116" y="316"/>
                  </a:lnTo>
                  <a:lnTo>
                    <a:pt x="128" y="296"/>
                  </a:lnTo>
                  <a:lnTo>
                    <a:pt x="160" y="296"/>
                  </a:lnTo>
                  <a:lnTo>
                    <a:pt x="196" y="328"/>
                  </a:lnTo>
                  <a:lnTo>
                    <a:pt x="208" y="364"/>
                  </a:lnTo>
                  <a:lnTo>
                    <a:pt x="208" y="388"/>
                  </a:lnTo>
                  <a:lnTo>
                    <a:pt x="216" y="408"/>
                  </a:lnTo>
                  <a:lnTo>
                    <a:pt x="228" y="444"/>
                  </a:lnTo>
                  <a:lnTo>
                    <a:pt x="240" y="476"/>
                  </a:lnTo>
                  <a:lnTo>
                    <a:pt x="228" y="512"/>
                  </a:lnTo>
                  <a:lnTo>
                    <a:pt x="216" y="544"/>
                  </a:lnTo>
                  <a:lnTo>
                    <a:pt x="240" y="580"/>
                  </a:lnTo>
                  <a:lnTo>
                    <a:pt x="252" y="592"/>
                  </a:lnTo>
                  <a:lnTo>
                    <a:pt x="252" y="616"/>
                  </a:lnTo>
                  <a:lnTo>
                    <a:pt x="288" y="624"/>
                  </a:lnTo>
                  <a:lnTo>
                    <a:pt x="320" y="624"/>
                  </a:lnTo>
                  <a:lnTo>
                    <a:pt x="356" y="624"/>
                  </a:lnTo>
                  <a:lnTo>
                    <a:pt x="356" y="660"/>
                  </a:lnTo>
                  <a:lnTo>
                    <a:pt x="368" y="684"/>
                  </a:lnTo>
                  <a:lnTo>
                    <a:pt x="388" y="696"/>
                  </a:lnTo>
                  <a:lnTo>
                    <a:pt x="400" y="684"/>
                  </a:lnTo>
                  <a:lnTo>
                    <a:pt x="424" y="696"/>
                  </a:lnTo>
                  <a:lnTo>
                    <a:pt x="444" y="696"/>
                  </a:lnTo>
                  <a:lnTo>
                    <a:pt x="468" y="704"/>
                  </a:lnTo>
                  <a:lnTo>
                    <a:pt x="480" y="704"/>
                  </a:lnTo>
                  <a:lnTo>
                    <a:pt x="492" y="684"/>
                  </a:lnTo>
                  <a:lnTo>
                    <a:pt x="504" y="672"/>
                  </a:lnTo>
                  <a:lnTo>
                    <a:pt x="516" y="672"/>
                  </a:lnTo>
                  <a:lnTo>
                    <a:pt x="548" y="684"/>
                  </a:lnTo>
                  <a:lnTo>
                    <a:pt x="572" y="696"/>
                  </a:lnTo>
                  <a:lnTo>
                    <a:pt x="584" y="696"/>
                  </a:lnTo>
                  <a:lnTo>
                    <a:pt x="572" y="728"/>
                  </a:lnTo>
                  <a:lnTo>
                    <a:pt x="560" y="752"/>
                  </a:lnTo>
                  <a:lnTo>
                    <a:pt x="572" y="764"/>
                  </a:lnTo>
                  <a:lnTo>
                    <a:pt x="584" y="752"/>
                  </a:lnTo>
                  <a:lnTo>
                    <a:pt x="584" y="740"/>
                  </a:lnTo>
                  <a:lnTo>
                    <a:pt x="584" y="728"/>
                  </a:lnTo>
                  <a:lnTo>
                    <a:pt x="616" y="728"/>
                  </a:lnTo>
                  <a:lnTo>
                    <a:pt x="628" y="728"/>
                  </a:lnTo>
                  <a:lnTo>
                    <a:pt x="640" y="728"/>
                  </a:lnTo>
                  <a:lnTo>
                    <a:pt x="640" y="716"/>
                  </a:lnTo>
                  <a:lnTo>
                    <a:pt x="652" y="728"/>
                  </a:lnTo>
                  <a:lnTo>
                    <a:pt x="652" y="740"/>
                  </a:lnTo>
                  <a:lnTo>
                    <a:pt x="664" y="716"/>
                  </a:lnTo>
                  <a:lnTo>
                    <a:pt x="676" y="704"/>
                  </a:lnTo>
                  <a:lnTo>
                    <a:pt x="652" y="704"/>
                  </a:lnTo>
                  <a:lnTo>
                    <a:pt x="652" y="696"/>
                  </a:lnTo>
                  <a:lnTo>
                    <a:pt x="664" y="684"/>
                  </a:lnTo>
                  <a:lnTo>
                    <a:pt x="684" y="672"/>
                  </a:lnTo>
                  <a:lnTo>
                    <a:pt x="684" y="660"/>
                  </a:lnTo>
                  <a:lnTo>
                    <a:pt x="684" y="648"/>
                  </a:lnTo>
                  <a:lnTo>
                    <a:pt x="696" y="660"/>
                  </a:lnTo>
                  <a:lnTo>
                    <a:pt x="708" y="648"/>
                  </a:lnTo>
                  <a:lnTo>
                    <a:pt x="732" y="648"/>
                  </a:lnTo>
                  <a:lnTo>
                    <a:pt x="744" y="648"/>
                  </a:lnTo>
                  <a:lnTo>
                    <a:pt x="744" y="636"/>
                  </a:lnTo>
                  <a:lnTo>
                    <a:pt x="732" y="636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0" name="Freeform 3089"/>
            <p:cNvSpPr>
              <a:spLocks/>
            </p:cNvSpPr>
            <p:nvPr/>
          </p:nvSpPr>
          <p:spPr bwMode="auto">
            <a:xfrm>
              <a:off x="87313" y="163513"/>
              <a:ext cx="2543175" cy="1778000"/>
            </a:xfrm>
            <a:custGeom>
              <a:avLst/>
              <a:gdLst>
                <a:gd name="T0" fmla="*/ 0 w 7840"/>
                <a:gd name="T1" fmla="*/ 2147483647 h 4740"/>
                <a:gd name="T2" fmla="*/ 2147483647 w 7840"/>
                <a:gd name="T3" fmla="*/ 2147483647 h 4740"/>
                <a:gd name="T4" fmla="*/ 2147483647 w 7840"/>
                <a:gd name="T5" fmla="*/ 2147483647 h 4740"/>
                <a:gd name="T6" fmla="*/ 2147483647 w 7840"/>
                <a:gd name="T7" fmla="*/ 0 h 4740"/>
                <a:gd name="T8" fmla="*/ 0 w 7840"/>
                <a:gd name="T9" fmla="*/ 0 h 4740"/>
                <a:gd name="T10" fmla="*/ 0 w 7840"/>
                <a:gd name="T11" fmla="*/ 2147483647 h 47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40" h="4740">
                  <a:moveTo>
                    <a:pt x="0" y="4740"/>
                  </a:moveTo>
                  <a:lnTo>
                    <a:pt x="6324" y="4740"/>
                  </a:lnTo>
                  <a:lnTo>
                    <a:pt x="7840" y="2980"/>
                  </a:lnTo>
                  <a:lnTo>
                    <a:pt x="7840" y="0"/>
                  </a:lnTo>
                  <a:lnTo>
                    <a:pt x="0" y="0"/>
                  </a:lnTo>
                  <a:lnTo>
                    <a:pt x="0" y="4740"/>
                  </a:lnTo>
                  <a:close/>
                </a:path>
              </a:pathLst>
            </a:custGeom>
            <a:noFill/>
            <a:ln w="2032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01" name="グループ化 189"/>
            <p:cNvGrpSpPr>
              <a:grpSpLocks/>
            </p:cNvGrpSpPr>
            <p:nvPr/>
          </p:nvGrpSpPr>
          <p:grpSpPr bwMode="auto">
            <a:xfrm>
              <a:off x="3175000" y="4545013"/>
              <a:ext cx="482600" cy="739775"/>
              <a:chOff x="3175000" y="4592638"/>
              <a:chExt cx="482600" cy="739775"/>
            </a:xfrm>
          </p:grpSpPr>
          <p:sp>
            <p:nvSpPr>
              <p:cNvPr id="259" name="Freeform 3029"/>
              <p:cNvSpPr>
                <a:spLocks/>
              </p:cNvSpPr>
              <p:nvPr/>
            </p:nvSpPr>
            <p:spPr bwMode="auto">
              <a:xfrm>
                <a:off x="3261360" y="5149376"/>
                <a:ext cx="180340" cy="183037"/>
              </a:xfrm>
              <a:custGeom>
                <a:avLst/>
                <a:gdLst>
                  <a:gd name="T0" fmla="*/ 2147483647 w 284"/>
                  <a:gd name="T1" fmla="*/ 0 h 288"/>
                  <a:gd name="T2" fmla="*/ 2147483647 w 284"/>
                  <a:gd name="T3" fmla="*/ 2147483647 h 288"/>
                  <a:gd name="T4" fmla="*/ 2147483647 w 284"/>
                  <a:gd name="T5" fmla="*/ 2147483647 h 288"/>
                  <a:gd name="T6" fmla="*/ 2147483647 w 284"/>
                  <a:gd name="T7" fmla="*/ 2147483647 h 288"/>
                  <a:gd name="T8" fmla="*/ 2147483647 w 284"/>
                  <a:gd name="T9" fmla="*/ 2147483647 h 288"/>
                  <a:gd name="T10" fmla="*/ 2147483647 w 284"/>
                  <a:gd name="T11" fmla="*/ 2147483647 h 288"/>
                  <a:gd name="T12" fmla="*/ 2147483647 w 284"/>
                  <a:gd name="T13" fmla="*/ 2147483647 h 288"/>
                  <a:gd name="T14" fmla="*/ 2147483647 w 284"/>
                  <a:gd name="T15" fmla="*/ 2147483647 h 288"/>
                  <a:gd name="T16" fmla="*/ 2147483647 w 284"/>
                  <a:gd name="T17" fmla="*/ 2147483647 h 288"/>
                  <a:gd name="T18" fmla="*/ 2147483647 w 284"/>
                  <a:gd name="T19" fmla="*/ 2147483647 h 288"/>
                  <a:gd name="T20" fmla="*/ 2147483647 w 284"/>
                  <a:gd name="T21" fmla="*/ 2147483647 h 288"/>
                  <a:gd name="T22" fmla="*/ 2147483647 w 284"/>
                  <a:gd name="T23" fmla="*/ 2147483647 h 288"/>
                  <a:gd name="T24" fmla="*/ 2147483647 w 284"/>
                  <a:gd name="T25" fmla="*/ 2147483647 h 288"/>
                  <a:gd name="T26" fmla="*/ 2147483647 w 284"/>
                  <a:gd name="T27" fmla="*/ 2147483647 h 288"/>
                  <a:gd name="T28" fmla="*/ 0 w 284"/>
                  <a:gd name="T29" fmla="*/ 2147483647 h 288"/>
                  <a:gd name="T30" fmla="*/ 0 w 284"/>
                  <a:gd name="T31" fmla="*/ 2147483647 h 288"/>
                  <a:gd name="T32" fmla="*/ 2147483647 w 284"/>
                  <a:gd name="T33" fmla="*/ 2147483647 h 288"/>
                  <a:gd name="T34" fmla="*/ 2147483647 w 284"/>
                  <a:gd name="T35" fmla="*/ 2147483647 h 288"/>
                  <a:gd name="T36" fmla="*/ 2147483647 w 284"/>
                  <a:gd name="T37" fmla="*/ 2147483647 h 288"/>
                  <a:gd name="T38" fmla="*/ 2147483647 w 284"/>
                  <a:gd name="T39" fmla="*/ 2147483647 h 288"/>
                  <a:gd name="T40" fmla="*/ 2147483647 w 284"/>
                  <a:gd name="T41" fmla="*/ 2147483647 h 288"/>
                  <a:gd name="T42" fmla="*/ 2147483647 w 284"/>
                  <a:gd name="T43" fmla="*/ 2147483647 h 288"/>
                  <a:gd name="T44" fmla="*/ 2147483647 w 284"/>
                  <a:gd name="T45" fmla="*/ 2147483647 h 288"/>
                  <a:gd name="T46" fmla="*/ 2147483647 w 284"/>
                  <a:gd name="T47" fmla="*/ 2147483647 h 288"/>
                  <a:gd name="T48" fmla="*/ 2147483647 w 284"/>
                  <a:gd name="T49" fmla="*/ 2147483647 h 288"/>
                  <a:gd name="T50" fmla="*/ 2147483647 w 284"/>
                  <a:gd name="T51" fmla="*/ 2147483647 h 288"/>
                  <a:gd name="T52" fmla="*/ 2147483647 w 284"/>
                  <a:gd name="T53" fmla="*/ 2147483647 h 288"/>
                  <a:gd name="T54" fmla="*/ 2147483647 w 284"/>
                  <a:gd name="T55" fmla="*/ 2147483647 h 288"/>
                  <a:gd name="T56" fmla="*/ 2147483647 w 284"/>
                  <a:gd name="T57" fmla="*/ 2147483647 h 288"/>
                  <a:gd name="T58" fmla="*/ 2147483647 w 284"/>
                  <a:gd name="T59" fmla="*/ 2147483647 h 288"/>
                  <a:gd name="T60" fmla="*/ 2147483647 w 284"/>
                  <a:gd name="T61" fmla="*/ 2147483647 h 288"/>
                  <a:gd name="T62" fmla="*/ 2147483647 w 284"/>
                  <a:gd name="T63" fmla="*/ 2147483647 h 288"/>
                  <a:gd name="T64" fmla="*/ 2147483647 w 284"/>
                  <a:gd name="T65" fmla="*/ 2147483647 h 288"/>
                  <a:gd name="T66" fmla="*/ 2147483647 w 284"/>
                  <a:gd name="T67" fmla="*/ 2147483647 h 288"/>
                  <a:gd name="T68" fmla="*/ 2147483647 w 284"/>
                  <a:gd name="T69" fmla="*/ 2147483647 h 288"/>
                  <a:gd name="T70" fmla="*/ 2147483647 w 284"/>
                  <a:gd name="T71" fmla="*/ 2147483647 h 288"/>
                  <a:gd name="T72" fmla="*/ 2147483647 w 284"/>
                  <a:gd name="T73" fmla="*/ 0 h 28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84" h="288">
                    <a:moveTo>
                      <a:pt x="260" y="0"/>
                    </a:moveTo>
                    <a:lnTo>
                      <a:pt x="236" y="24"/>
                    </a:lnTo>
                    <a:lnTo>
                      <a:pt x="216" y="36"/>
                    </a:lnTo>
                    <a:lnTo>
                      <a:pt x="192" y="48"/>
                    </a:lnTo>
                    <a:lnTo>
                      <a:pt x="180" y="48"/>
                    </a:lnTo>
                    <a:lnTo>
                      <a:pt x="156" y="68"/>
                    </a:lnTo>
                    <a:lnTo>
                      <a:pt x="148" y="80"/>
                    </a:lnTo>
                    <a:lnTo>
                      <a:pt x="148" y="92"/>
                    </a:lnTo>
                    <a:lnTo>
                      <a:pt x="112" y="92"/>
                    </a:lnTo>
                    <a:lnTo>
                      <a:pt x="88" y="128"/>
                    </a:lnTo>
                    <a:lnTo>
                      <a:pt x="68" y="160"/>
                    </a:lnTo>
                    <a:lnTo>
                      <a:pt x="44" y="172"/>
                    </a:lnTo>
                    <a:lnTo>
                      <a:pt x="32" y="172"/>
                    </a:lnTo>
                    <a:lnTo>
                      <a:pt x="8" y="172"/>
                    </a:lnTo>
                    <a:lnTo>
                      <a:pt x="0" y="196"/>
                    </a:lnTo>
                    <a:lnTo>
                      <a:pt x="0" y="208"/>
                    </a:lnTo>
                    <a:lnTo>
                      <a:pt x="8" y="240"/>
                    </a:lnTo>
                    <a:lnTo>
                      <a:pt x="20" y="264"/>
                    </a:lnTo>
                    <a:lnTo>
                      <a:pt x="32" y="276"/>
                    </a:lnTo>
                    <a:lnTo>
                      <a:pt x="56" y="288"/>
                    </a:lnTo>
                    <a:lnTo>
                      <a:pt x="76" y="276"/>
                    </a:lnTo>
                    <a:lnTo>
                      <a:pt x="100" y="276"/>
                    </a:lnTo>
                    <a:lnTo>
                      <a:pt x="124" y="264"/>
                    </a:lnTo>
                    <a:lnTo>
                      <a:pt x="148" y="264"/>
                    </a:lnTo>
                    <a:lnTo>
                      <a:pt x="168" y="264"/>
                    </a:lnTo>
                    <a:lnTo>
                      <a:pt x="180" y="240"/>
                    </a:lnTo>
                    <a:lnTo>
                      <a:pt x="168" y="228"/>
                    </a:lnTo>
                    <a:lnTo>
                      <a:pt x="156" y="208"/>
                    </a:lnTo>
                    <a:lnTo>
                      <a:pt x="156" y="172"/>
                    </a:lnTo>
                    <a:lnTo>
                      <a:pt x="168" y="148"/>
                    </a:lnTo>
                    <a:lnTo>
                      <a:pt x="192" y="116"/>
                    </a:lnTo>
                    <a:lnTo>
                      <a:pt x="228" y="92"/>
                    </a:lnTo>
                    <a:lnTo>
                      <a:pt x="260" y="60"/>
                    </a:lnTo>
                    <a:lnTo>
                      <a:pt x="272" y="48"/>
                    </a:lnTo>
                    <a:lnTo>
                      <a:pt x="284" y="36"/>
                    </a:lnTo>
                    <a:lnTo>
                      <a:pt x="284" y="12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0" name="Freeform 3030"/>
              <p:cNvSpPr>
                <a:spLocks/>
              </p:cNvSpPr>
              <p:nvPr/>
            </p:nvSpPr>
            <p:spPr bwMode="auto">
              <a:xfrm>
                <a:off x="3175000" y="4592638"/>
                <a:ext cx="482600" cy="564364"/>
              </a:xfrm>
              <a:custGeom>
                <a:avLst/>
                <a:gdLst>
                  <a:gd name="T0" fmla="*/ 2147483647 w 760"/>
                  <a:gd name="T1" fmla="*/ 2147483647 h 888"/>
                  <a:gd name="T2" fmla="*/ 2147483647 w 760"/>
                  <a:gd name="T3" fmla="*/ 2147483647 h 888"/>
                  <a:gd name="T4" fmla="*/ 2147483647 w 760"/>
                  <a:gd name="T5" fmla="*/ 2147483647 h 888"/>
                  <a:gd name="T6" fmla="*/ 2147483647 w 760"/>
                  <a:gd name="T7" fmla="*/ 2147483647 h 888"/>
                  <a:gd name="T8" fmla="*/ 2147483647 w 760"/>
                  <a:gd name="T9" fmla="*/ 2147483647 h 888"/>
                  <a:gd name="T10" fmla="*/ 2147483647 w 760"/>
                  <a:gd name="T11" fmla="*/ 2147483647 h 888"/>
                  <a:gd name="T12" fmla="*/ 2147483647 w 760"/>
                  <a:gd name="T13" fmla="*/ 2147483647 h 888"/>
                  <a:gd name="T14" fmla="*/ 2147483647 w 760"/>
                  <a:gd name="T15" fmla="*/ 2147483647 h 888"/>
                  <a:gd name="T16" fmla="*/ 2147483647 w 760"/>
                  <a:gd name="T17" fmla="*/ 2147483647 h 888"/>
                  <a:gd name="T18" fmla="*/ 2147483647 w 760"/>
                  <a:gd name="T19" fmla="*/ 2147483647 h 888"/>
                  <a:gd name="T20" fmla="*/ 2147483647 w 760"/>
                  <a:gd name="T21" fmla="*/ 2147483647 h 888"/>
                  <a:gd name="T22" fmla="*/ 2147483647 w 760"/>
                  <a:gd name="T23" fmla="*/ 2147483647 h 888"/>
                  <a:gd name="T24" fmla="*/ 2147483647 w 760"/>
                  <a:gd name="T25" fmla="*/ 2147483647 h 888"/>
                  <a:gd name="T26" fmla="*/ 2147483647 w 760"/>
                  <a:gd name="T27" fmla="*/ 2147483647 h 888"/>
                  <a:gd name="T28" fmla="*/ 2147483647 w 760"/>
                  <a:gd name="T29" fmla="*/ 2147483647 h 888"/>
                  <a:gd name="T30" fmla="*/ 2147483647 w 760"/>
                  <a:gd name="T31" fmla="*/ 2147483647 h 888"/>
                  <a:gd name="T32" fmla="*/ 2147483647 w 760"/>
                  <a:gd name="T33" fmla="*/ 2147483647 h 888"/>
                  <a:gd name="T34" fmla="*/ 2147483647 w 760"/>
                  <a:gd name="T35" fmla="*/ 2147483647 h 888"/>
                  <a:gd name="T36" fmla="*/ 2147483647 w 760"/>
                  <a:gd name="T37" fmla="*/ 2147483647 h 888"/>
                  <a:gd name="T38" fmla="*/ 2147483647 w 760"/>
                  <a:gd name="T39" fmla="*/ 2147483647 h 888"/>
                  <a:gd name="T40" fmla="*/ 2147483647 w 760"/>
                  <a:gd name="T41" fmla="*/ 2147483647 h 888"/>
                  <a:gd name="T42" fmla="*/ 2147483647 w 760"/>
                  <a:gd name="T43" fmla="*/ 2147483647 h 888"/>
                  <a:gd name="T44" fmla="*/ 2147483647 w 760"/>
                  <a:gd name="T45" fmla="*/ 2147483647 h 888"/>
                  <a:gd name="T46" fmla="*/ 2147483647 w 760"/>
                  <a:gd name="T47" fmla="*/ 2147483647 h 888"/>
                  <a:gd name="T48" fmla="*/ 2147483647 w 760"/>
                  <a:gd name="T49" fmla="*/ 2147483647 h 888"/>
                  <a:gd name="T50" fmla="*/ 2147483647 w 760"/>
                  <a:gd name="T51" fmla="*/ 2147483647 h 888"/>
                  <a:gd name="T52" fmla="*/ 2147483647 w 760"/>
                  <a:gd name="T53" fmla="*/ 2147483647 h 888"/>
                  <a:gd name="T54" fmla="*/ 2147483647 w 760"/>
                  <a:gd name="T55" fmla="*/ 2147483647 h 888"/>
                  <a:gd name="T56" fmla="*/ 2147483647 w 760"/>
                  <a:gd name="T57" fmla="*/ 2147483647 h 888"/>
                  <a:gd name="T58" fmla="*/ 0 w 760"/>
                  <a:gd name="T59" fmla="*/ 2147483647 h 888"/>
                  <a:gd name="T60" fmla="*/ 2147483647 w 760"/>
                  <a:gd name="T61" fmla="*/ 2147483647 h 888"/>
                  <a:gd name="T62" fmla="*/ 2147483647 w 760"/>
                  <a:gd name="T63" fmla="*/ 2147483647 h 888"/>
                  <a:gd name="T64" fmla="*/ 2147483647 w 760"/>
                  <a:gd name="T65" fmla="*/ 2147483647 h 888"/>
                  <a:gd name="T66" fmla="*/ 2147483647 w 760"/>
                  <a:gd name="T67" fmla="*/ 2147483647 h 888"/>
                  <a:gd name="T68" fmla="*/ 2147483647 w 760"/>
                  <a:gd name="T69" fmla="*/ 2147483647 h 888"/>
                  <a:gd name="T70" fmla="*/ 2147483647 w 760"/>
                  <a:gd name="T71" fmla="*/ 2147483647 h 888"/>
                  <a:gd name="T72" fmla="*/ 2147483647 w 760"/>
                  <a:gd name="T73" fmla="*/ 2147483647 h 888"/>
                  <a:gd name="T74" fmla="*/ 2147483647 w 760"/>
                  <a:gd name="T75" fmla="*/ 2147483647 h 888"/>
                  <a:gd name="T76" fmla="*/ 2147483647 w 760"/>
                  <a:gd name="T77" fmla="*/ 2147483647 h 888"/>
                  <a:gd name="T78" fmla="*/ 2147483647 w 760"/>
                  <a:gd name="T79" fmla="*/ 2147483647 h 888"/>
                  <a:gd name="T80" fmla="*/ 2147483647 w 760"/>
                  <a:gd name="T81" fmla="*/ 2147483647 h 888"/>
                  <a:gd name="T82" fmla="*/ 2147483647 w 760"/>
                  <a:gd name="T83" fmla="*/ 2147483647 h 888"/>
                  <a:gd name="T84" fmla="*/ 2147483647 w 760"/>
                  <a:gd name="T85" fmla="*/ 2147483647 h 888"/>
                  <a:gd name="T86" fmla="*/ 2147483647 w 760"/>
                  <a:gd name="T87" fmla="*/ 2147483647 h 888"/>
                  <a:gd name="T88" fmla="*/ 2147483647 w 760"/>
                  <a:gd name="T89" fmla="*/ 2147483647 h 888"/>
                  <a:gd name="T90" fmla="*/ 2147483647 w 760"/>
                  <a:gd name="T91" fmla="*/ 2147483647 h 88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0" h="888">
                    <a:moveTo>
                      <a:pt x="752" y="704"/>
                    </a:moveTo>
                    <a:lnTo>
                      <a:pt x="728" y="696"/>
                    </a:lnTo>
                    <a:lnTo>
                      <a:pt x="716" y="684"/>
                    </a:lnTo>
                    <a:lnTo>
                      <a:pt x="704" y="684"/>
                    </a:lnTo>
                    <a:lnTo>
                      <a:pt x="716" y="660"/>
                    </a:lnTo>
                    <a:lnTo>
                      <a:pt x="716" y="636"/>
                    </a:lnTo>
                    <a:lnTo>
                      <a:pt x="704" y="624"/>
                    </a:lnTo>
                    <a:lnTo>
                      <a:pt x="704" y="616"/>
                    </a:lnTo>
                    <a:lnTo>
                      <a:pt x="728" y="604"/>
                    </a:lnTo>
                    <a:lnTo>
                      <a:pt x="740" y="592"/>
                    </a:lnTo>
                    <a:lnTo>
                      <a:pt x="752" y="580"/>
                    </a:lnTo>
                    <a:lnTo>
                      <a:pt x="760" y="568"/>
                    </a:lnTo>
                    <a:lnTo>
                      <a:pt x="752" y="544"/>
                    </a:lnTo>
                    <a:lnTo>
                      <a:pt x="728" y="536"/>
                    </a:lnTo>
                    <a:lnTo>
                      <a:pt x="704" y="512"/>
                    </a:lnTo>
                    <a:lnTo>
                      <a:pt x="680" y="512"/>
                    </a:lnTo>
                    <a:lnTo>
                      <a:pt x="680" y="500"/>
                    </a:lnTo>
                    <a:lnTo>
                      <a:pt x="680" y="488"/>
                    </a:lnTo>
                    <a:lnTo>
                      <a:pt x="672" y="488"/>
                    </a:lnTo>
                    <a:lnTo>
                      <a:pt x="648" y="464"/>
                    </a:lnTo>
                    <a:lnTo>
                      <a:pt x="636" y="432"/>
                    </a:lnTo>
                    <a:lnTo>
                      <a:pt x="636" y="408"/>
                    </a:lnTo>
                    <a:lnTo>
                      <a:pt x="624" y="396"/>
                    </a:lnTo>
                    <a:lnTo>
                      <a:pt x="600" y="408"/>
                    </a:lnTo>
                    <a:lnTo>
                      <a:pt x="568" y="396"/>
                    </a:lnTo>
                    <a:lnTo>
                      <a:pt x="568" y="384"/>
                    </a:lnTo>
                    <a:lnTo>
                      <a:pt x="544" y="376"/>
                    </a:lnTo>
                    <a:lnTo>
                      <a:pt x="512" y="352"/>
                    </a:lnTo>
                    <a:lnTo>
                      <a:pt x="500" y="328"/>
                    </a:lnTo>
                    <a:lnTo>
                      <a:pt x="500" y="304"/>
                    </a:lnTo>
                    <a:lnTo>
                      <a:pt x="512" y="284"/>
                    </a:lnTo>
                    <a:lnTo>
                      <a:pt x="512" y="260"/>
                    </a:lnTo>
                    <a:lnTo>
                      <a:pt x="520" y="260"/>
                    </a:lnTo>
                    <a:lnTo>
                      <a:pt x="544" y="284"/>
                    </a:lnTo>
                    <a:lnTo>
                      <a:pt x="568" y="284"/>
                    </a:lnTo>
                    <a:lnTo>
                      <a:pt x="592" y="284"/>
                    </a:lnTo>
                    <a:lnTo>
                      <a:pt x="600" y="260"/>
                    </a:lnTo>
                    <a:lnTo>
                      <a:pt x="612" y="224"/>
                    </a:lnTo>
                    <a:lnTo>
                      <a:pt x="612" y="192"/>
                    </a:lnTo>
                    <a:lnTo>
                      <a:pt x="600" y="180"/>
                    </a:lnTo>
                    <a:lnTo>
                      <a:pt x="580" y="192"/>
                    </a:lnTo>
                    <a:lnTo>
                      <a:pt x="556" y="192"/>
                    </a:lnTo>
                    <a:lnTo>
                      <a:pt x="544" y="168"/>
                    </a:lnTo>
                    <a:lnTo>
                      <a:pt x="532" y="144"/>
                    </a:lnTo>
                    <a:lnTo>
                      <a:pt x="512" y="124"/>
                    </a:lnTo>
                    <a:lnTo>
                      <a:pt x="520" y="100"/>
                    </a:lnTo>
                    <a:lnTo>
                      <a:pt x="532" y="64"/>
                    </a:lnTo>
                    <a:lnTo>
                      <a:pt x="488" y="44"/>
                    </a:lnTo>
                    <a:lnTo>
                      <a:pt x="452" y="32"/>
                    </a:lnTo>
                    <a:lnTo>
                      <a:pt x="420" y="32"/>
                    </a:lnTo>
                    <a:lnTo>
                      <a:pt x="396" y="32"/>
                    </a:lnTo>
                    <a:lnTo>
                      <a:pt x="372" y="20"/>
                    </a:lnTo>
                    <a:lnTo>
                      <a:pt x="364" y="8"/>
                    </a:lnTo>
                    <a:lnTo>
                      <a:pt x="352" y="8"/>
                    </a:lnTo>
                    <a:lnTo>
                      <a:pt x="340" y="0"/>
                    </a:lnTo>
                    <a:lnTo>
                      <a:pt x="304" y="8"/>
                    </a:lnTo>
                    <a:lnTo>
                      <a:pt x="260" y="20"/>
                    </a:lnTo>
                    <a:lnTo>
                      <a:pt x="224" y="20"/>
                    </a:lnTo>
                    <a:lnTo>
                      <a:pt x="236" y="44"/>
                    </a:lnTo>
                    <a:lnTo>
                      <a:pt x="236" y="76"/>
                    </a:lnTo>
                    <a:lnTo>
                      <a:pt x="224" y="124"/>
                    </a:lnTo>
                    <a:lnTo>
                      <a:pt x="236" y="168"/>
                    </a:lnTo>
                    <a:lnTo>
                      <a:pt x="248" y="192"/>
                    </a:lnTo>
                    <a:lnTo>
                      <a:pt x="236" y="192"/>
                    </a:lnTo>
                    <a:lnTo>
                      <a:pt x="236" y="204"/>
                    </a:lnTo>
                    <a:lnTo>
                      <a:pt x="248" y="216"/>
                    </a:lnTo>
                    <a:lnTo>
                      <a:pt x="248" y="236"/>
                    </a:lnTo>
                    <a:lnTo>
                      <a:pt x="236" y="260"/>
                    </a:lnTo>
                    <a:lnTo>
                      <a:pt x="224" y="296"/>
                    </a:lnTo>
                    <a:lnTo>
                      <a:pt x="204" y="316"/>
                    </a:lnTo>
                    <a:lnTo>
                      <a:pt x="168" y="304"/>
                    </a:lnTo>
                    <a:lnTo>
                      <a:pt x="156" y="304"/>
                    </a:lnTo>
                    <a:lnTo>
                      <a:pt x="144" y="316"/>
                    </a:lnTo>
                    <a:lnTo>
                      <a:pt x="144" y="328"/>
                    </a:lnTo>
                    <a:lnTo>
                      <a:pt x="156" y="352"/>
                    </a:lnTo>
                    <a:lnTo>
                      <a:pt x="156" y="364"/>
                    </a:lnTo>
                    <a:lnTo>
                      <a:pt x="136" y="364"/>
                    </a:lnTo>
                    <a:lnTo>
                      <a:pt x="112" y="384"/>
                    </a:lnTo>
                    <a:lnTo>
                      <a:pt x="100" y="408"/>
                    </a:lnTo>
                    <a:lnTo>
                      <a:pt x="64" y="444"/>
                    </a:lnTo>
                    <a:lnTo>
                      <a:pt x="44" y="456"/>
                    </a:lnTo>
                    <a:lnTo>
                      <a:pt x="32" y="476"/>
                    </a:lnTo>
                    <a:lnTo>
                      <a:pt x="20" y="500"/>
                    </a:lnTo>
                    <a:lnTo>
                      <a:pt x="8" y="536"/>
                    </a:lnTo>
                    <a:lnTo>
                      <a:pt x="0" y="568"/>
                    </a:lnTo>
                    <a:lnTo>
                      <a:pt x="0" y="580"/>
                    </a:lnTo>
                    <a:lnTo>
                      <a:pt x="8" y="616"/>
                    </a:lnTo>
                    <a:lnTo>
                      <a:pt x="20" y="648"/>
                    </a:lnTo>
                    <a:lnTo>
                      <a:pt x="8" y="660"/>
                    </a:lnTo>
                    <a:lnTo>
                      <a:pt x="0" y="684"/>
                    </a:lnTo>
                    <a:lnTo>
                      <a:pt x="20" y="684"/>
                    </a:lnTo>
                    <a:lnTo>
                      <a:pt x="32" y="684"/>
                    </a:lnTo>
                    <a:lnTo>
                      <a:pt x="44" y="684"/>
                    </a:lnTo>
                    <a:lnTo>
                      <a:pt x="56" y="696"/>
                    </a:lnTo>
                    <a:lnTo>
                      <a:pt x="64" y="696"/>
                    </a:lnTo>
                    <a:lnTo>
                      <a:pt x="76" y="684"/>
                    </a:lnTo>
                    <a:lnTo>
                      <a:pt x="88" y="684"/>
                    </a:lnTo>
                    <a:lnTo>
                      <a:pt x="100" y="684"/>
                    </a:lnTo>
                    <a:lnTo>
                      <a:pt x="124" y="684"/>
                    </a:lnTo>
                    <a:lnTo>
                      <a:pt x="144" y="684"/>
                    </a:lnTo>
                    <a:lnTo>
                      <a:pt x="156" y="684"/>
                    </a:lnTo>
                    <a:lnTo>
                      <a:pt x="168" y="696"/>
                    </a:lnTo>
                    <a:lnTo>
                      <a:pt x="180" y="696"/>
                    </a:lnTo>
                    <a:lnTo>
                      <a:pt x="192" y="696"/>
                    </a:lnTo>
                    <a:lnTo>
                      <a:pt x="204" y="696"/>
                    </a:lnTo>
                    <a:lnTo>
                      <a:pt x="224" y="704"/>
                    </a:lnTo>
                    <a:lnTo>
                      <a:pt x="236" y="704"/>
                    </a:lnTo>
                    <a:lnTo>
                      <a:pt x="248" y="704"/>
                    </a:lnTo>
                    <a:lnTo>
                      <a:pt x="260" y="704"/>
                    </a:lnTo>
                    <a:lnTo>
                      <a:pt x="272" y="716"/>
                    </a:lnTo>
                    <a:lnTo>
                      <a:pt x="284" y="728"/>
                    </a:lnTo>
                    <a:lnTo>
                      <a:pt x="304" y="752"/>
                    </a:lnTo>
                    <a:lnTo>
                      <a:pt x="316" y="764"/>
                    </a:lnTo>
                    <a:lnTo>
                      <a:pt x="316" y="784"/>
                    </a:lnTo>
                    <a:lnTo>
                      <a:pt x="340" y="796"/>
                    </a:lnTo>
                    <a:lnTo>
                      <a:pt x="364" y="808"/>
                    </a:lnTo>
                    <a:lnTo>
                      <a:pt x="384" y="832"/>
                    </a:lnTo>
                    <a:lnTo>
                      <a:pt x="408" y="856"/>
                    </a:lnTo>
                    <a:lnTo>
                      <a:pt x="432" y="876"/>
                    </a:lnTo>
                    <a:lnTo>
                      <a:pt x="452" y="876"/>
                    </a:lnTo>
                    <a:lnTo>
                      <a:pt x="500" y="876"/>
                    </a:lnTo>
                    <a:lnTo>
                      <a:pt x="520" y="876"/>
                    </a:lnTo>
                    <a:lnTo>
                      <a:pt x="544" y="856"/>
                    </a:lnTo>
                    <a:lnTo>
                      <a:pt x="568" y="856"/>
                    </a:lnTo>
                    <a:lnTo>
                      <a:pt x="600" y="856"/>
                    </a:lnTo>
                    <a:lnTo>
                      <a:pt x="636" y="864"/>
                    </a:lnTo>
                    <a:lnTo>
                      <a:pt x="648" y="876"/>
                    </a:lnTo>
                    <a:lnTo>
                      <a:pt x="672" y="888"/>
                    </a:lnTo>
                    <a:lnTo>
                      <a:pt x="704" y="864"/>
                    </a:lnTo>
                    <a:lnTo>
                      <a:pt x="716" y="856"/>
                    </a:lnTo>
                    <a:lnTo>
                      <a:pt x="716" y="820"/>
                    </a:lnTo>
                    <a:lnTo>
                      <a:pt x="716" y="796"/>
                    </a:lnTo>
                    <a:lnTo>
                      <a:pt x="728" y="776"/>
                    </a:lnTo>
                    <a:lnTo>
                      <a:pt x="740" y="740"/>
                    </a:lnTo>
                    <a:lnTo>
                      <a:pt x="740" y="728"/>
                    </a:lnTo>
                    <a:lnTo>
                      <a:pt x="752" y="716"/>
                    </a:lnTo>
                    <a:lnTo>
                      <a:pt x="760" y="716"/>
                    </a:lnTo>
                    <a:lnTo>
                      <a:pt x="752" y="704"/>
                    </a:lnTo>
                    <a:close/>
                  </a:path>
                </a:pathLst>
              </a:custGeom>
              <a:solidFill>
                <a:srgbClr val="4F81BD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202" name="グループ化 16"/>
            <p:cNvGrpSpPr>
              <a:grpSpLocks/>
            </p:cNvGrpSpPr>
            <p:nvPr/>
          </p:nvGrpSpPr>
          <p:grpSpPr bwMode="auto">
            <a:xfrm>
              <a:off x="6464300" y="5418137"/>
              <a:ext cx="3325238" cy="1031051"/>
              <a:chOff x="6553201" y="5179569"/>
              <a:chExt cx="3175338" cy="1031472"/>
            </a:xfrm>
          </p:grpSpPr>
          <p:sp>
            <p:nvSpPr>
              <p:cNvPr id="254" name="テキスト ボックス 1"/>
              <p:cNvSpPr txBox="1">
                <a:spLocks noChangeArrowheads="1"/>
              </p:cNvSpPr>
              <p:nvPr/>
            </p:nvSpPr>
            <p:spPr bwMode="auto">
              <a:xfrm>
                <a:off x="6742694" y="5179569"/>
                <a:ext cx="2985845" cy="1031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ja-JP" altLang="en-US" sz="1100" dirty="0" smtClean="0">
                    <a:latin typeface="+mn-ea"/>
                    <a:ea typeface="+mn-ea"/>
                  </a:rPr>
                  <a:t>ホームページ（ＨＰ）として導入</a:t>
                </a:r>
                <a:endParaRPr lang="en-US" altLang="ja-JP" sz="1200" dirty="0" smtClean="0"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ja-JP" altLang="en-US" sz="400" dirty="0" smtClean="0">
                    <a:latin typeface="+mn-ea"/>
                    <a:ea typeface="+mn-ea"/>
                  </a:rPr>
                  <a:t>　</a:t>
                </a:r>
                <a:endParaRPr lang="en-US" altLang="ja-JP" sz="200" dirty="0" smtClean="0"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ja-JP" altLang="en-US" sz="1100" dirty="0" smtClean="0">
                    <a:latin typeface="+mn-ea"/>
                    <a:ea typeface="+mn-ea"/>
                  </a:rPr>
                  <a:t>グループウェア（ＧＷ）として導入</a:t>
                </a:r>
                <a:endParaRPr lang="en-US" altLang="ja-JP" sz="1100" dirty="0" smtClean="0"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endParaRPr lang="en-US" altLang="ja-JP" sz="600" dirty="0" smtClean="0"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ja-JP" altLang="en-US" sz="1100" dirty="0" smtClean="0">
                    <a:latin typeface="+mn-ea"/>
                    <a:ea typeface="+mn-ea"/>
                  </a:rPr>
                  <a:t>導入を検討中</a:t>
                </a:r>
                <a:r>
                  <a:rPr lang="ja-JP" altLang="en-US" sz="1050" dirty="0" smtClean="0">
                    <a:latin typeface="+mn-ea"/>
                    <a:ea typeface="+mn-ea"/>
                  </a:rPr>
                  <a:t>（教育センターで使用）</a:t>
                </a:r>
                <a:endParaRPr lang="en-US" altLang="ja-JP" sz="1050" dirty="0" smtClean="0"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endParaRPr lang="en-US" altLang="ja-JP" sz="700" dirty="0" smtClean="0">
                  <a:latin typeface="+mn-ea"/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ja-JP" altLang="en-US" sz="1100" dirty="0" smtClean="0">
                    <a:latin typeface="+mn-ea"/>
                    <a:ea typeface="+mn-ea"/>
                  </a:rPr>
                  <a:t>教育機関での調査研究、研修を行なっている</a:t>
                </a:r>
                <a:endParaRPr lang="en-US" altLang="ja-JP" sz="11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55" name="正方形/長方形 254"/>
              <p:cNvSpPr/>
              <p:nvPr/>
            </p:nvSpPr>
            <p:spPr>
              <a:xfrm>
                <a:off x="6553201" y="5187510"/>
                <a:ext cx="238002" cy="196930"/>
              </a:xfrm>
              <a:prstGeom prst="rec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256" name="正方形/長方形 255"/>
              <p:cNvSpPr/>
              <p:nvPr/>
            </p:nvSpPr>
            <p:spPr>
              <a:xfrm>
                <a:off x="6553201" y="5430497"/>
                <a:ext cx="238002" cy="196930"/>
              </a:xfrm>
              <a:prstGeom prst="rect">
                <a:avLst/>
              </a:prstGeom>
              <a:solidFill>
                <a:srgbClr val="9BBC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257" name="正方形/長方形 256"/>
              <p:cNvSpPr/>
              <p:nvPr/>
            </p:nvSpPr>
            <p:spPr>
              <a:xfrm>
                <a:off x="6553201" y="5698894"/>
                <a:ext cx="238002" cy="196930"/>
              </a:xfrm>
              <a:prstGeom prst="rect">
                <a:avLst/>
              </a:pr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258" name="正方形/長方形 257"/>
              <p:cNvSpPr/>
              <p:nvPr/>
            </p:nvSpPr>
            <p:spPr>
              <a:xfrm>
                <a:off x="6557749" y="5968879"/>
                <a:ext cx="238002" cy="195343"/>
              </a:xfrm>
              <a:prstGeom prst="rect">
                <a:avLst/>
              </a:prstGeom>
              <a:solidFill>
                <a:srgbClr val="806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</p:grpSp>
        <p:grpSp>
          <p:nvGrpSpPr>
            <p:cNvPr id="203" name="グループ化 153"/>
            <p:cNvGrpSpPr>
              <a:grpSpLocks/>
            </p:cNvGrpSpPr>
            <p:nvPr/>
          </p:nvGrpSpPr>
          <p:grpSpPr bwMode="auto">
            <a:xfrm>
              <a:off x="652463" y="4498975"/>
              <a:ext cx="731837" cy="1082675"/>
              <a:chOff x="652463" y="4546600"/>
              <a:chExt cx="731837" cy="1082675"/>
            </a:xfrm>
          </p:grpSpPr>
          <p:sp>
            <p:nvSpPr>
              <p:cNvPr id="244" name="Freeform 3040"/>
              <p:cNvSpPr>
                <a:spLocks/>
              </p:cNvSpPr>
              <p:nvPr/>
            </p:nvSpPr>
            <p:spPr bwMode="auto">
              <a:xfrm>
                <a:off x="1122567" y="4546600"/>
                <a:ext cx="137219" cy="182987"/>
              </a:xfrm>
              <a:custGeom>
                <a:avLst/>
                <a:gdLst>
                  <a:gd name="T0" fmla="*/ 2147483647 w 216"/>
                  <a:gd name="T1" fmla="*/ 2147483647 h 288"/>
                  <a:gd name="T2" fmla="*/ 2147483647 w 216"/>
                  <a:gd name="T3" fmla="*/ 0 h 288"/>
                  <a:gd name="T4" fmla="*/ 2147483647 w 216"/>
                  <a:gd name="T5" fmla="*/ 2147483647 h 288"/>
                  <a:gd name="T6" fmla="*/ 2147483647 w 216"/>
                  <a:gd name="T7" fmla="*/ 2147483647 h 288"/>
                  <a:gd name="T8" fmla="*/ 2147483647 w 216"/>
                  <a:gd name="T9" fmla="*/ 2147483647 h 288"/>
                  <a:gd name="T10" fmla="*/ 2147483647 w 216"/>
                  <a:gd name="T11" fmla="*/ 2147483647 h 288"/>
                  <a:gd name="T12" fmla="*/ 2147483647 w 216"/>
                  <a:gd name="T13" fmla="*/ 2147483647 h 288"/>
                  <a:gd name="T14" fmla="*/ 2147483647 w 216"/>
                  <a:gd name="T15" fmla="*/ 2147483647 h 288"/>
                  <a:gd name="T16" fmla="*/ 2147483647 w 216"/>
                  <a:gd name="T17" fmla="*/ 2147483647 h 288"/>
                  <a:gd name="T18" fmla="*/ 2147483647 w 216"/>
                  <a:gd name="T19" fmla="*/ 2147483647 h 288"/>
                  <a:gd name="T20" fmla="*/ 2147483647 w 216"/>
                  <a:gd name="T21" fmla="*/ 2147483647 h 288"/>
                  <a:gd name="T22" fmla="*/ 2147483647 w 216"/>
                  <a:gd name="T23" fmla="*/ 2147483647 h 288"/>
                  <a:gd name="T24" fmla="*/ 2147483647 w 216"/>
                  <a:gd name="T25" fmla="*/ 2147483647 h 288"/>
                  <a:gd name="T26" fmla="*/ 2147483647 w 216"/>
                  <a:gd name="T27" fmla="*/ 2147483647 h 288"/>
                  <a:gd name="T28" fmla="*/ 0 w 216"/>
                  <a:gd name="T29" fmla="*/ 2147483647 h 288"/>
                  <a:gd name="T30" fmla="*/ 2147483647 w 216"/>
                  <a:gd name="T31" fmla="*/ 2147483647 h 288"/>
                  <a:gd name="T32" fmla="*/ 2147483647 w 216"/>
                  <a:gd name="T33" fmla="*/ 2147483647 h 288"/>
                  <a:gd name="T34" fmla="*/ 2147483647 w 216"/>
                  <a:gd name="T35" fmla="*/ 2147483647 h 288"/>
                  <a:gd name="T36" fmla="*/ 2147483647 w 216"/>
                  <a:gd name="T37" fmla="*/ 2147483647 h 288"/>
                  <a:gd name="T38" fmla="*/ 2147483647 w 216"/>
                  <a:gd name="T39" fmla="*/ 2147483647 h 288"/>
                  <a:gd name="T40" fmla="*/ 2147483647 w 216"/>
                  <a:gd name="T41" fmla="*/ 2147483647 h 288"/>
                  <a:gd name="T42" fmla="*/ 2147483647 w 216"/>
                  <a:gd name="T43" fmla="*/ 2147483647 h 288"/>
                  <a:gd name="T44" fmla="*/ 2147483647 w 216"/>
                  <a:gd name="T45" fmla="*/ 2147483647 h 288"/>
                  <a:gd name="T46" fmla="*/ 2147483647 w 216"/>
                  <a:gd name="T47" fmla="*/ 2147483647 h 288"/>
                  <a:gd name="T48" fmla="*/ 2147483647 w 216"/>
                  <a:gd name="T49" fmla="*/ 2147483647 h 288"/>
                  <a:gd name="T50" fmla="*/ 2147483647 w 216"/>
                  <a:gd name="T51" fmla="*/ 2147483647 h 288"/>
                  <a:gd name="T52" fmla="*/ 2147483647 w 216"/>
                  <a:gd name="T53" fmla="*/ 2147483647 h 288"/>
                  <a:gd name="T54" fmla="*/ 2147483647 w 216"/>
                  <a:gd name="T55" fmla="*/ 2147483647 h 288"/>
                  <a:gd name="T56" fmla="*/ 2147483647 w 216"/>
                  <a:gd name="T57" fmla="*/ 2147483647 h 288"/>
                  <a:gd name="T58" fmla="*/ 2147483647 w 216"/>
                  <a:gd name="T59" fmla="*/ 2147483647 h 288"/>
                  <a:gd name="T60" fmla="*/ 2147483647 w 216"/>
                  <a:gd name="T61" fmla="*/ 2147483647 h 288"/>
                  <a:gd name="T62" fmla="*/ 2147483647 w 216"/>
                  <a:gd name="T63" fmla="*/ 2147483647 h 288"/>
                  <a:gd name="T64" fmla="*/ 2147483647 w 216"/>
                  <a:gd name="T65" fmla="*/ 2147483647 h 288"/>
                  <a:gd name="T66" fmla="*/ 2147483647 w 216"/>
                  <a:gd name="T67" fmla="*/ 2147483647 h 288"/>
                  <a:gd name="T68" fmla="*/ 2147483647 w 216"/>
                  <a:gd name="T69" fmla="*/ 2147483647 h 28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16" h="288">
                    <a:moveTo>
                      <a:pt x="204" y="12"/>
                    </a:moveTo>
                    <a:lnTo>
                      <a:pt x="204" y="12"/>
                    </a:lnTo>
                    <a:lnTo>
                      <a:pt x="192" y="0"/>
                    </a:lnTo>
                    <a:lnTo>
                      <a:pt x="184" y="0"/>
                    </a:lnTo>
                    <a:lnTo>
                      <a:pt x="172" y="0"/>
                    </a:lnTo>
                    <a:lnTo>
                      <a:pt x="160" y="12"/>
                    </a:lnTo>
                    <a:lnTo>
                      <a:pt x="148" y="24"/>
                    </a:lnTo>
                    <a:lnTo>
                      <a:pt x="136" y="36"/>
                    </a:lnTo>
                    <a:lnTo>
                      <a:pt x="124" y="36"/>
                    </a:lnTo>
                    <a:lnTo>
                      <a:pt x="124" y="24"/>
                    </a:lnTo>
                    <a:lnTo>
                      <a:pt x="112" y="24"/>
                    </a:lnTo>
                    <a:lnTo>
                      <a:pt x="104" y="24"/>
                    </a:lnTo>
                    <a:lnTo>
                      <a:pt x="92" y="48"/>
                    </a:lnTo>
                    <a:lnTo>
                      <a:pt x="80" y="68"/>
                    </a:lnTo>
                    <a:lnTo>
                      <a:pt x="68" y="68"/>
                    </a:lnTo>
                    <a:lnTo>
                      <a:pt x="68" y="80"/>
                    </a:lnTo>
                    <a:lnTo>
                      <a:pt x="80" y="92"/>
                    </a:lnTo>
                    <a:lnTo>
                      <a:pt x="92" y="104"/>
                    </a:lnTo>
                    <a:lnTo>
                      <a:pt x="80" y="116"/>
                    </a:lnTo>
                    <a:lnTo>
                      <a:pt x="68" y="116"/>
                    </a:lnTo>
                    <a:lnTo>
                      <a:pt x="56" y="128"/>
                    </a:lnTo>
                    <a:lnTo>
                      <a:pt x="44" y="148"/>
                    </a:lnTo>
                    <a:lnTo>
                      <a:pt x="32" y="148"/>
                    </a:lnTo>
                    <a:lnTo>
                      <a:pt x="44" y="160"/>
                    </a:lnTo>
                    <a:lnTo>
                      <a:pt x="32" y="172"/>
                    </a:lnTo>
                    <a:lnTo>
                      <a:pt x="32" y="196"/>
                    </a:lnTo>
                    <a:lnTo>
                      <a:pt x="24" y="208"/>
                    </a:lnTo>
                    <a:lnTo>
                      <a:pt x="24" y="216"/>
                    </a:lnTo>
                    <a:lnTo>
                      <a:pt x="12" y="228"/>
                    </a:lnTo>
                    <a:lnTo>
                      <a:pt x="0" y="228"/>
                    </a:lnTo>
                    <a:lnTo>
                      <a:pt x="12" y="240"/>
                    </a:lnTo>
                    <a:lnTo>
                      <a:pt x="24" y="240"/>
                    </a:lnTo>
                    <a:lnTo>
                      <a:pt x="32" y="240"/>
                    </a:lnTo>
                    <a:lnTo>
                      <a:pt x="32" y="228"/>
                    </a:lnTo>
                    <a:lnTo>
                      <a:pt x="32" y="240"/>
                    </a:lnTo>
                    <a:lnTo>
                      <a:pt x="44" y="252"/>
                    </a:lnTo>
                    <a:lnTo>
                      <a:pt x="56" y="240"/>
                    </a:lnTo>
                    <a:lnTo>
                      <a:pt x="56" y="228"/>
                    </a:lnTo>
                    <a:lnTo>
                      <a:pt x="68" y="264"/>
                    </a:lnTo>
                    <a:lnTo>
                      <a:pt x="56" y="276"/>
                    </a:lnTo>
                    <a:lnTo>
                      <a:pt x="44" y="276"/>
                    </a:lnTo>
                    <a:lnTo>
                      <a:pt x="32" y="264"/>
                    </a:lnTo>
                    <a:lnTo>
                      <a:pt x="24" y="264"/>
                    </a:lnTo>
                    <a:lnTo>
                      <a:pt x="44" y="276"/>
                    </a:lnTo>
                    <a:lnTo>
                      <a:pt x="68" y="288"/>
                    </a:lnTo>
                    <a:lnTo>
                      <a:pt x="68" y="276"/>
                    </a:lnTo>
                    <a:lnTo>
                      <a:pt x="68" y="264"/>
                    </a:lnTo>
                    <a:lnTo>
                      <a:pt x="92" y="264"/>
                    </a:lnTo>
                    <a:lnTo>
                      <a:pt x="92" y="252"/>
                    </a:lnTo>
                    <a:lnTo>
                      <a:pt x="92" y="240"/>
                    </a:lnTo>
                    <a:lnTo>
                      <a:pt x="92" y="228"/>
                    </a:lnTo>
                    <a:lnTo>
                      <a:pt x="104" y="216"/>
                    </a:lnTo>
                    <a:lnTo>
                      <a:pt x="92" y="216"/>
                    </a:lnTo>
                    <a:lnTo>
                      <a:pt x="80" y="216"/>
                    </a:lnTo>
                    <a:lnTo>
                      <a:pt x="92" y="208"/>
                    </a:lnTo>
                    <a:lnTo>
                      <a:pt x="92" y="196"/>
                    </a:lnTo>
                    <a:lnTo>
                      <a:pt x="92" y="184"/>
                    </a:lnTo>
                    <a:lnTo>
                      <a:pt x="104" y="184"/>
                    </a:lnTo>
                    <a:lnTo>
                      <a:pt x="112" y="172"/>
                    </a:lnTo>
                    <a:lnTo>
                      <a:pt x="136" y="148"/>
                    </a:lnTo>
                    <a:lnTo>
                      <a:pt x="172" y="128"/>
                    </a:lnTo>
                    <a:lnTo>
                      <a:pt x="184" y="104"/>
                    </a:lnTo>
                    <a:lnTo>
                      <a:pt x="184" y="92"/>
                    </a:lnTo>
                    <a:lnTo>
                      <a:pt x="184" y="80"/>
                    </a:lnTo>
                    <a:lnTo>
                      <a:pt x="184" y="68"/>
                    </a:lnTo>
                    <a:lnTo>
                      <a:pt x="192" y="68"/>
                    </a:lnTo>
                    <a:lnTo>
                      <a:pt x="204" y="56"/>
                    </a:lnTo>
                    <a:lnTo>
                      <a:pt x="204" y="48"/>
                    </a:lnTo>
                    <a:lnTo>
                      <a:pt x="216" y="36"/>
                    </a:lnTo>
                    <a:lnTo>
                      <a:pt x="204" y="24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5" name="Freeform 3041"/>
              <p:cNvSpPr>
                <a:spLocks/>
              </p:cNvSpPr>
              <p:nvPr/>
            </p:nvSpPr>
            <p:spPr bwMode="auto">
              <a:xfrm>
                <a:off x="1064121" y="4699089"/>
                <a:ext cx="109267" cy="124533"/>
              </a:xfrm>
              <a:custGeom>
                <a:avLst/>
                <a:gdLst>
                  <a:gd name="T0" fmla="*/ 2147483647 w 172"/>
                  <a:gd name="T1" fmla="*/ 2147483647 h 196"/>
                  <a:gd name="T2" fmla="*/ 2147483647 w 172"/>
                  <a:gd name="T3" fmla="*/ 2147483647 h 196"/>
                  <a:gd name="T4" fmla="*/ 2147483647 w 172"/>
                  <a:gd name="T5" fmla="*/ 2147483647 h 196"/>
                  <a:gd name="T6" fmla="*/ 2147483647 w 172"/>
                  <a:gd name="T7" fmla="*/ 2147483647 h 196"/>
                  <a:gd name="T8" fmla="*/ 2147483647 w 172"/>
                  <a:gd name="T9" fmla="*/ 2147483647 h 196"/>
                  <a:gd name="T10" fmla="*/ 2147483647 w 172"/>
                  <a:gd name="T11" fmla="*/ 2147483647 h 196"/>
                  <a:gd name="T12" fmla="*/ 2147483647 w 172"/>
                  <a:gd name="T13" fmla="*/ 2147483647 h 196"/>
                  <a:gd name="T14" fmla="*/ 2147483647 w 172"/>
                  <a:gd name="T15" fmla="*/ 2147483647 h 196"/>
                  <a:gd name="T16" fmla="*/ 2147483647 w 172"/>
                  <a:gd name="T17" fmla="*/ 2147483647 h 196"/>
                  <a:gd name="T18" fmla="*/ 2147483647 w 172"/>
                  <a:gd name="T19" fmla="*/ 2147483647 h 196"/>
                  <a:gd name="T20" fmla="*/ 2147483647 w 172"/>
                  <a:gd name="T21" fmla="*/ 2147483647 h 196"/>
                  <a:gd name="T22" fmla="*/ 2147483647 w 172"/>
                  <a:gd name="T23" fmla="*/ 2147483647 h 196"/>
                  <a:gd name="T24" fmla="*/ 2147483647 w 172"/>
                  <a:gd name="T25" fmla="*/ 2147483647 h 196"/>
                  <a:gd name="T26" fmla="*/ 2147483647 w 172"/>
                  <a:gd name="T27" fmla="*/ 2147483647 h 196"/>
                  <a:gd name="T28" fmla="*/ 2147483647 w 172"/>
                  <a:gd name="T29" fmla="*/ 2147483647 h 196"/>
                  <a:gd name="T30" fmla="*/ 2147483647 w 172"/>
                  <a:gd name="T31" fmla="*/ 2147483647 h 196"/>
                  <a:gd name="T32" fmla="*/ 0 w 172"/>
                  <a:gd name="T33" fmla="*/ 2147483647 h 196"/>
                  <a:gd name="T34" fmla="*/ 0 w 172"/>
                  <a:gd name="T35" fmla="*/ 2147483647 h 196"/>
                  <a:gd name="T36" fmla="*/ 2147483647 w 172"/>
                  <a:gd name="T37" fmla="*/ 2147483647 h 196"/>
                  <a:gd name="T38" fmla="*/ 2147483647 w 172"/>
                  <a:gd name="T39" fmla="*/ 2147483647 h 196"/>
                  <a:gd name="T40" fmla="*/ 2147483647 w 172"/>
                  <a:gd name="T41" fmla="*/ 2147483647 h 196"/>
                  <a:gd name="T42" fmla="*/ 2147483647 w 172"/>
                  <a:gd name="T43" fmla="*/ 2147483647 h 196"/>
                  <a:gd name="T44" fmla="*/ 2147483647 w 172"/>
                  <a:gd name="T45" fmla="*/ 2147483647 h 196"/>
                  <a:gd name="T46" fmla="*/ 2147483647 w 172"/>
                  <a:gd name="T47" fmla="*/ 2147483647 h 196"/>
                  <a:gd name="T48" fmla="*/ 2147483647 w 172"/>
                  <a:gd name="T49" fmla="*/ 0 h 196"/>
                  <a:gd name="T50" fmla="*/ 2147483647 w 172"/>
                  <a:gd name="T51" fmla="*/ 2147483647 h 196"/>
                  <a:gd name="T52" fmla="*/ 2147483647 w 172"/>
                  <a:gd name="T53" fmla="*/ 2147483647 h 196"/>
                  <a:gd name="T54" fmla="*/ 2147483647 w 172"/>
                  <a:gd name="T55" fmla="*/ 2147483647 h 196"/>
                  <a:gd name="T56" fmla="*/ 2147483647 w 172"/>
                  <a:gd name="T57" fmla="*/ 2147483647 h 196"/>
                  <a:gd name="T58" fmla="*/ 2147483647 w 172"/>
                  <a:gd name="T59" fmla="*/ 2147483647 h 196"/>
                  <a:gd name="T60" fmla="*/ 2147483647 w 172"/>
                  <a:gd name="T61" fmla="*/ 2147483647 h 196"/>
                  <a:gd name="T62" fmla="*/ 2147483647 w 172"/>
                  <a:gd name="T63" fmla="*/ 2147483647 h 196"/>
                  <a:gd name="T64" fmla="*/ 2147483647 w 172"/>
                  <a:gd name="T65" fmla="*/ 2147483647 h 196"/>
                  <a:gd name="T66" fmla="*/ 2147483647 w 172"/>
                  <a:gd name="T67" fmla="*/ 2147483647 h 196"/>
                  <a:gd name="T68" fmla="*/ 2147483647 w 172"/>
                  <a:gd name="T69" fmla="*/ 2147483647 h 196"/>
                  <a:gd name="T70" fmla="*/ 2147483647 w 172"/>
                  <a:gd name="T71" fmla="*/ 2147483647 h 196"/>
                  <a:gd name="T72" fmla="*/ 2147483647 w 172"/>
                  <a:gd name="T73" fmla="*/ 2147483647 h 196"/>
                  <a:gd name="T74" fmla="*/ 2147483647 w 172"/>
                  <a:gd name="T75" fmla="*/ 2147483647 h 196"/>
                  <a:gd name="T76" fmla="*/ 2147483647 w 172"/>
                  <a:gd name="T77" fmla="*/ 2147483647 h 19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2" h="196">
                    <a:moveTo>
                      <a:pt x="172" y="56"/>
                    </a:moveTo>
                    <a:lnTo>
                      <a:pt x="160" y="80"/>
                    </a:lnTo>
                    <a:lnTo>
                      <a:pt x="136" y="68"/>
                    </a:lnTo>
                    <a:lnTo>
                      <a:pt x="124" y="68"/>
                    </a:lnTo>
                    <a:lnTo>
                      <a:pt x="116" y="92"/>
                    </a:lnTo>
                    <a:lnTo>
                      <a:pt x="104" y="104"/>
                    </a:lnTo>
                    <a:lnTo>
                      <a:pt x="104" y="116"/>
                    </a:lnTo>
                    <a:lnTo>
                      <a:pt x="80" y="136"/>
                    </a:lnTo>
                    <a:lnTo>
                      <a:pt x="80" y="148"/>
                    </a:lnTo>
                    <a:lnTo>
                      <a:pt x="68" y="172"/>
                    </a:lnTo>
                    <a:lnTo>
                      <a:pt x="56" y="172"/>
                    </a:lnTo>
                    <a:lnTo>
                      <a:pt x="48" y="172"/>
                    </a:lnTo>
                    <a:lnTo>
                      <a:pt x="36" y="184"/>
                    </a:lnTo>
                    <a:lnTo>
                      <a:pt x="24" y="196"/>
                    </a:lnTo>
                    <a:lnTo>
                      <a:pt x="12" y="184"/>
                    </a:lnTo>
                    <a:lnTo>
                      <a:pt x="12" y="172"/>
                    </a:lnTo>
                    <a:lnTo>
                      <a:pt x="0" y="172"/>
                    </a:lnTo>
                    <a:lnTo>
                      <a:pt x="0" y="136"/>
                    </a:lnTo>
                    <a:lnTo>
                      <a:pt x="12" y="116"/>
                    </a:lnTo>
                    <a:lnTo>
                      <a:pt x="24" y="104"/>
                    </a:lnTo>
                    <a:lnTo>
                      <a:pt x="36" y="80"/>
                    </a:lnTo>
                    <a:lnTo>
                      <a:pt x="48" y="56"/>
                    </a:lnTo>
                    <a:lnTo>
                      <a:pt x="48" y="48"/>
                    </a:lnTo>
                    <a:lnTo>
                      <a:pt x="48" y="24"/>
                    </a:lnTo>
                    <a:lnTo>
                      <a:pt x="68" y="0"/>
                    </a:lnTo>
                    <a:lnTo>
                      <a:pt x="68" y="24"/>
                    </a:lnTo>
                    <a:lnTo>
                      <a:pt x="68" y="36"/>
                    </a:lnTo>
                    <a:lnTo>
                      <a:pt x="80" y="36"/>
                    </a:lnTo>
                    <a:lnTo>
                      <a:pt x="92" y="24"/>
                    </a:lnTo>
                    <a:lnTo>
                      <a:pt x="104" y="36"/>
                    </a:lnTo>
                    <a:lnTo>
                      <a:pt x="104" y="48"/>
                    </a:lnTo>
                    <a:lnTo>
                      <a:pt x="104" y="56"/>
                    </a:lnTo>
                    <a:lnTo>
                      <a:pt x="104" y="48"/>
                    </a:lnTo>
                    <a:lnTo>
                      <a:pt x="104" y="36"/>
                    </a:lnTo>
                    <a:lnTo>
                      <a:pt x="116" y="48"/>
                    </a:lnTo>
                    <a:lnTo>
                      <a:pt x="124" y="56"/>
                    </a:lnTo>
                    <a:lnTo>
                      <a:pt x="136" y="56"/>
                    </a:lnTo>
                    <a:lnTo>
                      <a:pt x="160" y="56"/>
                    </a:lnTo>
                    <a:lnTo>
                      <a:pt x="172" y="56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6" name="Freeform 3042"/>
              <p:cNvSpPr>
                <a:spLocks/>
              </p:cNvSpPr>
              <p:nvPr/>
            </p:nvSpPr>
            <p:spPr bwMode="auto">
              <a:xfrm>
                <a:off x="1208964" y="4976112"/>
                <a:ext cx="58445" cy="78786"/>
              </a:xfrm>
              <a:custGeom>
                <a:avLst/>
                <a:gdLst>
                  <a:gd name="T0" fmla="*/ 2147483647 w 92"/>
                  <a:gd name="T1" fmla="*/ 2147483647 h 124"/>
                  <a:gd name="T2" fmla="*/ 2147483647 w 92"/>
                  <a:gd name="T3" fmla="*/ 2147483647 h 124"/>
                  <a:gd name="T4" fmla="*/ 2147483647 w 92"/>
                  <a:gd name="T5" fmla="*/ 2147483647 h 124"/>
                  <a:gd name="T6" fmla="*/ 2147483647 w 92"/>
                  <a:gd name="T7" fmla="*/ 0 h 124"/>
                  <a:gd name="T8" fmla="*/ 2147483647 w 92"/>
                  <a:gd name="T9" fmla="*/ 0 h 124"/>
                  <a:gd name="T10" fmla="*/ 2147483647 w 92"/>
                  <a:gd name="T11" fmla="*/ 2147483647 h 124"/>
                  <a:gd name="T12" fmla="*/ 2147483647 w 92"/>
                  <a:gd name="T13" fmla="*/ 2147483647 h 124"/>
                  <a:gd name="T14" fmla="*/ 2147483647 w 92"/>
                  <a:gd name="T15" fmla="*/ 2147483647 h 124"/>
                  <a:gd name="T16" fmla="*/ 2147483647 w 92"/>
                  <a:gd name="T17" fmla="*/ 2147483647 h 124"/>
                  <a:gd name="T18" fmla="*/ 2147483647 w 92"/>
                  <a:gd name="T19" fmla="*/ 2147483647 h 124"/>
                  <a:gd name="T20" fmla="*/ 2147483647 w 92"/>
                  <a:gd name="T21" fmla="*/ 2147483647 h 124"/>
                  <a:gd name="T22" fmla="*/ 2147483647 w 92"/>
                  <a:gd name="T23" fmla="*/ 2147483647 h 124"/>
                  <a:gd name="T24" fmla="*/ 2147483647 w 92"/>
                  <a:gd name="T25" fmla="*/ 2147483647 h 124"/>
                  <a:gd name="T26" fmla="*/ 2147483647 w 92"/>
                  <a:gd name="T27" fmla="*/ 2147483647 h 124"/>
                  <a:gd name="T28" fmla="*/ 0 w 92"/>
                  <a:gd name="T29" fmla="*/ 2147483647 h 124"/>
                  <a:gd name="T30" fmla="*/ 0 w 92"/>
                  <a:gd name="T31" fmla="*/ 2147483647 h 124"/>
                  <a:gd name="T32" fmla="*/ 2147483647 w 92"/>
                  <a:gd name="T33" fmla="*/ 2147483647 h 124"/>
                  <a:gd name="T34" fmla="*/ 2147483647 w 92"/>
                  <a:gd name="T35" fmla="*/ 2147483647 h 124"/>
                  <a:gd name="T36" fmla="*/ 2147483647 w 92"/>
                  <a:gd name="T37" fmla="*/ 2147483647 h 124"/>
                  <a:gd name="T38" fmla="*/ 2147483647 w 92"/>
                  <a:gd name="T39" fmla="*/ 2147483647 h 124"/>
                  <a:gd name="T40" fmla="*/ 2147483647 w 92"/>
                  <a:gd name="T41" fmla="*/ 2147483647 h 124"/>
                  <a:gd name="T42" fmla="*/ 2147483647 w 92"/>
                  <a:gd name="T43" fmla="*/ 2147483647 h 124"/>
                  <a:gd name="T44" fmla="*/ 2147483647 w 92"/>
                  <a:gd name="T45" fmla="*/ 2147483647 h 124"/>
                  <a:gd name="T46" fmla="*/ 2147483647 w 92"/>
                  <a:gd name="T47" fmla="*/ 2147483647 h 124"/>
                  <a:gd name="T48" fmla="*/ 2147483647 w 92"/>
                  <a:gd name="T49" fmla="*/ 2147483647 h 124"/>
                  <a:gd name="T50" fmla="*/ 2147483647 w 92"/>
                  <a:gd name="T51" fmla="*/ 2147483647 h 124"/>
                  <a:gd name="T52" fmla="*/ 2147483647 w 92"/>
                  <a:gd name="T53" fmla="*/ 2147483647 h 124"/>
                  <a:gd name="T54" fmla="*/ 2147483647 w 92"/>
                  <a:gd name="T55" fmla="*/ 2147483647 h 124"/>
                  <a:gd name="T56" fmla="*/ 2147483647 w 92"/>
                  <a:gd name="T57" fmla="*/ 2147483647 h 124"/>
                  <a:gd name="T58" fmla="*/ 2147483647 w 92"/>
                  <a:gd name="T59" fmla="*/ 2147483647 h 124"/>
                  <a:gd name="T60" fmla="*/ 2147483647 w 92"/>
                  <a:gd name="T61" fmla="*/ 2147483647 h 12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92" h="124">
                    <a:moveTo>
                      <a:pt x="92" y="20"/>
                    </a:moveTo>
                    <a:lnTo>
                      <a:pt x="80" y="20"/>
                    </a:lnTo>
                    <a:lnTo>
                      <a:pt x="68" y="12"/>
                    </a:lnTo>
                    <a:lnTo>
                      <a:pt x="56" y="0"/>
                    </a:lnTo>
                    <a:lnTo>
                      <a:pt x="48" y="0"/>
                    </a:lnTo>
                    <a:lnTo>
                      <a:pt x="36" y="12"/>
                    </a:lnTo>
                    <a:lnTo>
                      <a:pt x="24" y="20"/>
                    </a:lnTo>
                    <a:lnTo>
                      <a:pt x="36" y="32"/>
                    </a:lnTo>
                    <a:lnTo>
                      <a:pt x="24" y="44"/>
                    </a:lnTo>
                    <a:lnTo>
                      <a:pt x="12" y="32"/>
                    </a:lnTo>
                    <a:lnTo>
                      <a:pt x="12" y="56"/>
                    </a:lnTo>
                    <a:lnTo>
                      <a:pt x="12" y="68"/>
                    </a:lnTo>
                    <a:lnTo>
                      <a:pt x="12" y="80"/>
                    </a:lnTo>
                    <a:lnTo>
                      <a:pt x="12" y="68"/>
                    </a:lnTo>
                    <a:lnTo>
                      <a:pt x="0" y="68"/>
                    </a:lnTo>
                    <a:lnTo>
                      <a:pt x="0" y="80"/>
                    </a:lnTo>
                    <a:lnTo>
                      <a:pt x="12" y="92"/>
                    </a:lnTo>
                    <a:lnTo>
                      <a:pt x="24" y="100"/>
                    </a:lnTo>
                    <a:lnTo>
                      <a:pt x="36" y="112"/>
                    </a:lnTo>
                    <a:lnTo>
                      <a:pt x="36" y="124"/>
                    </a:lnTo>
                    <a:lnTo>
                      <a:pt x="48" y="100"/>
                    </a:lnTo>
                    <a:lnTo>
                      <a:pt x="68" y="100"/>
                    </a:lnTo>
                    <a:lnTo>
                      <a:pt x="92" y="100"/>
                    </a:lnTo>
                    <a:lnTo>
                      <a:pt x="80" y="92"/>
                    </a:lnTo>
                    <a:lnTo>
                      <a:pt x="68" y="80"/>
                    </a:lnTo>
                    <a:lnTo>
                      <a:pt x="80" y="80"/>
                    </a:lnTo>
                    <a:lnTo>
                      <a:pt x="92" y="80"/>
                    </a:lnTo>
                    <a:lnTo>
                      <a:pt x="80" y="56"/>
                    </a:lnTo>
                    <a:lnTo>
                      <a:pt x="80" y="44"/>
                    </a:lnTo>
                    <a:lnTo>
                      <a:pt x="92" y="32"/>
                    </a:lnTo>
                    <a:lnTo>
                      <a:pt x="92" y="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7" name="Freeform 3043"/>
              <p:cNvSpPr>
                <a:spLocks/>
              </p:cNvSpPr>
              <p:nvPr/>
            </p:nvSpPr>
            <p:spPr bwMode="auto">
              <a:xfrm>
                <a:off x="1020923" y="5179431"/>
                <a:ext cx="109267" cy="94035"/>
              </a:xfrm>
              <a:custGeom>
                <a:avLst/>
                <a:gdLst>
                  <a:gd name="T0" fmla="*/ 2147483647 w 172"/>
                  <a:gd name="T1" fmla="*/ 0 h 148"/>
                  <a:gd name="T2" fmla="*/ 2147483647 w 172"/>
                  <a:gd name="T3" fmla="*/ 0 h 148"/>
                  <a:gd name="T4" fmla="*/ 2147483647 w 172"/>
                  <a:gd name="T5" fmla="*/ 0 h 148"/>
                  <a:gd name="T6" fmla="*/ 2147483647 w 172"/>
                  <a:gd name="T7" fmla="*/ 2147483647 h 148"/>
                  <a:gd name="T8" fmla="*/ 2147483647 w 172"/>
                  <a:gd name="T9" fmla="*/ 2147483647 h 148"/>
                  <a:gd name="T10" fmla="*/ 2147483647 w 172"/>
                  <a:gd name="T11" fmla="*/ 2147483647 h 148"/>
                  <a:gd name="T12" fmla="*/ 2147483647 w 172"/>
                  <a:gd name="T13" fmla="*/ 2147483647 h 148"/>
                  <a:gd name="T14" fmla="*/ 2147483647 w 172"/>
                  <a:gd name="T15" fmla="*/ 2147483647 h 148"/>
                  <a:gd name="T16" fmla="*/ 2147483647 w 172"/>
                  <a:gd name="T17" fmla="*/ 2147483647 h 148"/>
                  <a:gd name="T18" fmla="*/ 2147483647 w 172"/>
                  <a:gd name="T19" fmla="*/ 2147483647 h 148"/>
                  <a:gd name="T20" fmla="*/ 2147483647 w 172"/>
                  <a:gd name="T21" fmla="*/ 2147483647 h 148"/>
                  <a:gd name="T22" fmla="*/ 2147483647 w 172"/>
                  <a:gd name="T23" fmla="*/ 2147483647 h 148"/>
                  <a:gd name="T24" fmla="*/ 2147483647 w 172"/>
                  <a:gd name="T25" fmla="*/ 2147483647 h 148"/>
                  <a:gd name="T26" fmla="*/ 2147483647 w 172"/>
                  <a:gd name="T27" fmla="*/ 2147483647 h 148"/>
                  <a:gd name="T28" fmla="*/ 2147483647 w 172"/>
                  <a:gd name="T29" fmla="*/ 2147483647 h 148"/>
                  <a:gd name="T30" fmla="*/ 2147483647 w 172"/>
                  <a:gd name="T31" fmla="*/ 2147483647 h 148"/>
                  <a:gd name="T32" fmla="*/ 2147483647 w 172"/>
                  <a:gd name="T33" fmla="*/ 2147483647 h 148"/>
                  <a:gd name="T34" fmla="*/ 2147483647 w 172"/>
                  <a:gd name="T35" fmla="*/ 2147483647 h 148"/>
                  <a:gd name="T36" fmla="*/ 2147483647 w 172"/>
                  <a:gd name="T37" fmla="*/ 2147483647 h 148"/>
                  <a:gd name="T38" fmla="*/ 2147483647 w 172"/>
                  <a:gd name="T39" fmla="*/ 2147483647 h 148"/>
                  <a:gd name="T40" fmla="*/ 2147483647 w 172"/>
                  <a:gd name="T41" fmla="*/ 2147483647 h 148"/>
                  <a:gd name="T42" fmla="*/ 2147483647 w 172"/>
                  <a:gd name="T43" fmla="*/ 2147483647 h 148"/>
                  <a:gd name="T44" fmla="*/ 2147483647 w 172"/>
                  <a:gd name="T45" fmla="*/ 2147483647 h 148"/>
                  <a:gd name="T46" fmla="*/ 0 w 172"/>
                  <a:gd name="T47" fmla="*/ 2147483647 h 148"/>
                  <a:gd name="T48" fmla="*/ 0 w 172"/>
                  <a:gd name="T49" fmla="*/ 2147483647 h 148"/>
                  <a:gd name="T50" fmla="*/ 2147483647 w 172"/>
                  <a:gd name="T51" fmla="*/ 2147483647 h 148"/>
                  <a:gd name="T52" fmla="*/ 2147483647 w 172"/>
                  <a:gd name="T53" fmla="*/ 2147483647 h 148"/>
                  <a:gd name="T54" fmla="*/ 2147483647 w 172"/>
                  <a:gd name="T55" fmla="*/ 2147483647 h 148"/>
                  <a:gd name="T56" fmla="*/ 2147483647 w 172"/>
                  <a:gd name="T57" fmla="*/ 2147483647 h 148"/>
                  <a:gd name="T58" fmla="*/ 2147483647 w 172"/>
                  <a:gd name="T59" fmla="*/ 2147483647 h 148"/>
                  <a:gd name="T60" fmla="*/ 2147483647 w 172"/>
                  <a:gd name="T61" fmla="*/ 2147483647 h 148"/>
                  <a:gd name="T62" fmla="*/ 2147483647 w 172"/>
                  <a:gd name="T63" fmla="*/ 2147483647 h 148"/>
                  <a:gd name="T64" fmla="*/ 2147483647 w 172"/>
                  <a:gd name="T65" fmla="*/ 2147483647 h 148"/>
                  <a:gd name="T66" fmla="*/ 2147483647 w 172"/>
                  <a:gd name="T67" fmla="*/ 2147483647 h 148"/>
                  <a:gd name="T68" fmla="*/ 2147483647 w 172"/>
                  <a:gd name="T69" fmla="*/ 2147483647 h 148"/>
                  <a:gd name="T70" fmla="*/ 2147483647 w 172"/>
                  <a:gd name="T71" fmla="*/ 2147483647 h 148"/>
                  <a:gd name="T72" fmla="*/ 2147483647 w 172"/>
                  <a:gd name="T73" fmla="*/ 2147483647 h 148"/>
                  <a:gd name="T74" fmla="*/ 2147483647 w 172"/>
                  <a:gd name="T75" fmla="*/ 2147483647 h 148"/>
                  <a:gd name="T76" fmla="*/ 2147483647 w 172"/>
                  <a:gd name="T77" fmla="*/ 0 h 14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2" h="148">
                    <a:moveTo>
                      <a:pt x="172" y="0"/>
                    </a:moveTo>
                    <a:lnTo>
                      <a:pt x="160" y="0"/>
                    </a:lnTo>
                    <a:lnTo>
                      <a:pt x="148" y="0"/>
                    </a:lnTo>
                    <a:lnTo>
                      <a:pt x="148" y="12"/>
                    </a:lnTo>
                    <a:lnTo>
                      <a:pt x="160" y="12"/>
                    </a:lnTo>
                    <a:lnTo>
                      <a:pt x="148" y="20"/>
                    </a:lnTo>
                    <a:lnTo>
                      <a:pt x="136" y="20"/>
                    </a:lnTo>
                    <a:lnTo>
                      <a:pt x="136" y="12"/>
                    </a:lnTo>
                    <a:lnTo>
                      <a:pt x="136" y="20"/>
                    </a:lnTo>
                    <a:lnTo>
                      <a:pt x="116" y="20"/>
                    </a:lnTo>
                    <a:lnTo>
                      <a:pt x="92" y="20"/>
                    </a:lnTo>
                    <a:lnTo>
                      <a:pt x="80" y="32"/>
                    </a:lnTo>
                    <a:lnTo>
                      <a:pt x="80" y="44"/>
                    </a:lnTo>
                    <a:lnTo>
                      <a:pt x="68" y="68"/>
                    </a:lnTo>
                    <a:lnTo>
                      <a:pt x="44" y="80"/>
                    </a:lnTo>
                    <a:lnTo>
                      <a:pt x="56" y="92"/>
                    </a:lnTo>
                    <a:lnTo>
                      <a:pt x="56" y="100"/>
                    </a:lnTo>
                    <a:lnTo>
                      <a:pt x="44" y="100"/>
                    </a:lnTo>
                    <a:lnTo>
                      <a:pt x="36" y="100"/>
                    </a:lnTo>
                    <a:lnTo>
                      <a:pt x="24" y="112"/>
                    </a:lnTo>
                    <a:lnTo>
                      <a:pt x="24" y="124"/>
                    </a:lnTo>
                    <a:lnTo>
                      <a:pt x="24" y="136"/>
                    </a:lnTo>
                    <a:lnTo>
                      <a:pt x="12" y="124"/>
                    </a:lnTo>
                    <a:lnTo>
                      <a:pt x="0" y="124"/>
                    </a:lnTo>
                    <a:lnTo>
                      <a:pt x="0" y="136"/>
                    </a:lnTo>
                    <a:lnTo>
                      <a:pt x="24" y="148"/>
                    </a:lnTo>
                    <a:lnTo>
                      <a:pt x="36" y="148"/>
                    </a:lnTo>
                    <a:lnTo>
                      <a:pt x="68" y="136"/>
                    </a:lnTo>
                    <a:lnTo>
                      <a:pt x="104" y="100"/>
                    </a:lnTo>
                    <a:lnTo>
                      <a:pt x="116" y="92"/>
                    </a:lnTo>
                    <a:lnTo>
                      <a:pt x="116" y="80"/>
                    </a:lnTo>
                    <a:lnTo>
                      <a:pt x="116" y="68"/>
                    </a:lnTo>
                    <a:lnTo>
                      <a:pt x="124" y="68"/>
                    </a:lnTo>
                    <a:lnTo>
                      <a:pt x="136" y="68"/>
                    </a:lnTo>
                    <a:lnTo>
                      <a:pt x="136" y="56"/>
                    </a:lnTo>
                    <a:lnTo>
                      <a:pt x="148" y="44"/>
                    </a:lnTo>
                    <a:lnTo>
                      <a:pt x="160" y="32"/>
                    </a:lnTo>
                    <a:lnTo>
                      <a:pt x="172" y="12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8" name="Freeform 3044"/>
              <p:cNvSpPr>
                <a:spLocks/>
              </p:cNvSpPr>
              <p:nvPr/>
            </p:nvSpPr>
            <p:spPr bwMode="auto">
              <a:xfrm>
                <a:off x="855751" y="5250593"/>
                <a:ext cx="71151" cy="152489"/>
              </a:xfrm>
              <a:custGeom>
                <a:avLst/>
                <a:gdLst>
                  <a:gd name="T0" fmla="*/ 2147483647 w 112"/>
                  <a:gd name="T1" fmla="*/ 2147483647 h 240"/>
                  <a:gd name="T2" fmla="*/ 2147483647 w 112"/>
                  <a:gd name="T3" fmla="*/ 2147483647 h 240"/>
                  <a:gd name="T4" fmla="*/ 2147483647 w 112"/>
                  <a:gd name="T5" fmla="*/ 2147483647 h 240"/>
                  <a:gd name="T6" fmla="*/ 2147483647 w 112"/>
                  <a:gd name="T7" fmla="*/ 2147483647 h 240"/>
                  <a:gd name="T8" fmla="*/ 2147483647 w 112"/>
                  <a:gd name="T9" fmla="*/ 2147483647 h 240"/>
                  <a:gd name="T10" fmla="*/ 2147483647 w 112"/>
                  <a:gd name="T11" fmla="*/ 2147483647 h 240"/>
                  <a:gd name="T12" fmla="*/ 2147483647 w 112"/>
                  <a:gd name="T13" fmla="*/ 2147483647 h 240"/>
                  <a:gd name="T14" fmla="*/ 2147483647 w 112"/>
                  <a:gd name="T15" fmla="*/ 2147483647 h 240"/>
                  <a:gd name="T16" fmla="*/ 2147483647 w 112"/>
                  <a:gd name="T17" fmla="*/ 2147483647 h 240"/>
                  <a:gd name="T18" fmla="*/ 2147483647 w 112"/>
                  <a:gd name="T19" fmla="*/ 2147483647 h 240"/>
                  <a:gd name="T20" fmla="*/ 2147483647 w 112"/>
                  <a:gd name="T21" fmla="*/ 2147483647 h 240"/>
                  <a:gd name="T22" fmla="*/ 2147483647 w 112"/>
                  <a:gd name="T23" fmla="*/ 2147483647 h 240"/>
                  <a:gd name="T24" fmla="*/ 2147483647 w 112"/>
                  <a:gd name="T25" fmla="*/ 2147483647 h 240"/>
                  <a:gd name="T26" fmla="*/ 2147483647 w 112"/>
                  <a:gd name="T27" fmla="*/ 2147483647 h 240"/>
                  <a:gd name="T28" fmla="*/ 2147483647 w 112"/>
                  <a:gd name="T29" fmla="*/ 2147483647 h 240"/>
                  <a:gd name="T30" fmla="*/ 2147483647 w 112"/>
                  <a:gd name="T31" fmla="*/ 2147483647 h 240"/>
                  <a:gd name="T32" fmla="*/ 2147483647 w 112"/>
                  <a:gd name="T33" fmla="*/ 2147483647 h 240"/>
                  <a:gd name="T34" fmla="*/ 2147483647 w 112"/>
                  <a:gd name="T35" fmla="*/ 2147483647 h 240"/>
                  <a:gd name="T36" fmla="*/ 2147483647 w 112"/>
                  <a:gd name="T37" fmla="*/ 2147483647 h 240"/>
                  <a:gd name="T38" fmla="*/ 2147483647 w 112"/>
                  <a:gd name="T39" fmla="*/ 2147483647 h 240"/>
                  <a:gd name="T40" fmla="*/ 2147483647 w 112"/>
                  <a:gd name="T41" fmla="*/ 2147483647 h 240"/>
                  <a:gd name="T42" fmla="*/ 2147483647 w 112"/>
                  <a:gd name="T43" fmla="*/ 2147483647 h 240"/>
                  <a:gd name="T44" fmla="*/ 2147483647 w 112"/>
                  <a:gd name="T45" fmla="*/ 2147483647 h 240"/>
                  <a:gd name="T46" fmla="*/ 2147483647 w 112"/>
                  <a:gd name="T47" fmla="*/ 2147483647 h 240"/>
                  <a:gd name="T48" fmla="*/ 2147483647 w 112"/>
                  <a:gd name="T49" fmla="*/ 2147483647 h 240"/>
                  <a:gd name="T50" fmla="*/ 2147483647 w 112"/>
                  <a:gd name="T51" fmla="*/ 0 h 240"/>
                  <a:gd name="T52" fmla="*/ 2147483647 w 112"/>
                  <a:gd name="T53" fmla="*/ 2147483647 h 240"/>
                  <a:gd name="T54" fmla="*/ 2147483647 w 112"/>
                  <a:gd name="T55" fmla="*/ 2147483647 h 240"/>
                  <a:gd name="T56" fmla="*/ 2147483647 w 112"/>
                  <a:gd name="T57" fmla="*/ 2147483647 h 240"/>
                  <a:gd name="T58" fmla="*/ 2147483647 w 112"/>
                  <a:gd name="T59" fmla="*/ 2147483647 h 240"/>
                  <a:gd name="T60" fmla="*/ 2147483647 w 112"/>
                  <a:gd name="T61" fmla="*/ 2147483647 h 240"/>
                  <a:gd name="T62" fmla="*/ 2147483647 w 112"/>
                  <a:gd name="T63" fmla="*/ 2147483647 h 240"/>
                  <a:gd name="T64" fmla="*/ 2147483647 w 112"/>
                  <a:gd name="T65" fmla="*/ 2147483647 h 240"/>
                  <a:gd name="T66" fmla="*/ 2147483647 w 112"/>
                  <a:gd name="T67" fmla="*/ 2147483647 h 240"/>
                  <a:gd name="T68" fmla="*/ 2147483647 w 112"/>
                  <a:gd name="T69" fmla="*/ 2147483647 h 240"/>
                  <a:gd name="T70" fmla="*/ 2147483647 w 112"/>
                  <a:gd name="T71" fmla="*/ 2147483647 h 240"/>
                  <a:gd name="T72" fmla="*/ 2147483647 w 112"/>
                  <a:gd name="T73" fmla="*/ 2147483647 h 240"/>
                  <a:gd name="T74" fmla="*/ 2147483647 w 112"/>
                  <a:gd name="T75" fmla="*/ 2147483647 h 240"/>
                  <a:gd name="T76" fmla="*/ 2147483647 w 112"/>
                  <a:gd name="T77" fmla="*/ 2147483647 h 240"/>
                  <a:gd name="T78" fmla="*/ 2147483647 w 112"/>
                  <a:gd name="T79" fmla="*/ 2147483647 h 240"/>
                  <a:gd name="T80" fmla="*/ 2147483647 w 112"/>
                  <a:gd name="T81" fmla="*/ 2147483647 h 240"/>
                  <a:gd name="T82" fmla="*/ 0 w 112"/>
                  <a:gd name="T83" fmla="*/ 2147483647 h 240"/>
                  <a:gd name="T84" fmla="*/ 0 w 112"/>
                  <a:gd name="T85" fmla="*/ 2147483647 h 240"/>
                  <a:gd name="T86" fmla="*/ 0 w 112"/>
                  <a:gd name="T87" fmla="*/ 2147483647 h 240"/>
                  <a:gd name="T88" fmla="*/ 2147483647 w 112"/>
                  <a:gd name="T89" fmla="*/ 2147483647 h 240"/>
                  <a:gd name="T90" fmla="*/ 2147483647 w 112"/>
                  <a:gd name="T91" fmla="*/ 2147483647 h 240"/>
                  <a:gd name="T92" fmla="*/ 2147483647 w 112"/>
                  <a:gd name="T93" fmla="*/ 2147483647 h 240"/>
                  <a:gd name="T94" fmla="*/ 0 w 112"/>
                  <a:gd name="T95" fmla="*/ 2147483647 h 240"/>
                  <a:gd name="T96" fmla="*/ 0 w 112"/>
                  <a:gd name="T97" fmla="*/ 2147483647 h 240"/>
                  <a:gd name="T98" fmla="*/ 0 w 112"/>
                  <a:gd name="T99" fmla="*/ 2147483647 h 240"/>
                  <a:gd name="T100" fmla="*/ 2147483647 w 112"/>
                  <a:gd name="T101" fmla="*/ 2147483647 h 24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12" h="240">
                    <a:moveTo>
                      <a:pt x="8" y="240"/>
                    </a:moveTo>
                    <a:lnTo>
                      <a:pt x="20" y="220"/>
                    </a:lnTo>
                    <a:lnTo>
                      <a:pt x="32" y="220"/>
                    </a:lnTo>
                    <a:lnTo>
                      <a:pt x="32" y="208"/>
                    </a:lnTo>
                    <a:lnTo>
                      <a:pt x="44" y="184"/>
                    </a:lnTo>
                    <a:lnTo>
                      <a:pt x="56" y="172"/>
                    </a:lnTo>
                    <a:lnTo>
                      <a:pt x="56" y="160"/>
                    </a:lnTo>
                    <a:lnTo>
                      <a:pt x="68" y="160"/>
                    </a:lnTo>
                    <a:lnTo>
                      <a:pt x="76" y="172"/>
                    </a:lnTo>
                    <a:lnTo>
                      <a:pt x="88" y="160"/>
                    </a:lnTo>
                    <a:lnTo>
                      <a:pt x="100" y="160"/>
                    </a:lnTo>
                    <a:lnTo>
                      <a:pt x="112" y="148"/>
                    </a:lnTo>
                    <a:lnTo>
                      <a:pt x="112" y="140"/>
                    </a:lnTo>
                    <a:lnTo>
                      <a:pt x="112" y="128"/>
                    </a:lnTo>
                    <a:lnTo>
                      <a:pt x="88" y="128"/>
                    </a:lnTo>
                    <a:lnTo>
                      <a:pt x="68" y="128"/>
                    </a:lnTo>
                    <a:lnTo>
                      <a:pt x="56" y="128"/>
                    </a:lnTo>
                    <a:lnTo>
                      <a:pt x="68" y="104"/>
                    </a:lnTo>
                    <a:lnTo>
                      <a:pt x="68" y="92"/>
                    </a:lnTo>
                    <a:lnTo>
                      <a:pt x="76" y="80"/>
                    </a:lnTo>
                    <a:lnTo>
                      <a:pt x="88" y="60"/>
                    </a:lnTo>
                    <a:lnTo>
                      <a:pt x="100" y="36"/>
                    </a:lnTo>
                    <a:lnTo>
                      <a:pt x="88" y="36"/>
                    </a:lnTo>
                    <a:lnTo>
                      <a:pt x="88" y="24"/>
                    </a:lnTo>
                    <a:lnTo>
                      <a:pt x="100" y="12"/>
                    </a:lnTo>
                    <a:lnTo>
                      <a:pt x="100" y="0"/>
                    </a:lnTo>
                    <a:lnTo>
                      <a:pt x="88" y="12"/>
                    </a:lnTo>
                    <a:lnTo>
                      <a:pt x="88" y="24"/>
                    </a:lnTo>
                    <a:lnTo>
                      <a:pt x="88" y="48"/>
                    </a:lnTo>
                    <a:lnTo>
                      <a:pt x="76" y="60"/>
                    </a:lnTo>
                    <a:lnTo>
                      <a:pt x="68" y="68"/>
                    </a:lnTo>
                    <a:lnTo>
                      <a:pt x="56" y="68"/>
                    </a:lnTo>
                    <a:lnTo>
                      <a:pt x="56" y="92"/>
                    </a:lnTo>
                    <a:lnTo>
                      <a:pt x="56" y="80"/>
                    </a:lnTo>
                    <a:lnTo>
                      <a:pt x="44" y="80"/>
                    </a:lnTo>
                    <a:lnTo>
                      <a:pt x="32" y="92"/>
                    </a:lnTo>
                    <a:lnTo>
                      <a:pt x="32" y="104"/>
                    </a:lnTo>
                    <a:lnTo>
                      <a:pt x="32" y="116"/>
                    </a:lnTo>
                    <a:lnTo>
                      <a:pt x="32" y="128"/>
                    </a:lnTo>
                    <a:lnTo>
                      <a:pt x="20" y="128"/>
                    </a:lnTo>
                    <a:lnTo>
                      <a:pt x="8" y="128"/>
                    </a:lnTo>
                    <a:lnTo>
                      <a:pt x="0" y="128"/>
                    </a:lnTo>
                    <a:lnTo>
                      <a:pt x="0" y="140"/>
                    </a:lnTo>
                    <a:lnTo>
                      <a:pt x="0" y="148"/>
                    </a:lnTo>
                    <a:lnTo>
                      <a:pt x="8" y="160"/>
                    </a:lnTo>
                    <a:lnTo>
                      <a:pt x="8" y="184"/>
                    </a:lnTo>
                    <a:lnTo>
                      <a:pt x="8" y="196"/>
                    </a:lnTo>
                    <a:lnTo>
                      <a:pt x="0" y="208"/>
                    </a:lnTo>
                    <a:lnTo>
                      <a:pt x="0" y="220"/>
                    </a:lnTo>
                    <a:lnTo>
                      <a:pt x="0" y="240"/>
                    </a:lnTo>
                    <a:lnTo>
                      <a:pt x="8" y="2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9" name="Freeform 3045"/>
              <p:cNvSpPr>
                <a:spLocks/>
              </p:cNvSpPr>
              <p:nvPr/>
            </p:nvSpPr>
            <p:spPr bwMode="auto">
              <a:xfrm>
                <a:off x="766813" y="5382750"/>
                <a:ext cx="30493" cy="27956"/>
              </a:xfrm>
              <a:custGeom>
                <a:avLst/>
                <a:gdLst>
                  <a:gd name="T0" fmla="*/ 2147483647 w 48"/>
                  <a:gd name="T1" fmla="*/ 2147483647 h 44"/>
                  <a:gd name="T2" fmla="*/ 2147483647 w 48"/>
                  <a:gd name="T3" fmla="*/ 2147483647 h 44"/>
                  <a:gd name="T4" fmla="*/ 2147483647 w 48"/>
                  <a:gd name="T5" fmla="*/ 2147483647 h 44"/>
                  <a:gd name="T6" fmla="*/ 2147483647 w 48"/>
                  <a:gd name="T7" fmla="*/ 2147483647 h 44"/>
                  <a:gd name="T8" fmla="*/ 0 w 48"/>
                  <a:gd name="T9" fmla="*/ 2147483647 h 44"/>
                  <a:gd name="T10" fmla="*/ 0 w 48"/>
                  <a:gd name="T11" fmla="*/ 2147483647 h 44"/>
                  <a:gd name="T12" fmla="*/ 2147483647 w 48"/>
                  <a:gd name="T13" fmla="*/ 0 h 44"/>
                  <a:gd name="T14" fmla="*/ 2147483647 w 48"/>
                  <a:gd name="T15" fmla="*/ 0 h 44"/>
                  <a:gd name="T16" fmla="*/ 2147483647 w 48"/>
                  <a:gd name="T17" fmla="*/ 2147483647 h 44"/>
                  <a:gd name="T18" fmla="*/ 2147483647 w 48"/>
                  <a:gd name="T19" fmla="*/ 0 h 44"/>
                  <a:gd name="T20" fmla="*/ 2147483647 w 48"/>
                  <a:gd name="T21" fmla="*/ 0 h 44"/>
                  <a:gd name="T22" fmla="*/ 2147483647 w 48"/>
                  <a:gd name="T23" fmla="*/ 2147483647 h 44"/>
                  <a:gd name="T24" fmla="*/ 2147483647 w 48"/>
                  <a:gd name="T25" fmla="*/ 2147483647 h 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8" h="44">
                    <a:moveTo>
                      <a:pt x="48" y="32"/>
                    </a:moveTo>
                    <a:lnTo>
                      <a:pt x="36" y="44"/>
                    </a:lnTo>
                    <a:lnTo>
                      <a:pt x="24" y="44"/>
                    </a:lnTo>
                    <a:lnTo>
                      <a:pt x="12" y="32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4" y="0"/>
                    </a:lnTo>
                    <a:lnTo>
                      <a:pt x="24" y="12"/>
                    </a:lnTo>
                    <a:lnTo>
                      <a:pt x="24" y="0"/>
                    </a:lnTo>
                    <a:lnTo>
                      <a:pt x="36" y="0"/>
                    </a:lnTo>
                    <a:lnTo>
                      <a:pt x="48" y="12"/>
                    </a:lnTo>
                    <a:lnTo>
                      <a:pt x="4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0" name="Freeform 3046"/>
              <p:cNvSpPr>
                <a:spLocks/>
              </p:cNvSpPr>
              <p:nvPr/>
            </p:nvSpPr>
            <p:spPr bwMode="auto">
              <a:xfrm>
                <a:off x="797306" y="5367501"/>
                <a:ext cx="27952" cy="35581"/>
              </a:xfrm>
              <a:custGeom>
                <a:avLst/>
                <a:gdLst>
                  <a:gd name="T0" fmla="*/ 2147483647 w 44"/>
                  <a:gd name="T1" fmla="*/ 0 h 56"/>
                  <a:gd name="T2" fmla="*/ 2147483647 w 44"/>
                  <a:gd name="T3" fmla="*/ 2147483647 h 56"/>
                  <a:gd name="T4" fmla="*/ 2147483647 w 44"/>
                  <a:gd name="T5" fmla="*/ 2147483647 h 56"/>
                  <a:gd name="T6" fmla="*/ 2147483647 w 44"/>
                  <a:gd name="T7" fmla="*/ 0 h 56"/>
                  <a:gd name="T8" fmla="*/ 0 w 44"/>
                  <a:gd name="T9" fmla="*/ 0 h 56"/>
                  <a:gd name="T10" fmla="*/ 2147483647 w 44"/>
                  <a:gd name="T11" fmla="*/ 2147483647 h 56"/>
                  <a:gd name="T12" fmla="*/ 2147483647 w 44"/>
                  <a:gd name="T13" fmla="*/ 2147483647 h 56"/>
                  <a:gd name="T14" fmla="*/ 2147483647 w 44"/>
                  <a:gd name="T15" fmla="*/ 2147483647 h 56"/>
                  <a:gd name="T16" fmla="*/ 2147483647 w 44"/>
                  <a:gd name="T17" fmla="*/ 2147483647 h 56"/>
                  <a:gd name="T18" fmla="*/ 2147483647 w 44"/>
                  <a:gd name="T19" fmla="*/ 2147483647 h 56"/>
                  <a:gd name="T20" fmla="*/ 2147483647 w 44"/>
                  <a:gd name="T21" fmla="*/ 2147483647 h 56"/>
                  <a:gd name="T22" fmla="*/ 2147483647 w 44"/>
                  <a:gd name="T23" fmla="*/ 2147483647 h 56"/>
                  <a:gd name="T24" fmla="*/ 2147483647 w 44"/>
                  <a:gd name="T25" fmla="*/ 2147483647 h 56"/>
                  <a:gd name="T26" fmla="*/ 2147483647 w 44"/>
                  <a:gd name="T27" fmla="*/ 0 h 56"/>
                  <a:gd name="T28" fmla="*/ 2147483647 w 44"/>
                  <a:gd name="T29" fmla="*/ 0 h 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4" h="56">
                    <a:moveTo>
                      <a:pt x="32" y="0"/>
                    </a:moveTo>
                    <a:lnTo>
                      <a:pt x="32" y="12"/>
                    </a:lnTo>
                    <a:lnTo>
                      <a:pt x="32" y="24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8" y="24"/>
                    </a:lnTo>
                    <a:lnTo>
                      <a:pt x="8" y="36"/>
                    </a:lnTo>
                    <a:lnTo>
                      <a:pt x="8" y="44"/>
                    </a:lnTo>
                    <a:lnTo>
                      <a:pt x="20" y="56"/>
                    </a:lnTo>
                    <a:lnTo>
                      <a:pt x="32" y="44"/>
                    </a:lnTo>
                    <a:lnTo>
                      <a:pt x="32" y="36"/>
                    </a:lnTo>
                    <a:lnTo>
                      <a:pt x="44" y="24"/>
                    </a:lnTo>
                    <a:lnTo>
                      <a:pt x="44" y="12"/>
                    </a:lnTo>
                    <a:lnTo>
                      <a:pt x="44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1" name="Freeform 3047"/>
              <p:cNvSpPr>
                <a:spLocks/>
              </p:cNvSpPr>
              <p:nvPr/>
            </p:nvSpPr>
            <p:spPr bwMode="auto">
              <a:xfrm>
                <a:off x="832881" y="5352253"/>
                <a:ext cx="20329" cy="38122"/>
              </a:xfrm>
              <a:custGeom>
                <a:avLst/>
                <a:gdLst>
                  <a:gd name="T0" fmla="*/ 2147483647 w 32"/>
                  <a:gd name="T1" fmla="*/ 2147483647 h 60"/>
                  <a:gd name="T2" fmla="*/ 2147483647 w 32"/>
                  <a:gd name="T3" fmla="*/ 2147483647 h 60"/>
                  <a:gd name="T4" fmla="*/ 2147483647 w 32"/>
                  <a:gd name="T5" fmla="*/ 2147483647 h 60"/>
                  <a:gd name="T6" fmla="*/ 0 w 32"/>
                  <a:gd name="T7" fmla="*/ 2147483647 h 60"/>
                  <a:gd name="T8" fmla="*/ 2147483647 w 32"/>
                  <a:gd name="T9" fmla="*/ 2147483647 h 60"/>
                  <a:gd name="T10" fmla="*/ 2147483647 w 32"/>
                  <a:gd name="T11" fmla="*/ 0 h 60"/>
                  <a:gd name="T12" fmla="*/ 2147483647 w 32"/>
                  <a:gd name="T13" fmla="*/ 0 h 60"/>
                  <a:gd name="T14" fmla="*/ 2147483647 w 32"/>
                  <a:gd name="T15" fmla="*/ 2147483647 h 60"/>
                  <a:gd name="T16" fmla="*/ 2147483647 w 32"/>
                  <a:gd name="T17" fmla="*/ 2147483647 h 60"/>
                  <a:gd name="T18" fmla="*/ 2147483647 w 32"/>
                  <a:gd name="T19" fmla="*/ 2147483647 h 60"/>
                  <a:gd name="T20" fmla="*/ 2147483647 w 32"/>
                  <a:gd name="T21" fmla="*/ 2147483647 h 60"/>
                  <a:gd name="T22" fmla="*/ 2147483647 w 32"/>
                  <a:gd name="T23" fmla="*/ 2147483647 h 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2" h="60">
                    <a:moveTo>
                      <a:pt x="24" y="60"/>
                    </a:moveTo>
                    <a:lnTo>
                      <a:pt x="12" y="48"/>
                    </a:lnTo>
                    <a:lnTo>
                      <a:pt x="12" y="36"/>
                    </a:lnTo>
                    <a:lnTo>
                      <a:pt x="0" y="24"/>
                    </a:lnTo>
                    <a:lnTo>
                      <a:pt x="12" y="24"/>
                    </a:lnTo>
                    <a:lnTo>
                      <a:pt x="12" y="0"/>
                    </a:lnTo>
                    <a:lnTo>
                      <a:pt x="32" y="0"/>
                    </a:lnTo>
                    <a:lnTo>
                      <a:pt x="32" y="12"/>
                    </a:lnTo>
                    <a:lnTo>
                      <a:pt x="32" y="24"/>
                    </a:lnTo>
                    <a:lnTo>
                      <a:pt x="32" y="36"/>
                    </a:lnTo>
                    <a:lnTo>
                      <a:pt x="32" y="6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2" name="Freeform 3048"/>
              <p:cNvSpPr>
                <a:spLocks/>
              </p:cNvSpPr>
              <p:nvPr/>
            </p:nvSpPr>
            <p:spPr bwMode="auto">
              <a:xfrm>
                <a:off x="652463" y="5390375"/>
                <a:ext cx="121973" cy="106743"/>
              </a:xfrm>
              <a:custGeom>
                <a:avLst/>
                <a:gdLst>
                  <a:gd name="T0" fmla="*/ 2147483647 w 192"/>
                  <a:gd name="T1" fmla="*/ 0 h 168"/>
                  <a:gd name="T2" fmla="*/ 2147483647 w 192"/>
                  <a:gd name="T3" fmla="*/ 2147483647 h 168"/>
                  <a:gd name="T4" fmla="*/ 2147483647 w 192"/>
                  <a:gd name="T5" fmla="*/ 2147483647 h 168"/>
                  <a:gd name="T6" fmla="*/ 2147483647 w 192"/>
                  <a:gd name="T7" fmla="*/ 2147483647 h 168"/>
                  <a:gd name="T8" fmla="*/ 2147483647 w 192"/>
                  <a:gd name="T9" fmla="*/ 2147483647 h 168"/>
                  <a:gd name="T10" fmla="*/ 2147483647 w 192"/>
                  <a:gd name="T11" fmla="*/ 2147483647 h 168"/>
                  <a:gd name="T12" fmla="*/ 2147483647 w 192"/>
                  <a:gd name="T13" fmla="*/ 2147483647 h 168"/>
                  <a:gd name="T14" fmla="*/ 2147483647 w 192"/>
                  <a:gd name="T15" fmla="*/ 0 h 168"/>
                  <a:gd name="T16" fmla="*/ 2147483647 w 192"/>
                  <a:gd name="T17" fmla="*/ 0 h 168"/>
                  <a:gd name="T18" fmla="*/ 2147483647 w 192"/>
                  <a:gd name="T19" fmla="*/ 2147483647 h 168"/>
                  <a:gd name="T20" fmla="*/ 2147483647 w 192"/>
                  <a:gd name="T21" fmla="*/ 2147483647 h 168"/>
                  <a:gd name="T22" fmla="*/ 2147483647 w 192"/>
                  <a:gd name="T23" fmla="*/ 2147483647 h 168"/>
                  <a:gd name="T24" fmla="*/ 2147483647 w 192"/>
                  <a:gd name="T25" fmla="*/ 2147483647 h 168"/>
                  <a:gd name="T26" fmla="*/ 2147483647 w 192"/>
                  <a:gd name="T27" fmla="*/ 2147483647 h 168"/>
                  <a:gd name="T28" fmla="*/ 2147483647 w 192"/>
                  <a:gd name="T29" fmla="*/ 2147483647 h 168"/>
                  <a:gd name="T30" fmla="*/ 2147483647 w 192"/>
                  <a:gd name="T31" fmla="*/ 2147483647 h 168"/>
                  <a:gd name="T32" fmla="*/ 2147483647 w 192"/>
                  <a:gd name="T33" fmla="*/ 2147483647 h 168"/>
                  <a:gd name="T34" fmla="*/ 2147483647 w 192"/>
                  <a:gd name="T35" fmla="*/ 2147483647 h 168"/>
                  <a:gd name="T36" fmla="*/ 2147483647 w 192"/>
                  <a:gd name="T37" fmla="*/ 2147483647 h 168"/>
                  <a:gd name="T38" fmla="*/ 2147483647 w 192"/>
                  <a:gd name="T39" fmla="*/ 2147483647 h 168"/>
                  <a:gd name="T40" fmla="*/ 2147483647 w 192"/>
                  <a:gd name="T41" fmla="*/ 2147483647 h 168"/>
                  <a:gd name="T42" fmla="*/ 2147483647 w 192"/>
                  <a:gd name="T43" fmla="*/ 2147483647 h 168"/>
                  <a:gd name="T44" fmla="*/ 0 w 192"/>
                  <a:gd name="T45" fmla="*/ 2147483647 h 168"/>
                  <a:gd name="T46" fmla="*/ 2147483647 w 192"/>
                  <a:gd name="T47" fmla="*/ 2147483647 h 168"/>
                  <a:gd name="T48" fmla="*/ 2147483647 w 192"/>
                  <a:gd name="T49" fmla="*/ 2147483647 h 168"/>
                  <a:gd name="T50" fmla="*/ 2147483647 w 192"/>
                  <a:gd name="T51" fmla="*/ 2147483647 h 168"/>
                  <a:gd name="T52" fmla="*/ 2147483647 w 192"/>
                  <a:gd name="T53" fmla="*/ 2147483647 h 168"/>
                  <a:gd name="T54" fmla="*/ 2147483647 w 192"/>
                  <a:gd name="T55" fmla="*/ 2147483647 h 168"/>
                  <a:gd name="T56" fmla="*/ 2147483647 w 192"/>
                  <a:gd name="T57" fmla="*/ 2147483647 h 168"/>
                  <a:gd name="T58" fmla="*/ 2147483647 w 192"/>
                  <a:gd name="T59" fmla="*/ 2147483647 h 168"/>
                  <a:gd name="T60" fmla="*/ 2147483647 w 192"/>
                  <a:gd name="T61" fmla="*/ 2147483647 h 168"/>
                  <a:gd name="T62" fmla="*/ 2147483647 w 192"/>
                  <a:gd name="T63" fmla="*/ 2147483647 h 168"/>
                  <a:gd name="T64" fmla="*/ 2147483647 w 192"/>
                  <a:gd name="T65" fmla="*/ 2147483647 h 168"/>
                  <a:gd name="T66" fmla="*/ 2147483647 w 192"/>
                  <a:gd name="T67" fmla="*/ 2147483647 h 168"/>
                  <a:gd name="T68" fmla="*/ 2147483647 w 192"/>
                  <a:gd name="T69" fmla="*/ 2147483647 h 168"/>
                  <a:gd name="T70" fmla="*/ 2147483647 w 192"/>
                  <a:gd name="T71" fmla="*/ 2147483647 h 168"/>
                  <a:gd name="T72" fmla="*/ 2147483647 w 192"/>
                  <a:gd name="T73" fmla="*/ 2147483647 h 168"/>
                  <a:gd name="T74" fmla="*/ 2147483647 w 192"/>
                  <a:gd name="T75" fmla="*/ 2147483647 h 168"/>
                  <a:gd name="T76" fmla="*/ 2147483647 w 192"/>
                  <a:gd name="T77" fmla="*/ 2147483647 h 168"/>
                  <a:gd name="T78" fmla="*/ 2147483647 w 192"/>
                  <a:gd name="T79" fmla="*/ 2147483647 h 168"/>
                  <a:gd name="T80" fmla="*/ 2147483647 w 192"/>
                  <a:gd name="T81" fmla="*/ 2147483647 h 168"/>
                  <a:gd name="T82" fmla="*/ 2147483647 w 192"/>
                  <a:gd name="T83" fmla="*/ 2147483647 h 168"/>
                  <a:gd name="T84" fmla="*/ 2147483647 w 192"/>
                  <a:gd name="T85" fmla="*/ 2147483647 h 168"/>
                  <a:gd name="T86" fmla="*/ 2147483647 w 192"/>
                  <a:gd name="T87" fmla="*/ 2147483647 h 168"/>
                  <a:gd name="T88" fmla="*/ 2147483647 w 192"/>
                  <a:gd name="T89" fmla="*/ 2147483647 h 168"/>
                  <a:gd name="T90" fmla="*/ 2147483647 w 192"/>
                  <a:gd name="T91" fmla="*/ 2147483647 h 168"/>
                  <a:gd name="T92" fmla="*/ 2147483647 w 192"/>
                  <a:gd name="T93" fmla="*/ 0 h 16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92" h="168">
                    <a:moveTo>
                      <a:pt x="156" y="0"/>
                    </a:moveTo>
                    <a:lnTo>
                      <a:pt x="148" y="20"/>
                    </a:lnTo>
                    <a:lnTo>
                      <a:pt x="136" y="20"/>
                    </a:lnTo>
                    <a:lnTo>
                      <a:pt x="124" y="20"/>
                    </a:lnTo>
                    <a:lnTo>
                      <a:pt x="112" y="20"/>
                    </a:lnTo>
                    <a:lnTo>
                      <a:pt x="88" y="20"/>
                    </a:lnTo>
                    <a:lnTo>
                      <a:pt x="88" y="8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6" y="20"/>
                    </a:lnTo>
                    <a:lnTo>
                      <a:pt x="44" y="56"/>
                    </a:lnTo>
                    <a:lnTo>
                      <a:pt x="56" y="80"/>
                    </a:lnTo>
                    <a:lnTo>
                      <a:pt x="44" y="80"/>
                    </a:lnTo>
                    <a:lnTo>
                      <a:pt x="32" y="80"/>
                    </a:lnTo>
                    <a:lnTo>
                      <a:pt x="32" y="88"/>
                    </a:lnTo>
                    <a:lnTo>
                      <a:pt x="32" y="100"/>
                    </a:lnTo>
                    <a:lnTo>
                      <a:pt x="32" y="112"/>
                    </a:lnTo>
                    <a:lnTo>
                      <a:pt x="20" y="100"/>
                    </a:lnTo>
                    <a:lnTo>
                      <a:pt x="20" y="88"/>
                    </a:lnTo>
                    <a:lnTo>
                      <a:pt x="32" y="80"/>
                    </a:lnTo>
                    <a:lnTo>
                      <a:pt x="32" y="68"/>
                    </a:lnTo>
                    <a:lnTo>
                      <a:pt x="8" y="80"/>
                    </a:lnTo>
                    <a:lnTo>
                      <a:pt x="0" y="112"/>
                    </a:lnTo>
                    <a:lnTo>
                      <a:pt x="8" y="112"/>
                    </a:lnTo>
                    <a:lnTo>
                      <a:pt x="20" y="124"/>
                    </a:lnTo>
                    <a:lnTo>
                      <a:pt x="32" y="136"/>
                    </a:lnTo>
                    <a:lnTo>
                      <a:pt x="32" y="124"/>
                    </a:lnTo>
                    <a:lnTo>
                      <a:pt x="44" y="124"/>
                    </a:lnTo>
                    <a:lnTo>
                      <a:pt x="56" y="136"/>
                    </a:lnTo>
                    <a:lnTo>
                      <a:pt x="76" y="136"/>
                    </a:lnTo>
                    <a:lnTo>
                      <a:pt x="88" y="136"/>
                    </a:lnTo>
                    <a:lnTo>
                      <a:pt x="88" y="160"/>
                    </a:lnTo>
                    <a:lnTo>
                      <a:pt x="112" y="168"/>
                    </a:lnTo>
                    <a:lnTo>
                      <a:pt x="112" y="148"/>
                    </a:lnTo>
                    <a:lnTo>
                      <a:pt x="112" y="124"/>
                    </a:lnTo>
                    <a:lnTo>
                      <a:pt x="124" y="112"/>
                    </a:lnTo>
                    <a:lnTo>
                      <a:pt x="148" y="112"/>
                    </a:lnTo>
                    <a:lnTo>
                      <a:pt x="156" y="124"/>
                    </a:lnTo>
                    <a:lnTo>
                      <a:pt x="180" y="136"/>
                    </a:lnTo>
                    <a:lnTo>
                      <a:pt x="192" y="124"/>
                    </a:lnTo>
                    <a:lnTo>
                      <a:pt x="180" y="100"/>
                    </a:lnTo>
                    <a:lnTo>
                      <a:pt x="168" y="80"/>
                    </a:lnTo>
                    <a:lnTo>
                      <a:pt x="180" y="44"/>
                    </a:lnTo>
                    <a:lnTo>
                      <a:pt x="168" y="32"/>
                    </a:lnTo>
                    <a:lnTo>
                      <a:pt x="156" y="20"/>
                    </a:lnTo>
                    <a:lnTo>
                      <a:pt x="156" y="8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3" name="Freeform 3049"/>
              <p:cNvSpPr>
                <a:spLocks/>
              </p:cNvSpPr>
              <p:nvPr/>
            </p:nvSpPr>
            <p:spPr bwMode="auto">
              <a:xfrm>
                <a:off x="1102238" y="5194680"/>
                <a:ext cx="282062" cy="434595"/>
              </a:xfrm>
              <a:custGeom>
                <a:avLst/>
                <a:gdLst>
                  <a:gd name="T0" fmla="*/ 2147483647 w 444"/>
                  <a:gd name="T1" fmla="*/ 2147483647 h 684"/>
                  <a:gd name="T2" fmla="*/ 2147483647 w 444"/>
                  <a:gd name="T3" fmla="*/ 2147483647 h 684"/>
                  <a:gd name="T4" fmla="*/ 2147483647 w 444"/>
                  <a:gd name="T5" fmla="*/ 2147483647 h 684"/>
                  <a:gd name="T6" fmla="*/ 2147483647 w 444"/>
                  <a:gd name="T7" fmla="*/ 2147483647 h 684"/>
                  <a:gd name="T8" fmla="*/ 2147483647 w 444"/>
                  <a:gd name="T9" fmla="*/ 2147483647 h 684"/>
                  <a:gd name="T10" fmla="*/ 2147483647 w 444"/>
                  <a:gd name="T11" fmla="*/ 2147483647 h 684"/>
                  <a:gd name="T12" fmla="*/ 2147483647 w 444"/>
                  <a:gd name="T13" fmla="*/ 2147483647 h 684"/>
                  <a:gd name="T14" fmla="*/ 2147483647 w 444"/>
                  <a:gd name="T15" fmla="*/ 2147483647 h 684"/>
                  <a:gd name="T16" fmla="*/ 2147483647 w 444"/>
                  <a:gd name="T17" fmla="*/ 2147483647 h 684"/>
                  <a:gd name="T18" fmla="*/ 2147483647 w 444"/>
                  <a:gd name="T19" fmla="*/ 2147483647 h 684"/>
                  <a:gd name="T20" fmla="*/ 2147483647 w 444"/>
                  <a:gd name="T21" fmla="*/ 2147483647 h 684"/>
                  <a:gd name="T22" fmla="*/ 2147483647 w 444"/>
                  <a:gd name="T23" fmla="*/ 2147483647 h 684"/>
                  <a:gd name="T24" fmla="*/ 2147483647 w 444"/>
                  <a:gd name="T25" fmla="*/ 2147483647 h 684"/>
                  <a:gd name="T26" fmla="*/ 2147483647 w 444"/>
                  <a:gd name="T27" fmla="*/ 2147483647 h 684"/>
                  <a:gd name="T28" fmla="*/ 2147483647 w 444"/>
                  <a:gd name="T29" fmla="*/ 2147483647 h 684"/>
                  <a:gd name="T30" fmla="*/ 2147483647 w 444"/>
                  <a:gd name="T31" fmla="*/ 2147483647 h 684"/>
                  <a:gd name="T32" fmla="*/ 2147483647 w 444"/>
                  <a:gd name="T33" fmla="*/ 2147483647 h 684"/>
                  <a:gd name="T34" fmla="*/ 2147483647 w 444"/>
                  <a:gd name="T35" fmla="*/ 2147483647 h 684"/>
                  <a:gd name="T36" fmla="*/ 2147483647 w 444"/>
                  <a:gd name="T37" fmla="*/ 2147483647 h 684"/>
                  <a:gd name="T38" fmla="*/ 2147483647 w 444"/>
                  <a:gd name="T39" fmla="*/ 2147483647 h 684"/>
                  <a:gd name="T40" fmla="*/ 2147483647 w 444"/>
                  <a:gd name="T41" fmla="*/ 2147483647 h 684"/>
                  <a:gd name="T42" fmla="*/ 2147483647 w 444"/>
                  <a:gd name="T43" fmla="*/ 2147483647 h 684"/>
                  <a:gd name="T44" fmla="*/ 2147483647 w 444"/>
                  <a:gd name="T45" fmla="*/ 2147483647 h 684"/>
                  <a:gd name="T46" fmla="*/ 2147483647 w 444"/>
                  <a:gd name="T47" fmla="*/ 2147483647 h 684"/>
                  <a:gd name="T48" fmla="*/ 2147483647 w 444"/>
                  <a:gd name="T49" fmla="*/ 2147483647 h 684"/>
                  <a:gd name="T50" fmla="*/ 2147483647 w 444"/>
                  <a:gd name="T51" fmla="*/ 2147483647 h 684"/>
                  <a:gd name="T52" fmla="*/ 2147483647 w 444"/>
                  <a:gd name="T53" fmla="*/ 2147483647 h 684"/>
                  <a:gd name="T54" fmla="*/ 2147483647 w 444"/>
                  <a:gd name="T55" fmla="*/ 2147483647 h 684"/>
                  <a:gd name="T56" fmla="*/ 2147483647 w 444"/>
                  <a:gd name="T57" fmla="*/ 2147483647 h 684"/>
                  <a:gd name="T58" fmla="*/ 2147483647 w 444"/>
                  <a:gd name="T59" fmla="*/ 2147483647 h 684"/>
                  <a:gd name="T60" fmla="*/ 2147483647 w 444"/>
                  <a:gd name="T61" fmla="*/ 2147483647 h 684"/>
                  <a:gd name="T62" fmla="*/ 2147483647 w 444"/>
                  <a:gd name="T63" fmla="*/ 2147483647 h 684"/>
                  <a:gd name="T64" fmla="*/ 2147483647 w 444"/>
                  <a:gd name="T65" fmla="*/ 2147483647 h 684"/>
                  <a:gd name="T66" fmla="*/ 2147483647 w 444"/>
                  <a:gd name="T67" fmla="*/ 2147483647 h 684"/>
                  <a:gd name="T68" fmla="*/ 2147483647 w 444"/>
                  <a:gd name="T69" fmla="*/ 2147483647 h 684"/>
                  <a:gd name="T70" fmla="*/ 2147483647 w 444"/>
                  <a:gd name="T71" fmla="*/ 2147483647 h 684"/>
                  <a:gd name="T72" fmla="*/ 2147483647 w 444"/>
                  <a:gd name="T73" fmla="*/ 2147483647 h 684"/>
                  <a:gd name="T74" fmla="*/ 2147483647 w 444"/>
                  <a:gd name="T75" fmla="*/ 2147483647 h 684"/>
                  <a:gd name="T76" fmla="*/ 2147483647 w 444"/>
                  <a:gd name="T77" fmla="*/ 2147483647 h 684"/>
                  <a:gd name="T78" fmla="*/ 2147483647 w 444"/>
                  <a:gd name="T79" fmla="*/ 2147483647 h 684"/>
                  <a:gd name="T80" fmla="*/ 2147483647 w 444"/>
                  <a:gd name="T81" fmla="*/ 2147483647 h 684"/>
                  <a:gd name="T82" fmla="*/ 0 w 444"/>
                  <a:gd name="T83" fmla="*/ 2147483647 h 684"/>
                  <a:gd name="T84" fmla="*/ 2147483647 w 444"/>
                  <a:gd name="T85" fmla="*/ 2147483647 h 684"/>
                  <a:gd name="T86" fmla="*/ 2147483647 w 444"/>
                  <a:gd name="T87" fmla="*/ 2147483647 h 684"/>
                  <a:gd name="T88" fmla="*/ 2147483647 w 444"/>
                  <a:gd name="T89" fmla="*/ 2147483647 h 684"/>
                  <a:gd name="T90" fmla="*/ 2147483647 w 444"/>
                  <a:gd name="T91" fmla="*/ 2147483647 h 684"/>
                  <a:gd name="T92" fmla="*/ 2147483647 w 444"/>
                  <a:gd name="T93" fmla="*/ 2147483647 h 684"/>
                  <a:gd name="T94" fmla="*/ 2147483647 w 444"/>
                  <a:gd name="T95" fmla="*/ 2147483647 h 684"/>
                  <a:gd name="T96" fmla="*/ 2147483647 w 444"/>
                  <a:gd name="T97" fmla="*/ 2147483647 h 684"/>
                  <a:gd name="T98" fmla="*/ 2147483647 w 444"/>
                  <a:gd name="T99" fmla="*/ 2147483647 h 684"/>
                  <a:gd name="T100" fmla="*/ 2147483647 w 444"/>
                  <a:gd name="T101" fmla="*/ 2147483647 h 684"/>
                  <a:gd name="T102" fmla="*/ 2147483647 w 444"/>
                  <a:gd name="T103" fmla="*/ 2147483647 h 684"/>
                  <a:gd name="T104" fmla="*/ 2147483647 w 444"/>
                  <a:gd name="T105" fmla="*/ 2147483647 h 684"/>
                  <a:gd name="T106" fmla="*/ 2147483647 w 444"/>
                  <a:gd name="T107" fmla="*/ 2147483647 h 684"/>
                  <a:gd name="T108" fmla="*/ 2147483647 w 444"/>
                  <a:gd name="T109" fmla="*/ 2147483647 h 684"/>
                  <a:gd name="T110" fmla="*/ 2147483647 w 444"/>
                  <a:gd name="T111" fmla="*/ 2147483647 h 684"/>
                  <a:gd name="T112" fmla="*/ 2147483647 w 444"/>
                  <a:gd name="T113" fmla="*/ 2147483647 h 684"/>
                  <a:gd name="T114" fmla="*/ 2147483647 w 444"/>
                  <a:gd name="T115" fmla="*/ 2147483647 h 684"/>
                  <a:gd name="T116" fmla="*/ 2147483647 w 444"/>
                  <a:gd name="T117" fmla="*/ 2147483647 h 684"/>
                  <a:gd name="T118" fmla="*/ 2147483647 w 444"/>
                  <a:gd name="T119" fmla="*/ 2147483647 h 68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44" h="684">
                    <a:moveTo>
                      <a:pt x="260" y="340"/>
                    </a:moveTo>
                    <a:lnTo>
                      <a:pt x="236" y="308"/>
                    </a:lnTo>
                    <a:lnTo>
                      <a:pt x="216" y="272"/>
                    </a:lnTo>
                    <a:lnTo>
                      <a:pt x="224" y="272"/>
                    </a:lnTo>
                    <a:lnTo>
                      <a:pt x="236" y="260"/>
                    </a:lnTo>
                    <a:lnTo>
                      <a:pt x="236" y="236"/>
                    </a:lnTo>
                    <a:lnTo>
                      <a:pt x="236" y="216"/>
                    </a:lnTo>
                    <a:lnTo>
                      <a:pt x="204" y="216"/>
                    </a:lnTo>
                    <a:lnTo>
                      <a:pt x="180" y="204"/>
                    </a:lnTo>
                    <a:lnTo>
                      <a:pt x="168" y="180"/>
                    </a:lnTo>
                    <a:lnTo>
                      <a:pt x="156" y="168"/>
                    </a:lnTo>
                    <a:lnTo>
                      <a:pt x="168" y="156"/>
                    </a:lnTo>
                    <a:lnTo>
                      <a:pt x="168" y="136"/>
                    </a:lnTo>
                    <a:lnTo>
                      <a:pt x="156" y="112"/>
                    </a:lnTo>
                    <a:lnTo>
                      <a:pt x="156" y="88"/>
                    </a:lnTo>
                    <a:lnTo>
                      <a:pt x="168" y="68"/>
                    </a:lnTo>
                    <a:lnTo>
                      <a:pt x="180" y="44"/>
                    </a:lnTo>
                    <a:lnTo>
                      <a:pt x="168" y="32"/>
                    </a:lnTo>
                    <a:lnTo>
                      <a:pt x="156" y="32"/>
                    </a:lnTo>
                    <a:lnTo>
                      <a:pt x="144" y="44"/>
                    </a:lnTo>
                    <a:lnTo>
                      <a:pt x="124" y="44"/>
                    </a:lnTo>
                    <a:lnTo>
                      <a:pt x="112" y="32"/>
                    </a:lnTo>
                    <a:lnTo>
                      <a:pt x="112" y="20"/>
                    </a:lnTo>
                    <a:lnTo>
                      <a:pt x="112" y="8"/>
                    </a:lnTo>
                    <a:lnTo>
                      <a:pt x="112" y="0"/>
                    </a:lnTo>
                    <a:lnTo>
                      <a:pt x="100" y="8"/>
                    </a:lnTo>
                    <a:lnTo>
                      <a:pt x="88" y="20"/>
                    </a:lnTo>
                    <a:lnTo>
                      <a:pt x="64" y="8"/>
                    </a:lnTo>
                    <a:lnTo>
                      <a:pt x="44" y="0"/>
                    </a:lnTo>
                    <a:lnTo>
                      <a:pt x="44" y="8"/>
                    </a:lnTo>
                    <a:lnTo>
                      <a:pt x="44" y="20"/>
                    </a:lnTo>
                    <a:lnTo>
                      <a:pt x="32" y="32"/>
                    </a:lnTo>
                    <a:lnTo>
                      <a:pt x="44" y="44"/>
                    </a:lnTo>
                    <a:lnTo>
                      <a:pt x="44" y="68"/>
                    </a:lnTo>
                    <a:lnTo>
                      <a:pt x="32" y="76"/>
                    </a:lnTo>
                    <a:lnTo>
                      <a:pt x="8" y="88"/>
                    </a:lnTo>
                    <a:lnTo>
                      <a:pt x="8" y="100"/>
                    </a:lnTo>
                    <a:lnTo>
                      <a:pt x="8" y="112"/>
                    </a:lnTo>
                    <a:lnTo>
                      <a:pt x="20" y="136"/>
                    </a:lnTo>
                    <a:lnTo>
                      <a:pt x="32" y="136"/>
                    </a:lnTo>
                    <a:lnTo>
                      <a:pt x="44" y="148"/>
                    </a:lnTo>
                    <a:lnTo>
                      <a:pt x="56" y="148"/>
                    </a:lnTo>
                    <a:lnTo>
                      <a:pt x="56" y="156"/>
                    </a:lnTo>
                    <a:lnTo>
                      <a:pt x="56" y="168"/>
                    </a:lnTo>
                    <a:lnTo>
                      <a:pt x="64" y="192"/>
                    </a:lnTo>
                    <a:lnTo>
                      <a:pt x="56" y="204"/>
                    </a:lnTo>
                    <a:lnTo>
                      <a:pt x="56" y="216"/>
                    </a:lnTo>
                    <a:lnTo>
                      <a:pt x="64" y="216"/>
                    </a:lnTo>
                    <a:lnTo>
                      <a:pt x="88" y="216"/>
                    </a:lnTo>
                    <a:lnTo>
                      <a:pt x="88" y="192"/>
                    </a:lnTo>
                    <a:lnTo>
                      <a:pt x="100" y="192"/>
                    </a:lnTo>
                    <a:lnTo>
                      <a:pt x="88" y="204"/>
                    </a:lnTo>
                    <a:lnTo>
                      <a:pt x="100" y="216"/>
                    </a:lnTo>
                    <a:lnTo>
                      <a:pt x="100" y="204"/>
                    </a:lnTo>
                    <a:lnTo>
                      <a:pt x="112" y="204"/>
                    </a:lnTo>
                    <a:lnTo>
                      <a:pt x="100" y="228"/>
                    </a:lnTo>
                    <a:lnTo>
                      <a:pt x="100" y="236"/>
                    </a:lnTo>
                    <a:lnTo>
                      <a:pt x="100" y="248"/>
                    </a:lnTo>
                    <a:lnTo>
                      <a:pt x="100" y="272"/>
                    </a:lnTo>
                    <a:lnTo>
                      <a:pt x="112" y="272"/>
                    </a:lnTo>
                    <a:lnTo>
                      <a:pt x="112" y="260"/>
                    </a:lnTo>
                    <a:lnTo>
                      <a:pt x="124" y="260"/>
                    </a:lnTo>
                    <a:lnTo>
                      <a:pt x="136" y="272"/>
                    </a:lnTo>
                    <a:lnTo>
                      <a:pt x="136" y="296"/>
                    </a:lnTo>
                    <a:lnTo>
                      <a:pt x="156" y="284"/>
                    </a:lnTo>
                    <a:lnTo>
                      <a:pt x="168" y="284"/>
                    </a:lnTo>
                    <a:lnTo>
                      <a:pt x="180" y="296"/>
                    </a:lnTo>
                    <a:lnTo>
                      <a:pt x="192" y="308"/>
                    </a:lnTo>
                    <a:lnTo>
                      <a:pt x="204" y="328"/>
                    </a:lnTo>
                    <a:lnTo>
                      <a:pt x="204" y="352"/>
                    </a:lnTo>
                    <a:lnTo>
                      <a:pt x="204" y="364"/>
                    </a:lnTo>
                    <a:lnTo>
                      <a:pt x="192" y="388"/>
                    </a:lnTo>
                    <a:lnTo>
                      <a:pt x="192" y="396"/>
                    </a:lnTo>
                    <a:lnTo>
                      <a:pt x="192" y="420"/>
                    </a:lnTo>
                    <a:lnTo>
                      <a:pt x="216" y="456"/>
                    </a:lnTo>
                    <a:lnTo>
                      <a:pt x="216" y="468"/>
                    </a:lnTo>
                    <a:lnTo>
                      <a:pt x="204" y="456"/>
                    </a:lnTo>
                    <a:lnTo>
                      <a:pt x="180" y="444"/>
                    </a:lnTo>
                    <a:lnTo>
                      <a:pt x="168" y="432"/>
                    </a:lnTo>
                    <a:lnTo>
                      <a:pt x="144" y="420"/>
                    </a:lnTo>
                    <a:lnTo>
                      <a:pt x="136" y="444"/>
                    </a:lnTo>
                    <a:lnTo>
                      <a:pt x="124" y="444"/>
                    </a:lnTo>
                    <a:lnTo>
                      <a:pt x="112" y="444"/>
                    </a:lnTo>
                    <a:lnTo>
                      <a:pt x="112" y="432"/>
                    </a:lnTo>
                    <a:lnTo>
                      <a:pt x="124" y="432"/>
                    </a:lnTo>
                    <a:lnTo>
                      <a:pt x="124" y="420"/>
                    </a:lnTo>
                    <a:lnTo>
                      <a:pt x="100" y="408"/>
                    </a:lnTo>
                    <a:lnTo>
                      <a:pt x="100" y="396"/>
                    </a:lnTo>
                    <a:lnTo>
                      <a:pt x="112" y="376"/>
                    </a:lnTo>
                    <a:lnTo>
                      <a:pt x="112" y="364"/>
                    </a:lnTo>
                    <a:lnTo>
                      <a:pt x="124" y="340"/>
                    </a:lnTo>
                    <a:lnTo>
                      <a:pt x="124" y="328"/>
                    </a:lnTo>
                    <a:lnTo>
                      <a:pt x="100" y="308"/>
                    </a:lnTo>
                    <a:lnTo>
                      <a:pt x="88" y="308"/>
                    </a:lnTo>
                    <a:lnTo>
                      <a:pt x="76" y="308"/>
                    </a:lnTo>
                    <a:lnTo>
                      <a:pt x="88" y="296"/>
                    </a:lnTo>
                    <a:lnTo>
                      <a:pt x="100" y="272"/>
                    </a:lnTo>
                    <a:lnTo>
                      <a:pt x="76" y="248"/>
                    </a:lnTo>
                    <a:lnTo>
                      <a:pt x="56" y="228"/>
                    </a:lnTo>
                    <a:lnTo>
                      <a:pt x="44" y="228"/>
                    </a:lnTo>
                    <a:lnTo>
                      <a:pt x="44" y="248"/>
                    </a:lnTo>
                    <a:lnTo>
                      <a:pt x="32" y="272"/>
                    </a:lnTo>
                    <a:lnTo>
                      <a:pt x="8" y="308"/>
                    </a:lnTo>
                    <a:lnTo>
                      <a:pt x="8" y="316"/>
                    </a:lnTo>
                    <a:lnTo>
                      <a:pt x="8" y="340"/>
                    </a:lnTo>
                    <a:lnTo>
                      <a:pt x="8" y="376"/>
                    </a:lnTo>
                    <a:lnTo>
                      <a:pt x="8" y="396"/>
                    </a:lnTo>
                    <a:lnTo>
                      <a:pt x="32" y="432"/>
                    </a:lnTo>
                    <a:lnTo>
                      <a:pt x="44" y="444"/>
                    </a:lnTo>
                    <a:lnTo>
                      <a:pt x="56" y="444"/>
                    </a:lnTo>
                    <a:lnTo>
                      <a:pt x="64" y="456"/>
                    </a:lnTo>
                    <a:lnTo>
                      <a:pt x="64" y="476"/>
                    </a:lnTo>
                    <a:lnTo>
                      <a:pt x="64" y="488"/>
                    </a:lnTo>
                    <a:lnTo>
                      <a:pt x="76" y="524"/>
                    </a:lnTo>
                    <a:lnTo>
                      <a:pt x="88" y="536"/>
                    </a:lnTo>
                    <a:lnTo>
                      <a:pt x="76" y="556"/>
                    </a:lnTo>
                    <a:lnTo>
                      <a:pt x="76" y="544"/>
                    </a:lnTo>
                    <a:lnTo>
                      <a:pt x="64" y="544"/>
                    </a:lnTo>
                    <a:lnTo>
                      <a:pt x="64" y="536"/>
                    </a:lnTo>
                    <a:lnTo>
                      <a:pt x="56" y="556"/>
                    </a:lnTo>
                    <a:lnTo>
                      <a:pt x="64" y="556"/>
                    </a:lnTo>
                    <a:lnTo>
                      <a:pt x="64" y="568"/>
                    </a:lnTo>
                    <a:lnTo>
                      <a:pt x="44" y="580"/>
                    </a:lnTo>
                    <a:lnTo>
                      <a:pt x="44" y="592"/>
                    </a:lnTo>
                    <a:lnTo>
                      <a:pt x="8" y="616"/>
                    </a:lnTo>
                    <a:lnTo>
                      <a:pt x="0" y="624"/>
                    </a:lnTo>
                    <a:lnTo>
                      <a:pt x="32" y="624"/>
                    </a:lnTo>
                    <a:lnTo>
                      <a:pt x="56" y="616"/>
                    </a:lnTo>
                    <a:lnTo>
                      <a:pt x="64" y="604"/>
                    </a:lnTo>
                    <a:lnTo>
                      <a:pt x="76" y="592"/>
                    </a:lnTo>
                    <a:lnTo>
                      <a:pt x="100" y="592"/>
                    </a:lnTo>
                    <a:lnTo>
                      <a:pt x="124" y="568"/>
                    </a:lnTo>
                    <a:lnTo>
                      <a:pt x="144" y="544"/>
                    </a:lnTo>
                    <a:lnTo>
                      <a:pt x="156" y="536"/>
                    </a:lnTo>
                    <a:lnTo>
                      <a:pt x="180" y="536"/>
                    </a:lnTo>
                    <a:lnTo>
                      <a:pt x="216" y="536"/>
                    </a:lnTo>
                    <a:lnTo>
                      <a:pt x="236" y="524"/>
                    </a:lnTo>
                    <a:lnTo>
                      <a:pt x="260" y="524"/>
                    </a:lnTo>
                    <a:lnTo>
                      <a:pt x="296" y="536"/>
                    </a:lnTo>
                    <a:lnTo>
                      <a:pt x="316" y="536"/>
                    </a:lnTo>
                    <a:lnTo>
                      <a:pt x="316" y="544"/>
                    </a:lnTo>
                    <a:lnTo>
                      <a:pt x="316" y="556"/>
                    </a:lnTo>
                    <a:lnTo>
                      <a:pt x="316" y="580"/>
                    </a:lnTo>
                    <a:lnTo>
                      <a:pt x="304" y="592"/>
                    </a:lnTo>
                    <a:lnTo>
                      <a:pt x="296" y="604"/>
                    </a:lnTo>
                    <a:lnTo>
                      <a:pt x="272" y="616"/>
                    </a:lnTo>
                    <a:lnTo>
                      <a:pt x="260" y="616"/>
                    </a:lnTo>
                    <a:lnTo>
                      <a:pt x="248" y="636"/>
                    </a:lnTo>
                    <a:lnTo>
                      <a:pt x="260" y="648"/>
                    </a:lnTo>
                    <a:lnTo>
                      <a:pt x="272" y="672"/>
                    </a:lnTo>
                    <a:lnTo>
                      <a:pt x="272" y="684"/>
                    </a:lnTo>
                    <a:lnTo>
                      <a:pt x="304" y="684"/>
                    </a:lnTo>
                    <a:lnTo>
                      <a:pt x="328" y="672"/>
                    </a:lnTo>
                    <a:lnTo>
                      <a:pt x="340" y="660"/>
                    </a:lnTo>
                    <a:lnTo>
                      <a:pt x="352" y="660"/>
                    </a:lnTo>
                    <a:lnTo>
                      <a:pt x="376" y="648"/>
                    </a:lnTo>
                    <a:lnTo>
                      <a:pt x="384" y="648"/>
                    </a:lnTo>
                    <a:lnTo>
                      <a:pt x="408" y="648"/>
                    </a:lnTo>
                    <a:lnTo>
                      <a:pt x="408" y="636"/>
                    </a:lnTo>
                    <a:lnTo>
                      <a:pt x="408" y="616"/>
                    </a:lnTo>
                    <a:lnTo>
                      <a:pt x="420" y="616"/>
                    </a:lnTo>
                    <a:lnTo>
                      <a:pt x="444" y="580"/>
                    </a:lnTo>
                    <a:lnTo>
                      <a:pt x="432" y="536"/>
                    </a:lnTo>
                    <a:lnTo>
                      <a:pt x="420" y="500"/>
                    </a:lnTo>
                    <a:lnTo>
                      <a:pt x="408" y="488"/>
                    </a:lnTo>
                    <a:lnTo>
                      <a:pt x="384" y="476"/>
                    </a:lnTo>
                    <a:lnTo>
                      <a:pt x="352" y="488"/>
                    </a:lnTo>
                    <a:lnTo>
                      <a:pt x="328" y="500"/>
                    </a:lnTo>
                    <a:lnTo>
                      <a:pt x="316" y="500"/>
                    </a:lnTo>
                    <a:lnTo>
                      <a:pt x="304" y="488"/>
                    </a:lnTo>
                    <a:lnTo>
                      <a:pt x="296" y="488"/>
                    </a:lnTo>
                    <a:lnTo>
                      <a:pt x="284" y="476"/>
                    </a:lnTo>
                    <a:lnTo>
                      <a:pt x="284" y="468"/>
                    </a:lnTo>
                    <a:lnTo>
                      <a:pt x="284" y="456"/>
                    </a:lnTo>
                    <a:lnTo>
                      <a:pt x="304" y="456"/>
                    </a:lnTo>
                    <a:lnTo>
                      <a:pt x="340" y="444"/>
                    </a:lnTo>
                    <a:lnTo>
                      <a:pt x="364" y="432"/>
                    </a:lnTo>
                    <a:lnTo>
                      <a:pt x="376" y="420"/>
                    </a:lnTo>
                    <a:lnTo>
                      <a:pt x="340" y="408"/>
                    </a:lnTo>
                    <a:lnTo>
                      <a:pt x="316" y="396"/>
                    </a:lnTo>
                    <a:lnTo>
                      <a:pt x="296" y="376"/>
                    </a:lnTo>
                    <a:lnTo>
                      <a:pt x="260" y="340"/>
                    </a:lnTo>
                    <a:close/>
                  </a:path>
                </a:pathLst>
              </a:custGeom>
              <a:solidFill>
                <a:srgbClr val="8064A2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04" name="角丸四角形 203"/>
            <p:cNvSpPr/>
            <p:nvPr/>
          </p:nvSpPr>
          <p:spPr>
            <a:xfrm>
              <a:off x="1854200" y="6107113"/>
              <a:ext cx="3159125" cy="3762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+mn-ea"/>
                </a:rPr>
                <a:t>2012</a:t>
              </a:r>
              <a:r>
                <a:rPr lang="ja-JP" altLang="en-US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+mn-ea"/>
                </a:rPr>
                <a:t>年導入状況</a:t>
              </a:r>
            </a:p>
          </p:txBody>
        </p:sp>
        <p:grpSp>
          <p:nvGrpSpPr>
            <p:cNvPr id="205" name="グループ化 153"/>
            <p:cNvGrpSpPr>
              <a:grpSpLocks/>
            </p:cNvGrpSpPr>
            <p:nvPr/>
          </p:nvGrpSpPr>
          <p:grpSpPr bwMode="auto">
            <a:xfrm>
              <a:off x="957263" y="5749925"/>
              <a:ext cx="600075" cy="969963"/>
              <a:chOff x="957263" y="5797048"/>
              <a:chExt cx="599533" cy="970465"/>
            </a:xfrm>
          </p:grpSpPr>
          <p:sp>
            <p:nvSpPr>
              <p:cNvPr id="239" name="Freeform 3057"/>
              <p:cNvSpPr>
                <a:spLocks/>
              </p:cNvSpPr>
              <p:nvPr/>
            </p:nvSpPr>
            <p:spPr bwMode="auto">
              <a:xfrm>
                <a:off x="1274812" y="6536329"/>
                <a:ext cx="144802" cy="210860"/>
              </a:xfrm>
              <a:custGeom>
                <a:avLst/>
                <a:gdLst>
                  <a:gd name="T0" fmla="*/ 2147483647 w 228"/>
                  <a:gd name="T1" fmla="*/ 0 h 332"/>
                  <a:gd name="T2" fmla="*/ 2147483647 w 228"/>
                  <a:gd name="T3" fmla="*/ 2147483647 h 332"/>
                  <a:gd name="T4" fmla="*/ 2147483647 w 228"/>
                  <a:gd name="T5" fmla="*/ 2147483647 h 332"/>
                  <a:gd name="T6" fmla="*/ 2147483647 w 228"/>
                  <a:gd name="T7" fmla="*/ 2147483647 h 332"/>
                  <a:gd name="T8" fmla="*/ 2147483647 w 228"/>
                  <a:gd name="T9" fmla="*/ 2147483647 h 332"/>
                  <a:gd name="T10" fmla="*/ 2147483647 w 228"/>
                  <a:gd name="T11" fmla="*/ 2147483647 h 332"/>
                  <a:gd name="T12" fmla="*/ 2147483647 w 228"/>
                  <a:gd name="T13" fmla="*/ 2147483647 h 332"/>
                  <a:gd name="T14" fmla="*/ 2147483647 w 228"/>
                  <a:gd name="T15" fmla="*/ 2147483647 h 332"/>
                  <a:gd name="T16" fmla="*/ 2147483647 w 228"/>
                  <a:gd name="T17" fmla="*/ 2147483647 h 332"/>
                  <a:gd name="T18" fmla="*/ 2147483647 w 228"/>
                  <a:gd name="T19" fmla="*/ 2147483647 h 332"/>
                  <a:gd name="T20" fmla="*/ 2147483647 w 228"/>
                  <a:gd name="T21" fmla="*/ 2147483647 h 332"/>
                  <a:gd name="T22" fmla="*/ 2147483647 w 228"/>
                  <a:gd name="T23" fmla="*/ 2147483647 h 332"/>
                  <a:gd name="T24" fmla="*/ 2147483647 w 228"/>
                  <a:gd name="T25" fmla="*/ 2147483647 h 332"/>
                  <a:gd name="T26" fmla="*/ 2147483647 w 228"/>
                  <a:gd name="T27" fmla="*/ 2147483647 h 332"/>
                  <a:gd name="T28" fmla="*/ 0 w 228"/>
                  <a:gd name="T29" fmla="*/ 2147483647 h 332"/>
                  <a:gd name="T30" fmla="*/ 2147483647 w 228"/>
                  <a:gd name="T31" fmla="*/ 2147483647 h 332"/>
                  <a:gd name="T32" fmla="*/ 2147483647 w 228"/>
                  <a:gd name="T33" fmla="*/ 2147483647 h 332"/>
                  <a:gd name="T34" fmla="*/ 2147483647 w 228"/>
                  <a:gd name="T35" fmla="*/ 2147483647 h 332"/>
                  <a:gd name="T36" fmla="*/ 2147483647 w 228"/>
                  <a:gd name="T37" fmla="*/ 2147483647 h 332"/>
                  <a:gd name="T38" fmla="*/ 2147483647 w 228"/>
                  <a:gd name="T39" fmla="*/ 2147483647 h 332"/>
                  <a:gd name="T40" fmla="*/ 2147483647 w 228"/>
                  <a:gd name="T41" fmla="*/ 2147483647 h 332"/>
                  <a:gd name="T42" fmla="*/ 2147483647 w 228"/>
                  <a:gd name="T43" fmla="*/ 2147483647 h 332"/>
                  <a:gd name="T44" fmla="*/ 2147483647 w 228"/>
                  <a:gd name="T45" fmla="*/ 2147483647 h 332"/>
                  <a:gd name="T46" fmla="*/ 2147483647 w 228"/>
                  <a:gd name="T47" fmla="*/ 2147483647 h 332"/>
                  <a:gd name="T48" fmla="*/ 2147483647 w 228"/>
                  <a:gd name="T49" fmla="*/ 2147483647 h 332"/>
                  <a:gd name="T50" fmla="*/ 2147483647 w 228"/>
                  <a:gd name="T51" fmla="*/ 2147483647 h 332"/>
                  <a:gd name="T52" fmla="*/ 2147483647 w 228"/>
                  <a:gd name="T53" fmla="*/ 2147483647 h 332"/>
                  <a:gd name="T54" fmla="*/ 2147483647 w 228"/>
                  <a:gd name="T55" fmla="*/ 2147483647 h 332"/>
                  <a:gd name="T56" fmla="*/ 2147483647 w 228"/>
                  <a:gd name="T57" fmla="*/ 2147483647 h 332"/>
                  <a:gd name="T58" fmla="*/ 2147483647 w 228"/>
                  <a:gd name="T59" fmla="*/ 2147483647 h 332"/>
                  <a:gd name="T60" fmla="*/ 2147483647 w 228"/>
                  <a:gd name="T61" fmla="*/ 2147483647 h 332"/>
                  <a:gd name="T62" fmla="*/ 2147483647 w 228"/>
                  <a:gd name="T63" fmla="*/ 2147483647 h 332"/>
                  <a:gd name="T64" fmla="*/ 2147483647 w 228"/>
                  <a:gd name="T65" fmla="*/ 2147483647 h 332"/>
                  <a:gd name="T66" fmla="*/ 2147483647 w 228"/>
                  <a:gd name="T67" fmla="*/ 2147483647 h 332"/>
                  <a:gd name="T68" fmla="*/ 2147483647 w 228"/>
                  <a:gd name="T69" fmla="*/ 0 h 3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8" h="332">
                    <a:moveTo>
                      <a:pt x="216" y="0"/>
                    </a:moveTo>
                    <a:lnTo>
                      <a:pt x="192" y="12"/>
                    </a:lnTo>
                    <a:lnTo>
                      <a:pt x="172" y="24"/>
                    </a:lnTo>
                    <a:lnTo>
                      <a:pt x="172" y="44"/>
                    </a:lnTo>
                    <a:lnTo>
                      <a:pt x="148" y="68"/>
                    </a:lnTo>
                    <a:lnTo>
                      <a:pt x="124" y="80"/>
                    </a:lnTo>
                    <a:lnTo>
                      <a:pt x="112" y="112"/>
                    </a:lnTo>
                    <a:lnTo>
                      <a:pt x="92" y="172"/>
                    </a:lnTo>
                    <a:lnTo>
                      <a:pt x="56" y="204"/>
                    </a:lnTo>
                    <a:lnTo>
                      <a:pt x="44" y="228"/>
                    </a:lnTo>
                    <a:lnTo>
                      <a:pt x="32" y="240"/>
                    </a:lnTo>
                    <a:lnTo>
                      <a:pt x="24" y="252"/>
                    </a:lnTo>
                    <a:lnTo>
                      <a:pt x="12" y="272"/>
                    </a:lnTo>
                    <a:lnTo>
                      <a:pt x="12" y="296"/>
                    </a:lnTo>
                    <a:lnTo>
                      <a:pt x="0" y="308"/>
                    </a:lnTo>
                    <a:lnTo>
                      <a:pt x="12" y="320"/>
                    </a:lnTo>
                    <a:lnTo>
                      <a:pt x="24" y="332"/>
                    </a:lnTo>
                    <a:lnTo>
                      <a:pt x="68" y="320"/>
                    </a:lnTo>
                    <a:lnTo>
                      <a:pt x="80" y="308"/>
                    </a:lnTo>
                    <a:lnTo>
                      <a:pt x="80" y="296"/>
                    </a:lnTo>
                    <a:lnTo>
                      <a:pt x="92" y="284"/>
                    </a:lnTo>
                    <a:lnTo>
                      <a:pt x="92" y="272"/>
                    </a:lnTo>
                    <a:lnTo>
                      <a:pt x="92" y="252"/>
                    </a:lnTo>
                    <a:lnTo>
                      <a:pt x="112" y="216"/>
                    </a:lnTo>
                    <a:lnTo>
                      <a:pt x="136" y="204"/>
                    </a:lnTo>
                    <a:lnTo>
                      <a:pt x="148" y="192"/>
                    </a:lnTo>
                    <a:lnTo>
                      <a:pt x="172" y="160"/>
                    </a:lnTo>
                    <a:lnTo>
                      <a:pt x="180" y="136"/>
                    </a:lnTo>
                    <a:lnTo>
                      <a:pt x="192" y="124"/>
                    </a:lnTo>
                    <a:lnTo>
                      <a:pt x="204" y="92"/>
                    </a:lnTo>
                    <a:lnTo>
                      <a:pt x="204" y="56"/>
                    </a:lnTo>
                    <a:lnTo>
                      <a:pt x="216" y="44"/>
                    </a:lnTo>
                    <a:lnTo>
                      <a:pt x="228" y="32"/>
                    </a:lnTo>
                    <a:lnTo>
                      <a:pt x="216" y="24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0" name="Freeform 3058"/>
              <p:cNvSpPr>
                <a:spLocks/>
              </p:cNvSpPr>
              <p:nvPr/>
            </p:nvSpPr>
            <p:spPr bwMode="auto">
              <a:xfrm>
                <a:off x="1086823" y="6653191"/>
                <a:ext cx="114318" cy="114322"/>
              </a:xfrm>
              <a:custGeom>
                <a:avLst/>
                <a:gdLst>
                  <a:gd name="T0" fmla="*/ 2147483647 w 180"/>
                  <a:gd name="T1" fmla="*/ 0 h 180"/>
                  <a:gd name="T2" fmla="*/ 2147483647 w 180"/>
                  <a:gd name="T3" fmla="*/ 2147483647 h 180"/>
                  <a:gd name="T4" fmla="*/ 2147483647 w 180"/>
                  <a:gd name="T5" fmla="*/ 2147483647 h 180"/>
                  <a:gd name="T6" fmla="*/ 2147483647 w 180"/>
                  <a:gd name="T7" fmla="*/ 2147483647 h 180"/>
                  <a:gd name="T8" fmla="*/ 2147483647 w 180"/>
                  <a:gd name="T9" fmla="*/ 2147483647 h 180"/>
                  <a:gd name="T10" fmla="*/ 0 w 180"/>
                  <a:gd name="T11" fmla="*/ 2147483647 h 180"/>
                  <a:gd name="T12" fmla="*/ 0 w 180"/>
                  <a:gd name="T13" fmla="*/ 2147483647 h 180"/>
                  <a:gd name="T14" fmla="*/ 0 w 180"/>
                  <a:gd name="T15" fmla="*/ 2147483647 h 180"/>
                  <a:gd name="T16" fmla="*/ 2147483647 w 180"/>
                  <a:gd name="T17" fmla="*/ 2147483647 h 180"/>
                  <a:gd name="T18" fmla="*/ 2147483647 w 180"/>
                  <a:gd name="T19" fmla="*/ 2147483647 h 180"/>
                  <a:gd name="T20" fmla="*/ 2147483647 w 180"/>
                  <a:gd name="T21" fmla="*/ 2147483647 h 180"/>
                  <a:gd name="T22" fmla="*/ 2147483647 w 180"/>
                  <a:gd name="T23" fmla="*/ 2147483647 h 180"/>
                  <a:gd name="T24" fmla="*/ 2147483647 w 180"/>
                  <a:gd name="T25" fmla="*/ 2147483647 h 180"/>
                  <a:gd name="T26" fmla="*/ 2147483647 w 180"/>
                  <a:gd name="T27" fmla="*/ 2147483647 h 180"/>
                  <a:gd name="T28" fmla="*/ 2147483647 w 180"/>
                  <a:gd name="T29" fmla="*/ 2147483647 h 180"/>
                  <a:gd name="T30" fmla="*/ 2147483647 w 180"/>
                  <a:gd name="T31" fmla="*/ 2147483647 h 180"/>
                  <a:gd name="T32" fmla="*/ 2147483647 w 180"/>
                  <a:gd name="T33" fmla="*/ 2147483647 h 180"/>
                  <a:gd name="T34" fmla="*/ 2147483647 w 180"/>
                  <a:gd name="T35" fmla="*/ 2147483647 h 180"/>
                  <a:gd name="T36" fmla="*/ 2147483647 w 180"/>
                  <a:gd name="T37" fmla="*/ 2147483647 h 180"/>
                  <a:gd name="T38" fmla="*/ 2147483647 w 180"/>
                  <a:gd name="T39" fmla="*/ 2147483647 h 180"/>
                  <a:gd name="T40" fmla="*/ 2147483647 w 180"/>
                  <a:gd name="T41" fmla="*/ 2147483647 h 180"/>
                  <a:gd name="T42" fmla="*/ 2147483647 w 180"/>
                  <a:gd name="T43" fmla="*/ 0 h 18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0" h="180">
                    <a:moveTo>
                      <a:pt x="80" y="0"/>
                    </a:moveTo>
                    <a:lnTo>
                      <a:pt x="68" y="8"/>
                    </a:lnTo>
                    <a:lnTo>
                      <a:pt x="44" y="20"/>
                    </a:lnTo>
                    <a:lnTo>
                      <a:pt x="32" y="32"/>
                    </a:lnTo>
                    <a:lnTo>
                      <a:pt x="12" y="32"/>
                    </a:lnTo>
                    <a:lnTo>
                      <a:pt x="0" y="44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12" y="136"/>
                    </a:lnTo>
                    <a:lnTo>
                      <a:pt x="20" y="148"/>
                    </a:lnTo>
                    <a:lnTo>
                      <a:pt x="56" y="168"/>
                    </a:lnTo>
                    <a:lnTo>
                      <a:pt x="88" y="180"/>
                    </a:lnTo>
                    <a:lnTo>
                      <a:pt x="124" y="160"/>
                    </a:lnTo>
                    <a:lnTo>
                      <a:pt x="168" y="124"/>
                    </a:lnTo>
                    <a:lnTo>
                      <a:pt x="180" y="88"/>
                    </a:lnTo>
                    <a:lnTo>
                      <a:pt x="180" y="80"/>
                    </a:lnTo>
                    <a:lnTo>
                      <a:pt x="160" y="68"/>
                    </a:lnTo>
                    <a:lnTo>
                      <a:pt x="136" y="44"/>
                    </a:lnTo>
                    <a:lnTo>
                      <a:pt x="124" y="20"/>
                    </a:lnTo>
                    <a:lnTo>
                      <a:pt x="100" y="8"/>
                    </a:lnTo>
                    <a:lnTo>
                      <a:pt x="88" y="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F81BD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1" name="Freeform 3059"/>
              <p:cNvSpPr>
                <a:spLocks/>
              </p:cNvSpPr>
              <p:nvPr/>
            </p:nvSpPr>
            <p:spPr bwMode="auto">
              <a:xfrm>
                <a:off x="1036015" y="5926613"/>
                <a:ext cx="50808" cy="35567"/>
              </a:xfrm>
              <a:custGeom>
                <a:avLst/>
                <a:gdLst>
                  <a:gd name="T0" fmla="*/ 2147483647 w 80"/>
                  <a:gd name="T1" fmla="*/ 2147483647 h 56"/>
                  <a:gd name="T2" fmla="*/ 2147483647 w 80"/>
                  <a:gd name="T3" fmla="*/ 2147483647 h 56"/>
                  <a:gd name="T4" fmla="*/ 2147483647 w 80"/>
                  <a:gd name="T5" fmla="*/ 2147483647 h 56"/>
                  <a:gd name="T6" fmla="*/ 2147483647 w 80"/>
                  <a:gd name="T7" fmla="*/ 2147483647 h 56"/>
                  <a:gd name="T8" fmla="*/ 2147483647 w 80"/>
                  <a:gd name="T9" fmla="*/ 0 h 56"/>
                  <a:gd name="T10" fmla="*/ 2147483647 w 80"/>
                  <a:gd name="T11" fmla="*/ 0 h 56"/>
                  <a:gd name="T12" fmla="*/ 2147483647 w 80"/>
                  <a:gd name="T13" fmla="*/ 2147483647 h 56"/>
                  <a:gd name="T14" fmla="*/ 0 w 80"/>
                  <a:gd name="T15" fmla="*/ 2147483647 h 56"/>
                  <a:gd name="T16" fmla="*/ 2147483647 w 80"/>
                  <a:gd name="T17" fmla="*/ 2147483647 h 56"/>
                  <a:gd name="T18" fmla="*/ 2147483647 w 80"/>
                  <a:gd name="T19" fmla="*/ 2147483647 h 56"/>
                  <a:gd name="T20" fmla="*/ 2147483647 w 80"/>
                  <a:gd name="T21" fmla="*/ 2147483647 h 56"/>
                  <a:gd name="T22" fmla="*/ 2147483647 w 80"/>
                  <a:gd name="T23" fmla="*/ 2147483647 h 56"/>
                  <a:gd name="T24" fmla="*/ 2147483647 w 80"/>
                  <a:gd name="T25" fmla="*/ 2147483647 h 56"/>
                  <a:gd name="T26" fmla="*/ 2147483647 w 80"/>
                  <a:gd name="T27" fmla="*/ 2147483647 h 56"/>
                  <a:gd name="T28" fmla="*/ 2147483647 w 80"/>
                  <a:gd name="T29" fmla="*/ 2147483647 h 56"/>
                  <a:gd name="T30" fmla="*/ 2147483647 w 80"/>
                  <a:gd name="T31" fmla="*/ 2147483647 h 56"/>
                  <a:gd name="T32" fmla="*/ 2147483647 w 80"/>
                  <a:gd name="T33" fmla="*/ 2147483647 h 56"/>
                  <a:gd name="T34" fmla="*/ 2147483647 w 80"/>
                  <a:gd name="T35" fmla="*/ 2147483647 h 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0" h="56">
                    <a:moveTo>
                      <a:pt x="80" y="24"/>
                    </a:moveTo>
                    <a:lnTo>
                      <a:pt x="68" y="24"/>
                    </a:lnTo>
                    <a:lnTo>
                      <a:pt x="56" y="32"/>
                    </a:lnTo>
                    <a:lnTo>
                      <a:pt x="44" y="12"/>
                    </a:lnTo>
                    <a:lnTo>
                      <a:pt x="32" y="0"/>
                    </a:lnTo>
                    <a:lnTo>
                      <a:pt x="2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12" y="24"/>
                    </a:lnTo>
                    <a:lnTo>
                      <a:pt x="20" y="24"/>
                    </a:lnTo>
                    <a:lnTo>
                      <a:pt x="20" y="44"/>
                    </a:lnTo>
                    <a:lnTo>
                      <a:pt x="32" y="56"/>
                    </a:lnTo>
                    <a:lnTo>
                      <a:pt x="56" y="56"/>
                    </a:lnTo>
                    <a:lnTo>
                      <a:pt x="68" y="56"/>
                    </a:lnTo>
                    <a:lnTo>
                      <a:pt x="68" y="44"/>
                    </a:lnTo>
                    <a:lnTo>
                      <a:pt x="68" y="32"/>
                    </a:lnTo>
                    <a:lnTo>
                      <a:pt x="80" y="32"/>
                    </a:lnTo>
                    <a:lnTo>
                      <a:pt x="8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2" name="Freeform 3060"/>
              <p:cNvSpPr>
                <a:spLocks/>
              </p:cNvSpPr>
              <p:nvPr/>
            </p:nvSpPr>
            <p:spPr bwMode="auto">
              <a:xfrm>
                <a:off x="957263" y="5985044"/>
                <a:ext cx="48267" cy="43188"/>
              </a:xfrm>
              <a:custGeom>
                <a:avLst/>
                <a:gdLst>
                  <a:gd name="T0" fmla="*/ 2147483647 w 76"/>
                  <a:gd name="T1" fmla="*/ 0 h 68"/>
                  <a:gd name="T2" fmla="*/ 2147483647 w 76"/>
                  <a:gd name="T3" fmla="*/ 0 h 68"/>
                  <a:gd name="T4" fmla="*/ 2147483647 w 76"/>
                  <a:gd name="T5" fmla="*/ 0 h 68"/>
                  <a:gd name="T6" fmla="*/ 2147483647 w 76"/>
                  <a:gd name="T7" fmla="*/ 2147483647 h 68"/>
                  <a:gd name="T8" fmla="*/ 2147483647 w 76"/>
                  <a:gd name="T9" fmla="*/ 2147483647 h 68"/>
                  <a:gd name="T10" fmla="*/ 0 w 76"/>
                  <a:gd name="T11" fmla="*/ 2147483647 h 68"/>
                  <a:gd name="T12" fmla="*/ 2147483647 w 76"/>
                  <a:gd name="T13" fmla="*/ 2147483647 h 68"/>
                  <a:gd name="T14" fmla="*/ 2147483647 w 76"/>
                  <a:gd name="T15" fmla="*/ 2147483647 h 68"/>
                  <a:gd name="T16" fmla="*/ 2147483647 w 76"/>
                  <a:gd name="T17" fmla="*/ 2147483647 h 68"/>
                  <a:gd name="T18" fmla="*/ 2147483647 w 76"/>
                  <a:gd name="T19" fmla="*/ 2147483647 h 68"/>
                  <a:gd name="T20" fmla="*/ 2147483647 w 76"/>
                  <a:gd name="T21" fmla="*/ 2147483647 h 68"/>
                  <a:gd name="T22" fmla="*/ 2147483647 w 76"/>
                  <a:gd name="T23" fmla="*/ 2147483647 h 68"/>
                  <a:gd name="T24" fmla="*/ 2147483647 w 76"/>
                  <a:gd name="T25" fmla="*/ 2147483647 h 68"/>
                  <a:gd name="T26" fmla="*/ 2147483647 w 76"/>
                  <a:gd name="T27" fmla="*/ 2147483647 h 68"/>
                  <a:gd name="T28" fmla="*/ 2147483647 w 76"/>
                  <a:gd name="T29" fmla="*/ 0 h 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6" h="68">
                    <a:moveTo>
                      <a:pt x="76" y="0"/>
                    </a:moveTo>
                    <a:lnTo>
                      <a:pt x="56" y="0"/>
                    </a:lnTo>
                    <a:lnTo>
                      <a:pt x="32" y="0"/>
                    </a:lnTo>
                    <a:lnTo>
                      <a:pt x="20" y="20"/>
                    </a:lnTo>
                    <a:lnTo>
                      <a:pt x="8" y="32"/>
                    </a:lnTo>
                    <a:lnTo>
                      <a:pt x="0" y="56"/>
                    </a:lnTo>
                    <a:lnTo>
                      <a:pt x="8" y="68"/>
                    </a:lnTo>
                    <a:lnTo>
                      <a:pt x="20" y="68"/>
                    </a:lnTo>
                    <a:lnTo>
                      <a:pt x="32" y="56"/>
                    </a:lnTo>
                    <a:lnTo>
                      <a:pt x="44" y="44"/>
                    </a:lnTo>
                    <a:lnTo>
                      <a:pt x="44" y="32"/>
                    </a:lnTo>
                    <a:lnTo>
                      <a:pt x="56" y="20"/>
                    </a:lnTo>
                    <a:lnTo>
                      <a:pt x="64" y="20"/>
                    </a:lnTo>
                    <a:lnTo>
                      <a:pt x="76" y="1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3" name="Freeform 3072"/>
              <p:cNvSpPr>
                <a:spLocks/>
              </p:cNvSpPr>
              <p:nvPr/>
            </p:nvSpPr>
            <p:spPr bwMode="auto">
              <a:xfrm>
                <a:off x="1107146" y="5797048"/>
                <a:ext cx="449650" cy="622419"/>
              </a:xfrm>
              <a:custGeom>
                <a:avLst/>
                <a:gdLst>
                  <a:gd name="T0" fmla="*/ 2147483647 w 708"/>
                  <a:gd name="T1" fmla="*/ 2147483647 h 980"/>
                  <a:gd name="T2" fmla="*/ 2147483647 w 708"/>
                  <a:gd name="T3" fmla="*/ 2147483647 h 980"/>
                  <a:gd name="T4" fmla="*/ 2147483647 w 708"/>
                  <a:gd name="T5" fmla="*/ 2147483647 h 980"/>
                  <a:gd name="T6" fmla="*/ 2147483647 w 708"/>
                  <a:gd name="T7" fmla="*/ 2147483647 h 980"/>
                  <a:gd name="T8" fmla="*/ 2147483647 w 708"/>
                  <a:gd name="T9" fmla="*/ 2147483647 h 980"/>
                  <a:gd name="T10" fmla="*/ 2147483647 w 708"/>
                  <a:gd name="T11" fmla="*/ 2147483647 h 980"/>
                  <a:gd name="T12" fmla="*/ 2147483647 w 708"/>
                  <a:gd name="T13" fmla="*/ 2147483647 h 980"/>
                  <a:gd name="T14" fmla="*/ 2147483647 w 708"/>
                  <a:gd name="T15" fmla="*/ 2147483647 h 980"/>
                  <a:gd name="T16" fmla="*/ 2147483647 w 708"/>
                  <a:gd name="T17" fmla="*/ 2147483647 h 980"/>
                  <a:gd name="T18" fmla="*/ 2147483647 w 708"/>
                  <a:gd name="T19" fmla="*/ 2147483647 h 980"/>
                  <a:gd name="T20" fmla="*/ 2147483647 w 708"/>
                  <a:gd name="T21" fmla="*/ 2147483647 h 980"/>
                  <a:gd name="T22" fmla="*/ 2147483647 w 708"/>
                  <a:gd name="T23" fmla="*/ 2147483647 h 980"/>
                  <a:gd name="T24" fmla="*/ 2147483647 w 708"/>
                  <a:gd name="T25" fmla="*/ 2147483647 h 980"/>
                  <a:gd name="T26" fmla="*/ 2147483647 w 708"/>
                  <a:gd name="T27" fmla="*/ 2147483647 h 980"/>
                  <a:gd name="T28" fmla="*/ 2147483647 w 708"/>
                  <a:gd name="T29" fmla="*/ 2147483647 h 980"/>
                  <a:gd name="T30" fmla="*/ 2147483647 w 708"/>
                  <a:gd name="T31" fmla="*/ 0 h 980"/>
                  <a:gd name="T32" fmla="*/ 2147483647 w 708"/>
                  <a:gd name="T33" fmla="*/ 2147483647 h 980"/>
                  <a:gd name="T34" fmla="*/ 2147483647 w 708"/>
                  <a:gd name="T35" fmla="*/ 2147483647 h 980"/>
                  <a:gd name="T36" fmla="*/ 2147483647 w 708"/>
                  <a:gd name="T37" fmla="*/ 2147483647 h 980"/>
                  <a:gd name="T38" fmla="*/ 2147483647 w 708"/>
                  <a:gd name="T39" fmla="*/ 2147483647 h 980"/>
                  <a:gd name="T40" fmla="*/ 2147483647 w 708"/>
                  <a:gd name="T41" fmla="*/ 2147483647 h 980"/>
                  <a:gd name="T42" fmla="*/ 2147483647 w 708"/>
                  <a:gd name="T43" fmla="*/ 2147483647 h 980"/>
                  <a:gd name="T44" fmla="*/ 2147483647 w 708"/>
                  <a:gd name="T45" fmla="*/ 2147483647 h 980"/>
                  <a:gd name="T46" fmla="*/ 2147483647 w 708"/>
                  <a:gd name="T47" fmla="*/ 2147483647 h 980"/>
                  <a:gd name="T48" fmla="*/ 2147483647 w 708"/>
                  <a:gd name="T49" fmla="*/ 2147483647 h 980"/>
                  <a:gd name="T50" fmla="*/ 2147483647 w 708"/>
                  <a:gd name="T51" fmla="*/ 2147483647 h 980"/>
                  <a:gd name="T52" fmla="*/ 2147483647 w 708"/>
                  <a:gd name="T53" fmla="*/ 2147483647 h 980"/>
                  <a:gd name="T54" fmla="*/ 2147483647 w 708"/>
                  <a:gd name="T55" fmla="*/ 2147483647 h 980"/>
                  <a:gd name="T56" fmla="*/ 2147483647 w 708"/>
                  <a:gd name="T57" fmla="*/ 2147483647 h 980"/>
                  <a:gd name="T58" fmla="*/ 2147483647 w 708"/>
                  <a:gd name="T59" fmla="*/ 2147483647 h 980"/>
                  <a:gd name="T60" fmla="*/ 2147483647 w 708"/>
                  <a:gd name="T61" fmla="*/ 2147483647 h 980"/>
                  <a:gd name="T62" fmla="*/ 2147483647 w 708"/>
                  <a:gd name="T63" fmla="*/ 2147483647 h 980"/>
                  <a:gd name="T64" fmla="*/ 2147483647 w 708"/>
                  <a:gd name="T65" fmla="*/ 2147483647 h 980"/>
                  <a:gd name="T66" fmla="*/ 2147483647 w 708"/>
                  <a:gd name="T67" fmla="*/ 2147483647 h 980"/>
                  <a:gd name="T68" fmla="*/ 2147483647 w 708"/>
                  <a:gd name="T69" fmla="*/ 2147483647 h 980"/>
                  <a:gd name="T70" fmla="*/ 2147483647 w 708"/>
                  <a:gd name="T71" fmla="*/ 2147483647 h 980"/>
                  <a:gd name="T72" fmla="*/ 2147483647 w 708"/>
                  <a:gd name="T73" fmla="*/ 2147483647 h 980"/>
                  <a:gd name="T74" fmla="*/ 2147483647 w 708"/>
                  <a:gd name="T75" fmla="*/ 2147483647 h 980"/>
                  <a:gd name="T76" fmla="*/ 2147483647 w 708"/>
                  <a:gd name="T77" fmla="*/ 2147483647 h 980"/>
                  <a:gd name="T78" fmla="*/ 2147483647 w 708"/>
                  <a:gd name="T79" fmla="*/ 2147483647 h 980"/>
                  <a:gd name="T80" fmla="*/ 2147483647 w 708"/>
                  <a:gd name="T81" fmla="*/ 2147483647 h 980"/>
                  <a:gd name="T82" fmla="*/ 2147483647 w 708"/>
                  <a:gd name="T83" fmla="*/ 2147483647 h 980"/>
                  <a:gd name="T84" fmla="*/ 2147483647 w 708"/>
                  <a:gd name="T85" fmla="*/ 2147483647 h 980"/>
                  <a:gd name="T86" fmla="*/ 2147483647 w 708"/>
                  <a:gd name="T87" fmla="*/ 2147483647 h 980"/>
                  <a:gd name="T88" fmla="*/ 2147483647 w 708"/>
                  <a:gd name="T89" fmla="*/ 2147483647 h 980"/>
                  <a:gd name="T90" fmla="*/ 2147483647 w 708"/>
                  <a:gd name="T91" fmla="*/ 2147483647 h 980"/>
                  <a:gd name="T92" fmla="*/ 2147483647 w 708"/>
                  <a:gd name="T93" fmla="*/ 2147483647 h 980"/>
                  <a:gd name="T94" fmla="*/ 2147483647 w 708"/>
                  <a:gd name="T95" fmla="*/ 2147483647 h 980"/>
                  <a:gd name="T96" fmla="*/ 2147483647 w 708"/>
                  <a:gd name="T97" fmla="*/ 2147483647 h 980"/>
                  <a:gd name="T98" fmla="*/ 2147483647 w 708"/>
                  <a:gd name="T99" fmla="*/ 2147483647 h 980"/>
                  <a:gd name="T100" fmla="*/ 2147483647 w 708"/>
                  <a:gd name="T101" fmla="*/ 2147483647 h 980"/>
                  <a:gd name="T102" fmla="*/ 2147483647 w 708"/>
                  <a:gd name="T103" fmla="*/ 2147483647 h 980"/>
                  <a:gd name="T104" fmla="*/ 2147483647 w 708"/>
                  <a:gd name="T105" fmla="*/ 2147483647 h 980"/>
                  <a:gd name="T106" fmla="*/ 2147483647 w 708"/>
                  <a:gd name="T107" fmla="*/ 2147483647 h 980"/>
                  <a:gd name="T108" fmla="*/ 2147483647 w 708"/>
                  <a:gd name="T109" fmla="*/ 2147483647 h 980"/>
                  <a:gd name="T110" fmla="*/ 2147483647 w 708"/>
                  <a:gd name="T111" fmla="*/ 2147483647 h 980"/>
                  <a:gd name="T112" fmla="*/ 2147483647 w 708"/>
                  <a:gd name="T113" fmla="*/ 2147483647 h 980"/>
                  <a:gd name="T114" fmla="*/ 2147483647 w 708"/>
                  <a:gd name="T115" fmla="*/ 2147483647 h 980"/>
                  <a:gd name="T116" fmla="*/ 2147483647 w 708"/>
                  <a:gd name="T117" fmla="*/ 2147483647 h 980"/>
                  <a:gd name="T118" fmla="*/ 2147483647 w 708"/>
                  <a:gd name="T119" fmla="*/ 2147483647 h 980"/>
                  <a:gd name="T120" fmla="*/ 2147483647 w 708"/>
                  <a:gd name="T121" fmla="*/ 2147483647 h 980"/>
                  <a:gd name="T122" fmla="*/ 2147483647 w 708"/>
                  <a:gd name="T123" fmla="*/ 2147483647 h 9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08" h="980">
                    <a:moveTo>
                      <a:pt x="676" y="696"/>
                    </a:moveTo>
                    <a:lnTo>
                      <a:pt x="684" y="672"/>
                    </a:lnTo>
                    <a:lnTo>
                      <a:pt x="696" y="648"/>
                    </a:lnTo>
                    <a:lnTo>
                      <a:pt x="708" y="628"/>
                    </a:lnTo>
                    <a:lnTo>
                      <a:pt x="696" y="592"/>
                    </a:lnTo>
                    <a:lnTo>
                      <a:pt x="684" y="592"/>
                    </a:lnTo>
                    <a:lnTo>
                      <a:pt x="676" y="580"/>
                    </a:lnTo>
                    <a:lnTo>
                      <a:pt x="664" y="568"/>
                    </a:lnTo>
                    <a:lnTo>
                      <a:pt x="640" y="556"/>
                    </a:lnTo>
                    <a:lnTo>
                      <a:pt x="628" y="556"/>
                    </a:lnTo>
                    <a:lnTo>
                      <a:pt x="616" y="556"/>
                    </a:lnTo>
                    <a:lnTo>
                      <a:pt x="628" y="500"/>
                    </a:lnTo>
                    <a:lnTo>
                      <a:pt x="616" y="476"/>
                    </a:lnTo>
                    <a:lnTo>
                      <a:pt x="604" y="468"/>
                    </a:lnTo>
                    <a:lnTo>
                      <a:pt x="604" y="456"/>
                    </a:lnTo>
                    <a:lnTo>
                      <a:pt x="596" y="456"/>
                    </a:lnTo>
                    <a:lnTo>
                      <a:pt x="572" y="444"/>
                    </a:lnTo>
                    <a:lnTo>
                      <a:pt x="572" y="432"/>
                    </a:lnTo>
                    <a:lnTo>
                      <a:pt x="548" y="420"/>
                    </a:lnTo>
                    <a:lnTo>
                      <a:pt x="548" y="408"/>
                    </a:lnTo>
                    <a:lnTo>
                      <a:pt x="572" y="376"/>
                    </a:lnTo>
                    <a:lnTo>
                      <a:pt x="572" y="340"/>
                    </a:lnTo>
                    <a:lnTo>
                      <a:pt x="560" y="316"/>
                    </a:lnTo>
                    <a:lnTo>
                      <a:pt x="548" y="316"/>
                    </a:lnTo>
                    <a:lnTo>
                      <a:pt x="524" y="296"/>
                    </a:lnTo>
                    <a:lnTo>
                      <a:pt x="524" y="272"/>
                    </a:lnTo>
                    <a:lnTo>
                      <a:pt x="516" y="236"/>
                    </a:lnTo>
                    <a:lnTo>
                      <a:pt x="504" y="216"/>
                    </a:lnTo>
                    <a:lnTo>
                      <a:pt x="492" y="204"/>
                    </a:lnTo>
                    <a:lnTo>
                      <a:pt x="504" y="192"/>
                    </a:lnTo>
                    <a:lnTo>
                      <a:pt x="516" y="180"/>
                    </a:lnTo>
                    <a:lnTo>
                      <a:pt x="480" y="156"/>
                    </a:lnTo>
                    <a:lnTo>
                      <a:pt x="456" y="124"/>
                    </a:lnTo>
                    <a:lnTo>
                      <a:pt x="456" y="112"/>
                    </a:lnTo>
                    <a:lnTo>
                      <a:pt x="456" y="100"/>
                    </a:lnTo>
                    <a:lnTo>
                      <a:pt x="444" y="88"/>
                    </a:lnTo>
                    <a:lnTo>
                      <a:pt x="436" y="112"/>
                    </a:lnTo>
                    <a:lnTo>
                      <a:pt x="412" y="124"/>
                    </a:lnTo>
                    <a:lnTo>
                      <a:pt x="376" y="112"/>
                    </a:lnTo>
                    <a:lnTo>
                      <a:pt x="368" y="124"/>
                    </a:lnTo>
                    <a:lnTo>
                      <a:pt x="344" y="124"/>
                    </a:lnTo>
                    <a:lnTo>
                      <a:pt x="320" y="112"/>
                    </a:lnTo>
                    <a:lnTo>
                      <a:pt x="308" y="88"/>
                    </a:lnTo>
                    <a:lnTo>
                      <a:pt x="296" y="68"/>
                    </a:lnTo>
                    <a:lnTo>
                      <a:pt x="288" y="88"/>
                    </a:lnTo>
                    <a:lnTo>
                      <a:pt x="276" y="100"/>
                    </a:lnTo>
                    <a:lnTo>
                      <a:pt x="264" y="100"/>
                    </a:lnTo>
                    <a:lnTo>
                      <a:pt x="228" y="100"/>
                    </a:lnTo>
                    <a:lnTo>
                      <a:pt x="228" y="88"/>
                    </a:lnTo>
                    <a:lnTo>
                      <a:pt x="216" y="88"/>
                    </a:lnTo>
                    <a:lnTo>
                      <a:pt x="208" y="76"/>
                    </a:lnTo>
                    <a:lnTo>
                      <a:pt x="196" y="76"/>
                    </a:lnTo>
                    <a:lnTo>
                      <a:pt x="172" y="76"/>
                    </a:lnTo>
                    <a:lnTo>
                      <a:pt x="184" y="68"/>
                    </a:lnTo>
                    <a:lnTo>
                      <a:pt x="196" y="56"/>
                    </a:lnTo>
                    <a:lnTo>
                      <a:pt x="196" y="44"/>
                    </a:lnTo>
                    <a:lnTo>
                      <a:pt x="184" y="44"/>
                    </a:lnTo>
                    <a:lnTo>
                      <a:pt x="196" y="32"/>
                    </a:lnTo>
                    <a:lnTo>
                      <a:pt x="196" y="20"/>
                    </a:lnTo>
                    <a:lnTo>
                      <a:pt x="196" y="8"/>
                    </a:lnTo>
                    <a:lnTo>
                      <a:pt x="184" y="0"/>
                    </a:lnTo>
                    <a:lnTo>
                      <a:pt x="172" y="0"/>
                    </a:lnTo>
                    <a:lnTo>
                      <a:pt x="160" y="0"/>
                    </a:lnTo>
                    <a:lnTo>
                      <a:pt x="148" y="0"/>
                    </a:lnTo>
                    <a:lnTo>
                      <a:pt x="136" y="8"/>
                    </a:lnTo>
                    <a:lnTo>
                      <a:pt x="128" y="8"/>
                    </a:lnTo>
                    <a:lnTo>
                      <a:pt x="128" y="20"/>
                    </a:lnTo>
                    <a:lnTo>
                      <a:pt x="128" y="44"/>
                    </a:lnTo>
                    <a:lnTo>
                      <a:pt x="136" y="68"/>
                    </a:lnTo>
                    <a:lnTo>
                      <a:pt x="160" y="100"/>
                    </a:lnTo>
                    <a:lnTo>
                      <a:pt x="172" y="112"/>
                    </a:lnTo>
                    <a:lnTo>
                      <a:pt x="172" y="124"/>
                    </a:lnTo>
                    <a:lnTo>
                      <a:pt x="160" y="156"/>
                    </a:lnTo>
                    <a:lnTo>
                      <a:pt x="148" y="156"/>
                    </a:lnTo>
                    <a:lnTo>
                      <a:pt x="148" y="168"/>
                    </a:lnTo>
                    <a:lnTo>
                      <a:pt x="160" y="180"/>
                    </a:lnTo>
                    <a:lnTo>
                      <a:pt x="160" y="192"/>
                    </a:lnTo>
                    <a:lnTo>
                      <a:pt x="160" y="216"/>
                    </a:lnTo>
                    <a:lnTo>
                      <a:pt x="148" y="248"/>
                    </a:lnTo>
                    <a:lnTo>
                      <a:pt x="136" y="272"/>
                    </a:lnTo>
                    <a:lnTo>
                      <a:pt x="128" y="284"/>
                    </a:lnTo>
                    <a:lnTo>
                      <a:pt x="116" y="296"/>
                    </a:lnTo>
                    <a:lnTo>
                      <a:pt x="116" y="308"/>
                    </a:lnTo>
                    <a:lnTo>
                      <a:pt x="104" y="308"/>
                    </a:lnTo>
                    <a:lnTo>
                      <a:pt x="104" y="316"/>
                    </a:lnTo>
                    <a:lnTo>
                      <a:pt x="104" y="328"/>
                    </a:lnTo>
                    <a:lnTo>
                      <a:pt x="104" y="340"/>
                    </a:lnTo>
                    <a:lnTo>
                      <a:pt x="104" y="352"/>
                    </a:lnTo>
                    <a:lnTo>
                      <a:pt x="116" y="352"/>
                    </a:lnTo>
                    <a:lnTo>
                      <a:pt x="128" y="352"/>
                    </a:lnTo>
                    <a:lnTo>
                      <a:pt x="136" y="376"/>
                    </a:lnTo>
                    <a:lnTo>
                      <a:pt x="148" y="388"/>
                    </a:lnTo>
                    <a:lnTo>
                      <a:pt x="160" y="432"/>
                    </a:lnTo>
                    <a:lnTo>
                      <a:pt x="172" y="444"/>
                    </a:lnTo>
                    <a:lnTo>
                      <a:pt x="172" y="468"/>
                    </a:lnTo>
                    <a:lnTo>
                      <a:pt x="148" y="524"/>
                    </a:lnTo>
                    <a:lnTo>
                      <a:pt x="116" y="580"/>
                    </a:lnTo>
                    <a:lnTo>
                      <a:pt x="80" y="616"/>
                    </a:lnTo>
                    <a:lnTo>
                      <a:pt x="56" y="616"/>
                    </a:lnTo>
                    <a:lnTo>
                      <a:pt x="48" y="604"/>
                    </a:lnTo>
                    <a:lnTo>
                      <a:pt x="48" y="592"/>
                    </a:lnTo>
                    <a:lnTo>
                      <a:pt x="36" y="580"/>
                    </a:lnTo>
                    <a:lnTo>
                      <a:pt x="24" y="580"/>
                    </a:lnTo>
                    <a:lnTo>
                      <a:pt x="12" y="580"/>
                    </a:lnTo>
                    <a:lnTo>
                      <a:pt x="0" y="580"/>
                    </a:lnTo>
                    <a:lnTo>
                      <a:pt x="0" y="604"/>
                    </a:lnTo>
                    <a:lnTo>
                      <a:pt x="12" y="616"/>
                    </a:lnTo>
                    <a:lnTo>
                      <a:pt x="24" y="636"/>
                    </a:lnTo>
                    <a:lnTo>
                      <a:pt x="36" y="648"/>
                    </a:lnTo>
                    <a:lnTo>
                      <a:pt x="36" y="660"/>
                    </a:lnTo>
                    <a:lnTo>
                      <a:pt x="24" y="672"/>
                    </a:lnTo>
                    <a:lnTo>
                      <a:pt x="36" y="672"/>
                    </a:lnTo>
                    <a:lnTo>
                      <a:pt x="48" y="684"/>
                    </a:lnTo>
                    <a:lnTo>
                      <a:pt x="36" y="696"/>
                    </a:lnTo>
                    <a:lnTo>
                      <a:pt x="36" y="716"/>
                    </a:lnTo>
                    <a:lnTo>
                      <a:pt x="36" y="728"/>
                    </a:lnTo>
                    <a:lnTo>
                      <a:pt x="48" y="728"/>
                    </a:lnTo>
                    <a:lnTo>
                      <a:pt x="56" y="728"/>
                    </a:lnTo>
                    <a:lnTo>
                      <a:pt x="68" y="728"/>
                    </a:lnTo>
                    <a:lnTo>
                      <a:pt x="80" y="728"/>
                    </a:lnTo>
                    <a:lnTo>
                      <a:pt x="116" y="740"/>
                    </a:lnTo>
                    <a:lnTo>
                      <a:pt x="148" y="752"/>
                    </a:lnTo>
                    <a:lnTo>
                      <a:pt x="172" y="764"/>
                    </a:lnTo>
                    <a:lnTo>
                      <a:pt x="184" y="776"/>
                    </a:lnTo>
                    <a:lnTo>
                      <a:pt x="208" y="796"/>
                    </a:lnTo>
                    <a:lnTo>
                      <a:pt x="208" y="808"/>
                    </a:lnTo>
                    <a:lnTo>
                      <a:pt x="196" y="832"/>
                    </a:lnTo>
                    <a:lnTo>
                      <a:pt x="208" y="844"/>
                    </a:lnTo>
                    <a:lnTo>
                      <a:pt x="216" y="832"/>
                    </a:lnTo>
                    <a:lnTo>
                      <a:pt x="228" y="832"/>
                    </a:lnTo>
                    <a:lnTo>
                      <a:pt x="228" y="844"/>
                    </a:lnTo>
                    <a:lnTo>
                      <a:pt x="240" y="856"/>
                    </a:lnTo>
                    <a:lnTo>
                      <a:pt x="252" y="844"/>
                    </a:lnTo>
                    <a:lnTo>
                      <a:pt x="264" y="844"/>
                    </a:lnTo>
                    <a:lnTo>
                      <a:pt x="276" y="844"/>
                    </a:lnTo>
                    <a:lnTo>
                      <a:pt x="288" y="844"/>
                    </a:lnTo>
                    <a:lnTo>
                      <a:pt x="288" y="832"/>
                    </a:lnTo>
                    <a:lnTo>
                      <a:pt x="288" y="820"/>
                    </a:lnTo>
                    <a:lnTo>
                      <a:pt x="296" y="820"/>
                    </a:lnTo>
                    <a:lnTo>
                      <a:pt x="296" y="808"/>
                    </a:lnTo>
                    <a:lnTo>
                      <a:pt x="308" y="796"/>
                    </a:lnTo>
                    <a:lnTo>
                      <a:pt x="320" y="788"/>
                    </a:lnTo>
                    <a:lnTo>
                      <a:pt x="296" y="776"/>
                    </a:lnTo>
                    <a:lnTo>
                      <a:pt x="288" y="764"/>
                    </a:lnTo>
                    <a:lnTo>
                      <a:pt x="276" y="752"/>
                    </a:lnTo>
                    <a:lnTo>
                      <a:pt x="264" y="728"/>
                    </a:lnTo>
                    <a:lnTo>
                      <a:pt x="264" y="696"/>
                    </a:lnTo>
                    <a:lnTo>
                      <a:pt x="264" y="684"/>
                    </a:lnTo>
                    <a:lnTo>
                      <a:pt x="264" y="672"/>
                    </a:lnTo>
                    <a:lnTo>
                      <a:pt x="252" y="648"/>
                    </a:lnTo>
                    <a:lnTo>
                      <a:pt x="264" y="628"/>
                    </a:lnTo>
                    <a:lnTo>
                      <a:pt x="264" y="616"/>
                    </a:lnTo>
                    <a:lnTo>
                      <a:pt x="264" y="604"/>
                    </a:lnTo>
                    <a:lnTo>
                      <a:pt x="288" y="580"/>
                    </a:lnTo>
                    <a:lnTo>
                      <a:pt x="296" y="556"/>
                    </a:lnTo>
                    <a:lnTo>
                      <a:pt x="308" y="548"/>
                    </a:lnTo>
                    <a:lnTo>
                      <a:pt x="320" y="524"/>
                    </a:lnTo>
                    <a:lnTo>
                      <a:pt x="320" y="512"/>
                    </a:lnTo>
                    <a:lnTo>
                      <a:pt x="344" y="512"/>
                    </a:lnTo>
                    <a:lnTo>
                      <a:pt x="344" y="500"/>
                    </a:lnTo>
                    <a:lnTo>
                      <a:pt x="356" y="476"/>
                    </a:lnTo>
                    <a:lnTo>
                      <a:pt x="368" y="456"/>
                    </a:lnTo>
                    <a:lnTo>
                      <a:pt x="376" y="444"/>
                    </a:lnTo>
                    <a:lnTo>
                      <a:pt x="400" y="444"/>
                    </a:lnTo>
                    <a:lnTo>
                      <a:pt x="412" y="456"/>
                    </a:lnTo>
                    <a:lnTo>
                      <a:pt x="436" y="468"/>
                    </a:lnTo>
                    <a:lnTo>
                      <a:pt x="456" y="476"/>
                    </a:lnTo>
                    <a:lnTo>
                      <a:pt x="468" y="488"/>
                    </a:lnTo>
                    <a:lnTo>
                      <a:pt x="480" y="512"/>
                    </a:lnTo>
                    <a:lnTo>
                      <a:pt x="480" y="524"/>
                    </a:lnTo>
                    <a:lnTo>
                      <a:pt x="456" y="536"/>
                    </a:lnTo>
                    <a:lnTo>
                      <a:pt x="444" y="556"/>
                    </a:lnTo>
                    <a:lnTo>
                      <a:pt x="436" y="580"/>
                    </a:lnTo>
                    <a:lnTo>
                      <a:pt x="424" y="580"/>
                    </a:lnTo>
                    <a:lnTo>
                      <a:pt x="412" y="580"/>
                    </a:lnTo>
                    <a:lnTo>
                      <a:pt x="400" y="568"/>
                    </a:lnTo>
                    <a:lnTo>
                      <a:pt x="412" y="556"/>
                    </a:lnTo>
                    <a:lnTo>
                      <a:pt x="400" y="524"/>
                    </a:lnTo>
                    <a:lnTo>
                      <a:pt x="388" y="524"/>
                    </a:lnTo>
                    <a:lnTo>
                      <a:pt x="376" y="524"/>
                    </a:lnTo>
                    <a:lnTo>
                      <a:pt x="356" y="524"/>
                    </a:lnTo>
                    <a:lnTo>
                      <a:pt x="344" y="524"/>
                    </a:lnTo>
                    <a:lnTo>
                      <a:pt x="332" y="524"/>
                    </a:lnTo>
                    <a:lnTo>
                      <a:pt x="332" y="536"/>
                    </a:lnTo>
                    <a:lnTo>
                      <a:pt x="344" y="556"/>
                    </a:lnTo>
                    <a:lnTo>
                      <a:pt x="344" y="568"/>
                    </a:lnTo>
                    <a:lnTo>
                      <a:pt x="356" y="580"/>
                    </a:lnTo>
                    <a:lnTo>
                      <a:pt x="376" y="580"/>
                    </a:lnTo>
                    <a:lnTo>
                      <a:pt x="388" y="580"/>
                    </a:lnTo>
                    <a:lnTo>
                      <a:pt x="376" y="592"/>
                    </a:lnTo>
                    <a:lnTo>
                      <a:pt x="376" y="604"/>
                    </a:lnTo>
                    <a:lnTo>
                      <a:pt x="376" y="628"/>
                    </a:lnTo>
                    <a:lnTo>
                      <a:pt x="376" y="648"/>
                    </a:lnTo>
                    <a:lnTo>
                      <a:pt x="376" y="660"/>
                    </a:lnTo>
                    <a:lnTo>
                      <a:pt x="388" y="684"/>
                    </a:lnTo>
                    <a:lnTo>
                      <a:pt x="400" y="716"/>
                    </a:lnTo>
                    <a:lnTo>
                      <a:pt x="400" y="752"/>
                    </a:lnTo>
                    <a:lnTo>
                      <a:pt x="400" y="788"/>
                    </a:lnTo>
                    <a:lnTo>
                      <a:pt x="388" y="808"/>
                    </a:lnTo>
                    <a:lnTo>
                      <a:pt x="376" y="820"/>
                    </a:lnTo>
                    <a:lnTo>
                      <a:pt x="368" y="832"/>
                    </a:lnTo>
                    <a:lnTo>
                      <a:pt x="356" y="844"/>
                    </a:lnTo>
                    <a:lnTo>
                      <a:pt x="356" y="868"/>
                    </a:lnTo>
                    <a:lnTo>
                      <a:pt x="344" y="888"/>
                    </a:lnTo>
                    <a:lnTo>
                      <a:pt x="332" y="900"/>
                    </a:lnTo>
                    <a:lnTo>
                      <a:pt x="320" y="900"/>
                    </a:lnTo>
                    <a:lnTo>
                      <a:pt x="296" y="912"/>
                    </a:lnTo>
                    <a:lnTo>
                      <a:pt x="288" y="924"/>
                    </a:lnTo>
                    <a:lnTo>
                      <a:pt x="276" y="924"/>
                    </a:lnTo>
                    <a:lnTo>
                      <a:pt x="288" y="936"/>
                    </a:lnTo>
                    <a:lnTo>
                      <a:pt x="288" y="948"/>
                    </a:lnTo>
                    <a:lnTo>
                      <a:pt x="276" y="956"/>
                    </a:lnTo>
                    <a:lnTo>
                      <a:pt x="264" y="968"/>
                    </a:lnTo>
                    <a:lnTo>
                      <a:pt x="264" y="980"/>
                    </a:lnTo>
                    <a:lnTo>
                      <a:pt x="276" y="980"/>
                    </a:lnTo>
                    <a:lnTo>
                      <a:pt x="288" y="968"/>
                    </a:lnTo>
                    <a:lnTo>
                      <a:pt x="308" y="956"/>
                    </a:lnTo>
                    <a:lnTo>
                      <a:pt x="344" y="956"/>
                    </a:lnTo>
                    <a:lnTo>
                      <a:pt x="368" y="948"/>
                    </a:lnTo>
                    <a:lnTo>
                      <a:pt x="376" y="948"/>
                    </a:lnTo>
                    <a:lnTo>
                      <a:pt x="400" y="948"/>
                    </a:lnTo>
                    <a:lnTo>
                      <a:pt x="436" y="936"/>
                    </a:lnTo>
                    <a:lnTo>
                      <a:pt x="456" y="936"/>
                    </a:lnTo>
                    <a:lnTo>
                      <a:pt x="480" y="924"/>
                    </a:lnTo>
                    <a:lnTo>
                      <a:pt x="492" y="912"/>
                    </a:lnTo>
                    <a:lnTo>
                      <a:pt x="492" y="900"/>
                    </a:lnTo>
                    <a:lnTo>
                      <a:pt x="504" y="900"/>
                    </a:lnTo>
                    <a:lnTo>
                      <a:pt x="516" y="888"/>
                    </a:lnTo>
                    <a:lnTo>
                      <a:pt x="524" y="876"/>
                    </a:lnTo>
                    <a:lnTo>
                      <a:pt x="536" y="876"/>
                    </a:lnTo>
                    <a:lnTo>
                      <a:pt x="548" y="876"/>
                    </a:lnTo>
                    <a:lnTo>
                      <a:pt x="572" y="868"/>
                    </a:lnTo>
                    <a:lnTo>
                      <a:pt x="584" y="868"/>
                    </a:lnTo>
                    <a:lnTo>
                      <a:pt x="604" y="856"/>
                    </a:lnTo>
                    <a:lnTo>
                      <a:pt x="596" y="844"/>
                    </a:lnTo>
                    <a:lnTo>
                      <a:pt x="572" y="844"/>
                    </a:lnTo>
                    <a:lnTo>
                      <a:pt x="596" y="832"/>
                    </a:lnTo>
                    <a:lnTo>
                      <a:pt x="604" y="820"/>
                    </a:lnTo>
                    <a:lnTo>
                      <a:pt x="604" y="808"/>
                    </a:lnTo>
                    <a:lnTo>
                      <a:pt x="572" y="788"/>
                    </a:lnTo>
                    <a:lnTo>
                      <a:pt x="560" y="776"/>
                    </a:lnTo>
                    <a:lnTo>
                      <a:pt x="548" y="764"/>
                    </a:lnTo>
                    <a:lnTo>
                      <a:pt x="572" y="740"/>
                    </a:lnTo>
                    <a:lnTo>
                      <a:pt x="604" y="716"/>
                    </a:lnTo>
                    <a:lnTo>
                      <a:pt x="628" y="708"/>
                    </a:lnTo>
                    <a:lnTo>
                      <a:pt x="640" y="708"/>
                    </a:lnTo>
                    <a:lnTo>
                      <a:pt x="652" y="728"/>
                    </a:lnTo>
                    <a:lnTo>
                      <a:pt x="676" y="696"/>
                    </a:lnTo>
                    <a:close/>
                  </a:path>
                </a:pathLst>
              </a:custGeom>
              <a:solidFill>
                <a:srgbClr val="FFFFFF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206" name="グループ化 179"/>
            <p:cNvGrpSpPr>
              <a:grpSpLocks/>
            </p:cNvGrpSpPr>
            <p:nvPr/>
          </p:nvGrpSpPr>
          <p:grpSpPr bwMode="auto">
            <a:xfrm>
              <a:off x="6167438" y="58738"/>
              <a:ext cx="2714625" cy="2170112"/>
              <a:chOff x="6167438" y="106363"/>
              <a:chExt cx="2714625" cy="2170112"/>
            </a:xfrm>
          </p:grpSpPr>
          <p:sp>
            <p:nvSpPr>
              <p:cNvPr id="235" name="Freeform 2959"/>
              <p:cNvSpPr>
                <a:spLocks/>
              </p:cNvSpPr>
              <p:nvPr/>
            </p:nvSpPr>
            <p:spPr bwMode="auto">
              <a:xfrm>
                <a:off x="6319802" y="164809"/>
                <a:ext cx="2562261" cy="2111666"/>
              </a:xfrm>
              <a:custGeom>
                <a:avLst/>
                <a:gdLst>
                  <a:gd name="T0" fmla="*/ 2147483647 w 4036"/>
                  <a:gd name="T1" fmla="*/ 2147483647 h 3324"/>
                  <a:gd name="T2" fmla="*/ 2147483647 w 4036"/>
                  <a:gd name="T3" fmla="*/ 2147483647 h 3324"/>
                  <a:gd name="T4" fmla="*/ 2147483647 w 4036"/>
                  <a:gd name="T5" fmla="*/ 2147483647 h 3324"/>
                  <a:gd name="T6" fmla="*/ 2147483647 w 4036"/>
                  <a:gd name="T7" fmla="*/ 2147483647 h 3324"/>
                  <a:gd name="T8" fmla="*/ 2147483647 w 4036"/>
                  <a:gd name="T9" fmla="*/ 2147483647 h 3324"/>
                  <a:gd name="T10" fmla="*/ 2147483647 w 4036"/>
                  <a:gd name="T11" fmla="*/ 2147483647 h 3324"/>
                  <a:gd name="T12" fmla="*/ 2147483647 w 4036"/>
                  <a:gd name="T13" fmla="*/ 2147483647 h 3324"/>
                  <a:gd name="T14" fmla="*/ 2147483647 w 4036"/>
                  <a:gd name="T15" fmla="*/ 2147483647 h 3324"/>
                  <a:gd name="T16" fmla="*/ 2147483647 w 4036"/>
                  <a:gd name="T17" fmla="*/ 2147483647 h 3324"/>
                  <a:gd name="T18" fmla="*/ 2147483647 w 4036"/>
                  <a:gd name="T19" fmla="*/ 2147483647 h 3324"/>
                  <a:gd name="T20" fmla="*/ 2147483647 w 4036"/>
                  <a:gd name="T21" fmla="*/ 2147483647 h 3324"/>
                  <a:gd name="T22" fmla="*/ 2147483647 w 4036"/>
                  <a:gd name="T23" fmla="*/ 2147483647 h 3324"/>
                  <a:gd name="T24" fmla="*/ 2147483647 w 4036"/>
                  <a:gd name="T25" fmla="*/ 2147483647 h 3324"/>
                  <a:gd name="T26" fmla="*/ 2147483647 w 4036"/>
                  <a:gd name="T27" fmla="*/ 2147483647 h 3324"/>
                  <a:gd name="T28" fmla="*/ 2147483647 w 4036"/>
                  <a:gd name="T29" fmla="*/ 2147483647 h 3324"/>
                  <a:gd name="T30" fmla="*/ 2147483647 w 4036"/>
                  <a:gd name="T31" fmla="*/ 2147483647 h 3324"/>
                  <a:gd name="T32" fmla="*/ 2147483647 w 4036"/>
                  <a:gd name="T33" fmla="*/ 2147483647 h 3324"/>
                  <a:gd name="T34" fmla="*/ 2147483647 w 4036"/>
                  <a:gd name="T35" fmla="*/ 2147483647 h 3324"/>
                  <a:gd name="T36" fmla="*/ 2147483647 w 4036"/>
                  <a:gd name="T37" fmla="*/ 2147483647 h 3324"/>
                  <a:gd name="T38" fmla="*/ 2147483647 w 4036"/>
                  <a:gd name="T39" fmla="*/ 2147483647 h 3324"/>
                  <a:gd name="T40" fmla="*/ 2147483647 w 4036"/>
                  <a:gd name="T41" fmla="*/ 2147483647 h 3324"/>
                  <a:gd name="T42" fmla="*/ 2147483647 w 4036"/>
                  <a:gd name="T43" fmla="*/ 2147483647 h 3324"/>
                  <a:gd name="T44" fmla="*/ 2147483647 w 4036"/>
                  <a:gd name="T45" fmla="*/ 2147483647 h 3324"/>
                  <a:gd name="T46" fmla="*/ 2147483647 w 4036"/>
                  <a:gd name="T47" fmla="*/ 2147483647 h 3324"/>
                  <a:gd name="T48" fmla="*/ 2147483647 w 4036"/>
                  <a:gd name="T49" fmla="*/ 2147483647 h 3324"/>
                  <a:gd name="T50" fmla="*/ 2147483647 w 4036"/>
                  <a:gd name="T51" fmla="*/ 2147483647 h 3324"/>
                  <a:gd name="T52" fmla="*/ 2147483647 w 4036"/>
                  <a:gd name="T53" fmla="*/ 2147483647 h 3324"/>
                  <a:gd name="T54" fmla="*/ 2147483647 w 4036"/>
                  <a:gd name="T55" fmla="*/ 2147483647 h 3324"/>
                  <a:gd name="T56" fmla="*/ 2147483647 w 4036"/>
                  <a:gd name="T57" fmla="*/ 2147483647 h 3324"/>
                  <a:gd name="T58" fmla="*/ 2147483647 w 4036"/>
                  <a:gd name="T59" fmla="*/ 2147483647 h 3324"/>
                  <a:gd name="T60" fmla="*/ 2147483647 w 4036"/>
                  <a:gd name="T61" fmla="*/ 2147483647 h 3324"/>
                  <a:gd name="T62" fmla="*/ 2147483647 w 4036"/>
                  <a:gd name="T63" fmla="*/ 2147483647 h 3324"/>
                  <a:gd name="T64" fmla="*/ 2147483647 w 4036"/>
                  <a:gd name="T65" fmla="*/ 2147483647 h 3324"/>
                  <a:gd name="T66" fmla="*/ 2147483647 w 4036"/>
                  <a:gd name="T67" fmla="*/ 2147483647 h 3324"/>
                  <a:gd name="T68" fmla="*/ 2147483647 w 4036"/>
                  <a:gd name="T69" fmla="*/ 2147483647 h 3324"/>
                  <a:gd name="T70" fmla="*/ 2147483647 w 4036"/>
                  <a:gd name="T71" fmla="*/ 2147483647 h 3324"/>
                  <a:gd name="T72" fmla="*/ 2147483647 w 4036"/>
                  <a:gd name="T73" fmla="*/ 2147483647 h 3324"/>
                  <a:gd name="T74" fmla="*/ 2147483647 w 4036"/>
                  <a:gd name="T75" fmla="*/ 2147483647 h 3324"/>
                  <a:gd name="T76" fmla="*/ 2147483647 w 4036"/>
                  <a:gd name="T77" fmla="*/ 0 h 3324"/>
                  <a:gd name="T78" fmla="*/ 2147483647 w 4036"/>
                  <a:gd name="T79" fmla="*/ 2147483647 h 3324"/>
                  <a:gd name="T80" fmla="*/ 2147483647 w 4036"/>
                  <a:gd name="T81" fmla="*/ 2147483647 h 3324"/>
                  <a:gd name="T82" fmla="*/ 2147483647 w 4036"/>
                  <a:gd name="T83" fmla="*/ 2147483647 h 3324"/>
                  <a:gd name="T84" fmla="*/ 2147483647 w 4036"/>
                  <a:gd name="T85" fmla="*/ 2147483647 h 3324"/>
                  <a:gd name="T86" fmla="*/ 2147483647 w 4036"/>
                  <a:gd name="T87" fmla="*/ 2147483647 h 3324"/>
                  <a:gd name="T88" fmla="*/ 2147483647 w 4036"/>
                  <a:gd name="T89" fmla="*/ 2147483647 h 3324"/>
                  <a:gd name="T90" fmla="*/ 2147483647 w 4036"/>
                  <a:gd name="T91" fmla="*/ 2147483647 h 3324"/>
                  <a:gd name="T92" fmla="*/ 2147483647 w 4036"/>
                  <a:gd name="T93" fmla="*/ 2147483647 h 3324"/>
                  <a:gd name="T94" fmla="*/ 2147483647 w 4036"/>
                  <a:gd name="T95" fmla="*/ 2147483647 h 3324"/>
                  <a:gd name="T96" fmla="*/ 2147483647 w 4036"/>
                  <a:gd name="T97" fmla="*/ 2147483647 h 3324"/>
                  <a:gd name="T98" fmla="*/ 2147483647 w 4036"/>
                  <a:gd name="T99" fmla="*/ 2147483647 h 3324"/>
                  <a:gd name="T100" fmla="*/ 2147483647 w 4036"/>
                  <a:gd name="T101" fmla="*/ 2147483647 h 3324"/>
                  <a:gd name="T102" fmla="*/ 2147483647 w 4036"/>
                  <a:gd name="T103" fmla="*/ 2147483647 h 3324"/>
                  <a:gd name="T104" fmla="*/ 2147483647 w 4036"/>
                  <a:gd name="T105" fmla="*/ 2147483647 h 3324"/>
                  <a:gd name="T106" fmla="*/ 2147483647 w 4036"/>
                  <a:gd name="T107" fmla="*/ 2147483647 h 3324"/>
                  <a:gd name="T108" fmla="*/ 2147483647 w 4036"/>
                  <a:gd name="T109" fmla="*/ 2147483647 h 3324"/>
                  <a:gd name="T110" fmla="*/ 2147483647 w 4036"/>
                  <a:gd name="T111" fmla="*/ 2147483647 h 3324"/>
                  <a:gd name="T112" fmla="*/ 0 w 4036"/>
                  <a:gd name="T113" fmla="*/ 2147483647 h 3324"/>
                  <a:gd name="T114" fmla="*/ 2147483647 w 4036"/>
                  <a:gd name="T115" fmla="*/ 2147483647 h 3324"/>
                  <a:gd name="T116" fmla="*/ 2147483647 w 4036"/>
                  <a:gd name="T117" fmla="*/ 2147483647 h 3324"/>
                  <a:gd name="T118" fmla="*/ 2147483647 w 4036"/>
                  <a:gd name="T119" fmla="*/ 2147483647 h 3324"/>
                  <a:gd name="T120" fmla="*/ 2147483647 w 4036"/>
                  <a:gd name="T121" fmla="*/ 2147483647 h 3324"/>
                  <a:gd name="T122" fmla="*/ 2147483647 w 4036"/>
                  <a:gd name="T123" fmla="*/ 2147483647 h 33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4036" h="3324">
                    <a:moveTo>
                      <a:pt x="796" y="3084"/>
                    </a:moveTo>
                    <a:lnTo>
                      <a:pt x="784" y="3072"/>
                    </a:lnTo>
                    <a:lnTo>
                      <a:pt x="772" y="3060"/>
                    </a:lnTo>
                    <a:lnTo>
                      <a:pt x="784" y="3048"/>
                    </a:lnTo>
                    <a:lnTo>
                      <a:pt x="764" y="3028"/>
                    </a:lnTo>
                    <a:lnTo>
                      <a:pt x="752" y="3016"/>
                    </a:lnTo>
                    <a:lnTo>
                      <a:pt x="728" y="2992"/>
                    </a:lnTo>
                    <a:lnTo>
                      <a:pt x="716" y="2992"/>
                    </a:lnTo>
                    <a:lnTo>
                      <a:pt x="692" y="2980"/>
                    </a:lnTo>
                    <a:lnTo>
                      <a:pt x="672" y="2948"/>
                    </a:lnTo>
                    <a:lnTo>
                      <a:pt x="660" y="2900"/>
                    </a:lnTo>
                    <a:lnTo>
                      <a:pt x="636" y="2856"/>
                    </a:lnTo>
                    <a:lnTo>
                      <a:pt x="612" y="2832"/>
                    </a:lnTo>
                    <a:lnTo>
                      <a:pt x="612" y="2820"/>
                    </a:lnTo>
                    <a:lnTo>
                      <a:pt x="604" y="2800"/>
                    </a:lnTo>
                    <a:lnTo>
                      <a:pt x="592" y="2776"/>
                    </a:lnTo>
                    <a:lnTo>
                      <a:pt x="592" y="2764"/>
                    </a:lnTo>
                    <a:lnTo>
                      <a:pt x="580" y="2740"/>
                    </a:lnTo>
                    <a:lnTo>
                      <a:pt x="568" y="2740"/>
                    </a:lnTo>
                    <a:lnTo>
                      <a:pt x="544" y="2740"/>
                    </a:lnTo>
                    <a:lnTo>
                      <a:pt x="500" y="2740"/>
                    </a:lnTo>
                    <a:lnTo>
                      <a:pt x="476" y="2740"/>
                    </a:lnTo>
                    <a:lnTo>
                      <a:pt x="452" y="2720"/>
                    </a:lnTo>
                    <a:lnTo>
                      <a:pt x="408" y="2672"/>
                    </a:lnTo>
                    <a:lnTo>
                      <a:pt x="384" y="2628"/>
                    </a:lnTo>
                    <a:lnTo>
                      <a:pt x="376" y="2604"/>
                    </a:lnTo>
                    <a:lnTo>
                      <a:pt x="352" y="2592"/>
                    </a:lnTo>
                    <a:lnTo>
                      <a:pt x="340" y="2568"/>
                    </a:lnTo>
                    <a:lnTo>
                      <a:pt x="328" y="2560"/>
                    </a:lnTo>
                    <a:lnTo>
                      <a:pt x="340" y="2536"/>
                    </a:lnTo>
                    <a:lnTo>
                      <a:pt x="352" y="2488"/>
                    </a:lnTo>
                    <a:lnTo>
                      <a:pt x="384" y="2444"/>
                    </a:lnTo>
                    <a:lnTo>
                      <a:pt x="408" y="2408"/>
                    </a:lnTo>
                    <a:lnTo>
                      <a:pt x="432" y="2388"/>
                    </a:lnTo>
                    <a:lnTo>
                      <a:pt x="464" y="2352"/>
                    </a:lnTo>
                    <a:lnTo>
                      <a:pt x="500" y="2328"/>
                    </a:lnTo>
                    <a:lnTo>
                      <a:pt x="524" y="2320"/>
                    </a:lnTo>
                    <a:lnTo>
                      <a:pt x="556" y="2320"/>
                    </a:lnTo>
                    <a:lnTo>
                      <a:pt x="568" y="2328"/>
                    </a:lnTo>
                    <a:lnTo>
                      <a:pt x="580" y="2340"/>
                    </a:lnTo>
                    <a:lnTo>
                      <a:pt x="592" y="2352"/>
                    </a:lnTo>
                    <a:lnTo>
                      <a:pt x="624" y="2352"/>
                    </a:lnTo>
                    <a:lnTo>
                      <a:pt x="672" y="2364"/>
                    </a:lnTo>
                    <a:lnTo>
                      <a:pt x="692" y="2388"/>
                    </a:lnTo>
                    <a:lnTo>
                      <a:pt x="692" y="2408"/>
                    </a:lnTo>
                    <a:lnTo>
                      <a:pt x="692" y="2432"/>
                    </a:lnTo>
                    <a:lnTo>
                      <a:pt x="704" y="2444"/>
                    </a:lnTo>
                    <a:lnTo>
                      <a:pt x="716" y="2456"/>
                    </a:lnTo>
                    <a:lnTo>
                      <a:pt x="728" y="2468"/>
                    </a:lnTo>
                    <a:lnTo>
                      <a:pt x="740" y="2480"/>
                    </a:lnTo>
                    <a:lnTo>
                      <a:pt x="752" y="2512"/>
                    </a:lnTo>
                    <a:lnTo>
                      <a:pt x="752" y="2548"/>
                    </a:lnTo>
                    <a:lnTo>
                      <a:pt x="752" y="2568"/>
                    </a:lnTo>
                    <a:lnTo>
                      <a:pt x="772" y="2592"/>
                    </a:lnTo>
                    <a:lnTo>
                      <a:pt x="784" y="2604"/>
                    </a:lnTo>
                    <a:lnTo>
                      <a:pt x="784" y="2616"/>
                    </a:lnTo>
                    <a:lnTo>
                      <a:pt x="772" y="2616"/>
                    </a:lnTo>
                    <a:lnTo>
                      <a:pt x="764" y="2604"/>
                    </a:lnTo>
                    <a:lnTo>
                      <a:pt x="772" y="2628"/>
                    </a:lnTo>
                    <a:lnTo>
                      <a:pt x="784" y="2640"/>
                    </a:lnTo>
                    <a:lnTo>
                      <a:pt x="820" y="2616"/>
                    </a:lnTo>
                    <a:lnTo>
                      <a:pt x="840" y="2604"/>
                    </a:lnTo>
                    <a:lnTo>
                      <a:pt x="864" y="2592"/>
                    </a:lnTo>
                    <a:lnTo>
                      <a:pt x="900" y="2568"/>
                    </a:lnTo>
                    <a:lnTo>
                      <a:pt x="912" y="2560"/>
                    </a:lnTo>
                    <a:lnTo>
                      <a:pt x="944" y="2548"/>
                    </a:lnTo>
                    <a:lnTo>
                      <a:pt x="992" y="2536"/>
                    </a:lnTo>
                    <a:lnTo>
                      <a:pt x="1036" y="2512"/>
                    </a:lnTo>
                    <a:lnTo>
                      <a:pt x="1072" y="2488"/>
                    </a:lnTo>
                    <a:lnTo>
                      <a:pt x="1104" y="2480"/>
                    </a:lnTo>
                    <a:lnTo>
                      <a:pt x="1148" y="2480"/>
                    </a:lnTo>
                    <a:lnTo>
                      <a:pt x="1208" y="2468"/>
                    </a:lnTo>
                    <a:lnTo>
                      <a:pt x="1252" y="2468"/>
                    </a:lnTo>
                    <a:lnTo>
                      <a:pt x="1300" y="2480"/>
                    </a:lnTo>
                    <a:lnTo>
                      <a:pt x="1344" y="2512"/>
                    </a:lnTo>
                    <a:lnTo>
                      <a:pt x="1380" y="2536"/>
                    </a:lnTo>
                    <a:lnTo>
                      <a:pt x="1412" y="2560"/>
                    </a:lnTo>
                    <a:lnTo>
                      <a:pt x="1424" y="2580"/>
                    </a:lnTo>
                    <a:lnTo>
                      <a:pt x="1436" y="2604"/>
                    </a:lnTo>
                    <a:lnTo>
                      <a:pt x="1460" y="2628"/>
                    </a:lnTo>
                    <a:lnTo>
                      <a:pt x="1468" y="2648"/>
                    </a:lnTo>
                    <a:lnTo>
                      <a:pt x="1480" y="2660"/>
                    </a:lnTo>
                    <a:lnTo>
                      <a:pt x="1516" y="2672"/>
                    </a:lnTo>
                    <a:lnTo>
                      <a:pt x="1548" y="2696"/>
                    </a:lnTo>
                    <a:lnTo>
                      <a:pt x="1560" y="2708"/>
                    </a:lnTo>
                    <a:lnTo>
                      <a:pt x="1584" y="2728"/>
                    </a:lnTo>
                    <a:lnTo>
                      <a:pt x="1596" y="2764"/>
                    </a:lnTo>
                    <a:lnTo>
                      <a:pt x="1608" y="2800"/>
                    </a:lnTo>
                    <a:lnTo>
                      <a:pt x="1628" y="2820"/>
                    </a:lnTo>
                    <a:lnTo>
                      <a:pt x="1652" y="2844"/>
                    </a:lnTo>
                    <a:lnTo>
                      <a:pt x="1664" y="2868"/>
                    </a:lnTo>
                    <a:lnTo>
                      <a:pt x="1696" y="2880"/>
                    </a:lnTo>
                    <a:lnTo>
                      <a:pt x="1720" y="2912"/>
                    </a:lnTo>
                    <a:lnTo>
                      <a:pt x="1756" y="2948"/>
                    </a:lnTo>
                    <a:lnTo>
                      <a:pt x="1800" y="2980"/>
                    </a:lnTo>
                    <a:lnTo>
                      <a:pt x="1824" y="3016"/>
                    </a:lnTo>
                    <a:lnTo>
                      <a:pt x="1856" y="3028"/>
                    </a:lnTo>
                    <a:lnTo>
                      <a:pt x="1880" y="3048"/>
                    </a:lnTo>
                    <a:lnTo>
                      <a:pt x="1916" y="3072"/>
                    </a:lnTo>
                    <a:lnTo>
                      <a:pt x="1948" y="3108"/>
                    </a:lnTo>
                    <a:lnTo>
                      <a:pt x="1996" y="3140"/>
                    </a:lnTo>
                    <a:lnTo>
                      <a:pt x="2028" y="3176"/>
                    </a:lnTo>
                    <a:lnTo>
                      <a:pt x="2052" y="3220"/>
                    </a:lnTo>
                    <a:lnTo>
                      <a:pt x="2076" y="3256"/>
                    </a:lnTo>
                    <a:lnTo>
                      <a:pt x="2096" y="3288"/>
                    </a:lnTo>
                    <a:lnTo>
                      <a:pt x="2108" y="3312"/>
                    </a:lnTo>
                    <a:lnTo>
                      <a:pt x="2108" y="3324"/>
                    </a:lnTo>
                    <a:lnTo>
                      <a:pt x="2120" y="3312"/>
                    </a:lnTo>
                    <a:lnTo>
                      <a:pt x="2120" y="3288"/>
                    </a:lnTo>
                    <a:lnTo>
                      <a:pt x="2132" y="3268"/>
                    </a:lnTo>
                    <a:lnTo>
                      <a:pt x="2144" y="3256"/>
                    </a:lnTo>
                    <a:lnTo>
                      <a:pt x="2176" y="3220"/>
                    </a:lnTo>
                    <a:lnTo>
                      <a:pt x="2200" y="3176"/>
                    </a:lnTo>
                    <a:lnTo>
                      <a:pt x="2212" y="3140"/>
                    </a:lnTo>
                    <a:lnTo>
                      <a:pt x="2224" y="3108"/>
                    </a:lnTo>
                    <a:lnTo>
                      <a:pt x="2224" y="3072"/>
                    </a:lnTo>
                    <a:lnTo>
                      <a:pt x="2224" y="3048"/>
                    </a:lnTo>
                    <a:lnTo>
                      <a:pt x="2244" y="3004"/>
                    </a:lnTo>
                    <a:lnTo>
                      <a:pt x="2292" y="2960"/>
                    </a:lnTo>
                    <a:lnTo>
                      <a:pt x="2372" y="2880"/>
                    </a:lnTo>
                    <a:lnTo>
                      <a:pt x="2464" y="2800"/>
                    </a:lnTo>
                    <a:lnTo>
                      <a:pt x="2576" y="2720"/>
                    </a:lnTo>
                    <a:lnTo>
                      <a:pt x="2692" y="2660"/>
                    </a:lnTo>
                    <a:lnTo>
                      <a:pt x="2772" y="2628"/>
                    </a:lnTo>
                    <a:lnTo>
                      <a:pt x="2828" y="2592"/>
                    </a:lnTo>
                    <a:lnTo>
                      <a:pt x="2860" y="2592"/>
                    </a:lnTo>
                    <a:lnTo>
                      <a:pt x="2896" y="2580"/>
                    </a:lnTo>
                    <a:lnTo>
                      <a:pt x="2932" y="2568"/>
                    </a:lnTo>
                    <a:lnTo>
                      <a:pt x="2988" y="2568"/>
                    </a:lnTo>
                    <a:lnTo>
                      <a:pt x="3032" y="2592"/>
                    </a:lnTo>
                    <a:lnTo>
                      <a:pt x="3044" y="2604"/>
                    </a:lnTo>
                    <a:lnTo>
                      <a:pt x="3044" y="2616"/>
                    </a:lnTo>
                    <a:lnTo>
                      <a:pt x="3032" y="2616"/>
                    </a:lnTo>
                    <a:lnTo>
                      <a:pt x="3032" y="2628"/>
                    </a:lnTo>
                    <a:lnTo>
                      <a:pt x="3056" y="2628"/>
                    </a:lnTo>
                    <a:lnTo>
                      <a:pt x="3068" y="2640"/>
                    </a:lnTo>
                    <a:lnTo>
                      <a:pt x="3088" y="2648"/>
                    </a:lnTo>
                    <a:lnTo>
                      <a:pt x="3124" y="2660"/>
                    </a:lnTo>
                    <a:lnTo>
                      <a:pt x="3168" y="2672"/>
                    </a:lnTo>
                    <a:lnTo>
                      <a:pt x="3192" y="2684"/>
                    </a:lnTo>
                    <a:lnTo>
                      <a:pt x="3204" y="2684"/>
                    </a:lnTo>
                    <a:lnTo>
                      <a:pt x="3228" y="2696"/>
                    </a:lnTo>
                    <a:lnTo>
                      <a:pt x="3260" y="2708"/>
                    </a:lnTo>
                    <a:lnTo>
                      <a:pt x="3284" y="2720"/>
                    </a:lnTo>
                    <a:lnTo>
                      <a:pt x="3296" y="2708"/>
                    </a:lnTo>
                    <a:lnTo>
                      <a:pt x="3272" y="2684"/>
                    </a:lnTo>
                    <a:lnTo>
                      <a:pt x="3260" y="2684"/>
                    </a:lnTo>
                    <a:lnTo>
                      <a:pt x="3260" y="2660"/>
                    </a:lnTo>
                    <a:lnTo>
                      <a:pt x="3296" y="2628"/>
                    </a:lnTo>
                    <a:lnTo>
                      <a:pt x="3320" y="2616"/>
                    </a:lnTo>
                    <a:lnTo>
                      <a:pt x="3340" y="2616"/>
                    </a:lnTo>
                    <a:lnTo>
                      <a:pt x="3352" y="2628"/>
                    </a:lnTo>
                    <a:lnTo>
                      <a:pt x="3364" y="2628"/>
                    </a:lnTo>
                    <a:lnTo>
                      <a:pt x="3364" y="2616"/>
                    </a:lnTo>
                    <a:lnTo>
                      <a:pt x="3376" y="2616"/>
                    </a:lnTo>
                    <a:lnTo>
                      <a:pt x="3396" y="2628"/>
                    </a:lnTo>
                    <a:lnTo>
                      <a:pt x="3408" y="2648"/>
                    </a:lnTo>
                    <a:lnTo>
                      <a:pt x="3396" y="2660"/>
                    </a:lnTo>
                    <a:lnTo>
                      <a:pt x="3376" y="2660"/>
                    </a:lnTo>
                    <a:lnTo>
                      <a:pt x="3364" y="2648"/>
                    </a:lnTo>
                    <a:lnTo>
                      <a:pt x="3352" y="2640"/>
                    </a:lnTo>
                    <a:lnTo>
                      <a:pt x="3352" y="2648"/>
                    </a:lnTo>
                    <a:lnTo>
                      <a:pt x="3352" y="2660"/>
                    </a:lnTo>
                    <a:lnTo>
                      <a:pt x="3364" y="2672"/>
                    </a:lnTo>
                    <a:lnTo>
                      <a:pt x="3364" y="2684"/>
                    </a:lnTo>
                    <a:lnTo>
                      <a:pt x="3376" y="2684"/>
                    </a:lnTo>
                    <a:lnTo>
                      <a:pt x="3396" y="2696"/>
                    </a:lnTo>
                    <a:lnTo>
                      <a:pt x="3408" y="2696"/>
                    </a:lnTo>
                    <a:lnTo>
                      <a:pt x="3432" y="2696"/>
                    </a:lnTo>
                    <a:lnTo>
                      <a:pt x="3456" y="2696"/>
                    </a:lnTo>
                    <a:lnTo>
                      <a:pt x="3468" y="2696"/>
                    </a:lnTo>
                    <a:lnTo>
                      <a:pt x="3468" y="2684"/>
                    </a:lnTo>
                    <a:lnTo>
                      <a:pt x="3468" y="2672"/>
                    </a:lnTo>
                    <a:lnTo>
                      <a:pt x="3488" y="2672"/>
                    </a:lnTo>
                    <a:lnTo>
                      <a:pt x="3500" y="2648"/>
                    </a:lnTo>
                    <a:lnTo>
                      <a:pt x="3524" y="2640"/>
                    </a:lnTo>
                    <a:lnTo>
                      <a:pt x="3536" y="2640"/>
                    </a:lnTo>
                    <a:lnTo>
                      <a:pt x="3536" y="2616"/>
                    </a:lnTo>
                    <a:lnTo>
                      <a:pt x="3548" y="2604"/>
                    </a:lnTo>
                    <a:lnTo>
                      <a:pt x="3556" y="2592"/>
                    </a:lnTo>
                    <a:lnTo>
                      <a:pt x="3580" y="2604"/>
                    </a:lnTo>
                    <a:lnTo>
                      <a:pt x="3604" y="2604"/>
                    </a:lnTo>
                    <a:lnTo>
                      <a:pt x="3648" y="2592"/>
                    </a:lnTo>
                    <a:lnTo>
                      <a:pt x="3708" y="2592"/>
                    </a:lnTo>
                    <a:lnTo>
                      <a:pt x="3752" y="2604"/>
                    </a:lnTo>
                    <a:lnTo>
                      <a:pt x="3776" y="2616"/>
                    </a:lnTo>
                    <a:lnTo>
                      <a:pt x="3784" y="2628"/>
                    </a:lnTo>
                    <a:lnTo>
                      <a:pt x="3796" y="2640"/>
                    </a:lnTo>
                    <a:lnTo>
                      <a:pt x="3796" y="2628"/>
                    </a:lnTo>
                    <a:lnTo>
                      <a:pt x="3808" y="2616"/>
                    </a:lnTo>
                    <a:lnTo>
                      <a:pt x="3808" y="2628"/>
                    </a:lnTo>
                    <a:lnTo>
                      <a:pt x="3820" y="2616"/>
                    </a:lnTo>
                    <a:lnTo>
                      <a:pt x="3808" y="2604"/>
                    </a:lnTo>
                    <a:lnTo>
                      <a:pt x="3832" y="2592"/>
                    </a:lnTo>
                    <a:lnTo>
                      <a:pt x="3844" y="2568"/>
                    </a:lnTo>
                    <a:lnTo>
                      <a:pt x="3856" y="2560"/>
                    </a:lnTo>
                    <a:lnTo>
                      <a:pt x="3864" y="2548"/>
                    </a:lnTo>
                    <a:lnTo>
                      <a:pt x="3876" y="2536"/>
                    </a:lnTo>
                    <a:lnTo>
                      <a:pt x="3888" y="2524"/>
                    </a:lnTo>
                    <a:lnTo>
                      <a:pt x="3912" y="2524"/>
                    </a:lnTo>
                    <a:lnTo>
                      <a:pt x="3924" y="2524"/>
                    </a:lnTo>
                    <a:lnTo>
                      <a:pt x="3924" y="2536"/>
                    </a:lnTo>
                    <a:lnTo>
                      <a:pt x="3936" y="2536"/>
                    </a:lnTo>
                    <a:lnTo>
                      <a:pt x="3944" y="2536"/>
                    </a:lnTo>
                    <a:lnTo>
                      <a:pt x="3956" y="2524"/>
                    </a:lnTo>
                    <a:lnTo>
                      <a:pt x="3992" y="2524"/>
                    </a:lnTo>
                    <a:lnTo>
                      <a:pt x="4024" y="2512"/>
                    </a:lnTo>
                    <a:lnTo>
                      <a:pt x="4036" y="2500"/>
                    </a:lnTo>
                    <a:lnTo>
                      <a:pt x="4036" y="2488"/>
                    </a:lnTo>
                    <a:lnTo>
                      <a:pt x="4024" y="2488"/>
                    </a:lnTo>
                    <a:lnTo>
                      <a:pt x="4004" y="2480"/>
                    </a:lnTo>
                    <a:lnTo>
                      <a:pt x="3980" y="2480"/>
                    </a:lnTo>
                    <a:lnTo>
                      <a:pt x="3956" y="2480"/>
                    </a:lnTo>
                    <a:lnTo>
                      <a:pt x="3944" y="2468"/>
                    </a:lnTo>
                    <a:lnTo>
                      <a:pt x="3936" y="2468"/>
                    </a:lnTo>
                    <a:lnTo>
                      <a:pt x="3924" y="2480"/>
                    </a:lnTo>
                    <a:lnTo>
                      <a:pt x="3900" y="2488"/>
                    </a:lnTo>
                    <a:lnTo>
                      <a:pt x="3876" y="2500"/>
                    </a:lnTo>
                    <a:lnTo>
                      <a:pt x="3864" y="2512"/>
                    </a:lnTo>
                    <a:lnTo>
                      <a:pt x="3844" y="2512"/>
                    </a:lnTo>
                    <a:lnTo>
                      <a:pt x="3832" y="2524"/>
                    </a:lnTo>
                    <a:lnTo>
                      <a:pt x="3820" y="2536"/>
                    </a:lnTo>
                    <a:lnTo>
                      <a:pt x="3820" y="2560"/>
                    </a:lnTo>
                    <a:lnTo>
                      <a:pt x="3820" y="2568"/>
                    </a:lnTo>
                    <a:lnTo>
                      <a:pt x="3808" y="2580"/>
                    </a:lnTo>
                    <a:lnTo>
                      <a:pt x="3808" y="2568"/>
                    </a:lnTo>
                    <a:lnTo>
                      <a:pt x="3808" y="2548"/>
                    </a:lnTo>
                    <a:lnTo>
                      <a:pt x="3784" y="2536"/>
                    </a:lnTo>
                    <a:lnTo>
                      <a:pt x="3776" y="2524"/>
                    </a:lnTo>
                    <a:lnTo>
                      <a:pt x="3764" y="2512"/>
                    </a:lnTo>
                    <a:lnTo>
                      <a:pt x="3752" y="2524"/>
                    </a:lnTo>
                    <a:lnTo>
                      <a:pt x="3776" y="2536"/>
                    </a:lnTo>
                    <a:lnTo>
                      <a:pt x="3784" y="2548"/>
                    </a:lnTo>
                    <a:lnTo>
                      <a:pt x="3764" y="2536"/>
                    </a:lnTo>
                    <a:lnTo>
                      <a:pt x="3740" y="2524"/>
                    </a:lnTo>
                    <a:lnTo>
                      <a:pt x="3728" y="2512"/>
                    </a:lnTo>
                    <a:lnTo>
                      <a:pt x="3716" y="2512"/>
                    </a:lnTo>
                    <a:lnTo>
                      <a:pt x="3696" y="2500"/>
                    </a:lnTo>
                    <a:lnTo>
                      <a:pt x="3708" y="2488"/>
                    </a:lnTo>
                    <a:lnTo>
                      <a:pt x="3716" y="2488"/>
                    </a:lnTo>
                    <a:lnTo>
                      <a:pt x="3708" y="2480"/>
                    </a:lnTo>
                    <a:lnTo>
                      <a:pt x="3696" y="2468"/>
                    </a:lnTo>
                    <a:lnTo>
                      <a:pt x="3660" y="2456"/>
                    </a:lnTo>
                    <a:lnTo>
                      <a:pt x="3660" y="2444"/>
                    </a:lnTo>
                    <a:lnTo>
                      <a:pt x="3660" y="2432"/>
                    </a:lnTo>
                    <a:lnTo>
                      <a:pt x="3672" y="2432"/>
                    </a:lnTo>
                    <a:lnTo>
                      <a:pt x="3696" y="2432"/>
                    </a:lnTo>
                    <a:lnTo>
                      <a:pt x="3708" y="2444"/>
                    </a:lnTo>
                    <a:lnTo>
                      <a:pt x="3708" y="2456"/>
                    </a:lnTo>
                    <a:lnTo>
                      <a:pt x="3716" y="2468"/>
                    </a:lnTo>
                    <a:lnTo>
                      <a:pt x="3728" y="2480"/>
                    </a:lnTo>
                    <a:lnTo>
                      <a:pt x="3740" y="2480"/>
                    </a:lnTo>
                    <a:lnTo>
                      <a:pt x="3716" y="2468"/>
                    </a:lnTo>
                    <a:lnTo>
                      <a:pt x="3708" y="2408"/>
                    </a:lnTo>
                    <a:lnTo>
                      <a:pt x="3708" y="2340"/>
                    </a:lnTo>
                    <a:lnTo>
                      <a:pt x="3708" y="2308"/>
                    </a:lnTo>
                    <a:lnTo>
                      <a:pt x="3708" y="2296"/>
                    </a:lnTo>
                    <a:lnTo>
                      <a:pt x="3708" y="2260"/>
                    </a:lnTo>
                    <a:lnTo>
                      <a:pt x="3708" y="2228"/>
                    </a:lnTo>
                    <a:lnTo>
                      <a:pt x="3696" y="2204"/>
                    </a:lnTo>
                    <a:lnTo>
                      <a:pt x="3696" y="2192"/>
                    </a:lnTo>
                    <a:lnTo>
                      <a:pt x="3708" y="2192"/>
                    </a:lnTo>
                    <a:lnTo>
                      <a:pt x="3716" y="2204"/>
                    </a:lnTo>
                    <a:lnTo>
                      <a:pt x="3728" y="2216"/>
                    </a:lnTo>
                    <a:lnTo>
                      <a:pt x="3740" y="2228"/>
                    </a:lnTo>
                    <a:lnTo>
                      <a:pt x="3752" y="2228"/>
                    </a:lnTo>
                    <a:lnTo>
                      <a:pt x="3764" y="2228"/>
                    </a:lnTo>
                    <a:lnTo>
                      <a:pt x="3776" y="2240"/>
                    </a:lnTo>
                    <a:lnTo>
                      <a:pt x="3776" y="2248"/>
                    </a:lnTo>
                    <a:lnTo>
                      <a:pt x="3776" y="2260"/>
                    </a:lnTo>
                    <a:lnTo>
                      <a:pt x="3764" y="2260"/>
                    </a:lnTo>
                    <a:lnTo>
                      <a:pt x="3752" y="2260"/>
                    </a:lnTo>
                    <a:lnTo>
                      <a:pt x="3764" y="2272"/>
                    </a:lnTo>
                    <a:lnTo>
                      <a:pt x="3776" y="2272"/>
                    </a:lnTo>
                    <a:lnTo>
                      <a:pt x="3784" y="2260"/>
                    </a:lnTo>
                    <a:lnTo>
                      <a:pt x="3784" y="2248"/>
                    </a:lnTo>
                    <a:lnTo>
                      <a:pt x="3776" y="2228"/>
                    </a:lnTo>
                    <a:lnTo>
                      <a:pt x="3764" y="2228"/>
                    </a:lnTo>
                    <a:lnTo>
                      <a:pt x="3752" y="2216"/>
                    </a:lnTo>
                    <a:lnTo>
                      <a:pt x="3728" y="2204"/>
                    </a:lnTo>
                    <a:lnTo>
                      <a:pt x="3708" y="2192"/>
                    </a:lnTo>
                    <a:lnTo>
                      <a:pt x="3684" y="2168"/>
                    </a:lnTo>
                    <a:lnTo>
                      <a:pt x="3672" y="2160"/>
                    </a:lnTo>
                    <a:lnTo>
                      <a:pt x="3660" y="2100"/>
                    </a:lnTo>
                    <a:lnTo>
                      <a:pt x="3660" y="2080"/>
                    </a:lnTo>
                    <a:lnTo>
                      <a:pt x="3648" y="2068"/>
                    </a:lnTo>
                    <a:lnTo>
                      <a:pt x="3648" y="2044"/>
                    </a:lnTo>
                    <a:lnTo>
                      <a:pt x="3660" y="2020"/>
                    </a:lnTo>
                    <a:lnTo>
                      <a:pt x="3672" y="2008"/>
                    </a:lnTo>
                    <a:lnTo>
                      <a:pt x="3696" y="1976"/>
                    </a:lnTo>
                    <a:lnTo>
                      <a:pt x="3716" y="1928"/>
                    </a:lnTo>
                    <a:lnTo>
                      <a:pt x="3728" y="1908"/>
                    </a:lnTo>
                    <a:lnTo>
                      <a:pt x="3752" y="1884"/>
                    </a:lnTo>
                    <a:lnTo>
                      <a:pt x="3776" y="1860"/>
                    </a:lnTo>
                    <a:lnTo>
                      <a:pt x="3796" y="1840"/>
                    </a:lnTo>
                    <a:lnTo>
                      <a:pt x="3820" y="1828"/>
                    </a:lnTo>
                    <a:lnTo>
                      <a:pt x="3832" y="1792"/>
                    </a:lnTo>
                    <a:lnTo>
                      <a:pt x="3856" y="1760"/>
                    </a:lnTo>
                    <a:lnTo>
                      <a:pt x="3888" y="1736"/>
                    </a:lnTo>
                    <a:lnTo>
                      <a:pt x="3912" y="1712"/>
                    </a:lnTo>
                    <a:lnTo>
                      <a:pt x="3924" y="1688"/>
                    </a:lnTo>
                    <a:lnTo>
                      <a:pt x="3936" y="1680"/>
                    </a:lnTo>
                    <a:lnTo>
                      <a:pt x="3944" y="1668"/>
                    </a:lnTo>
                    <a:lnTo>
                      <a:pt x="3944" y="1656"/>
                    </a:lnTo>
                    <a:lnTo>
                      <a:pt x="3944" y="1620"/>
                    </a:lnTo>
                    <a:lnTo>
                      <a:pt x="3944" y="1600"/>
                    </a:lnTo>
                    <a:lnTo>
                      <a:pt x="3944" y="1588"/>
                    </a:lnTo>
                    <a:lnTo>
                      <a:pt x="3936" y="1600"/>
                    </a:lnTo>
                    <a:lnTo>
                      <a:pt x="3924" y="1608"/>
                    </a:lnTo>
                    <a:lnTo>
                      <a:pt x="3912" y="1620"/>
                    </a:lnTo>
                    <a:lnTo>
                      <a:pt x="3900" y="1620"/>
                    </a:lnTo>
                    <a:lnTo>
                      <a:pt x="3888" y="1632"/>
                    </a:lnTo>
                    <a:lnTo>
                      <a:pt x="3864" y="1644"/>
                    </a:lnTo>
                    <a:lnTo>
                      <a:pt x="3856" y="1668"/>
                    </a:lnTo>
                    <a:lnTo>
                      <a:pt x="3820" y="1688"/>
                    </a:lnTo>
                    <a:lnTo>
                      <a:pt x="3776" y="1712"/>
                    </a:lnTo>
                    <a:lnTo>
                      <a:pt x="3740" y="1724"/>
                    </a:lnTo>
                    <a:lnTo>
                      <a:pt x="3716" y="1736"/>
                    </a:lnTo>
                    <a:lnTo>
                      <a:pt x="3696" y="1748"/>
                    </a:lnTo>
                    <a:lnTo>
                      <a:pt x="3684" y="1760"/>
                    </a:lnTo>
                    <a:lnTo>
                      <a:pt x="3648" y="1768"/>
                    </a:lnTo>
                    <a:lnTo>
                      <a:pt x="3628" y="1792"/>
                    </a:lnTo>
                    <a:lnTo>
                      <a:pt x="3616" y="1804"/>
                    </a:lnTo>
                    <a:lnTo>
                      <a:pt x="3580" y="1816"/>
                    </a:lnTo>
                    <a:lnTo>
                      <a:pt x="3556" y="1828"/>
                    </a:lnTo>
                    <a:lnTo>
                      <a:pt x="3536" y="1848"/>
                    </a:lnTo>
                    <a:lnTo>
                      <a:pt x="3512" y="1848"/>
                    </a:lnTo>
                    <a:lnTo>
                      <a:pt x="3476" y="1860"/>
                    </a:lnTo>
                    <a:lnTo>
                      <a:pt x="3388" y="1840"/>
                    </a:lnTo>
                    <a:lnTo>
                      <a:pt x="3320" y="1804"/>
                    </a:lnTo>
                    <a:lnTo>
                      <a:pt x="3260" y="1780"/>
                    </a:lnTo>
                    <a:lnTo>
                      <a:pt x="3240" y="1768"/>
                    </a:lnTo>
                    <a:lnTo>
                      <a:pt x="3228" y="1748"/>
                    </a:lnTo>
                    <a:lnTo>
                      <a:pt x="3228" y="1724"/>
                    </a:lnTo>
                    <a:lnTo>
                      <a:pt x="3216" y="1700"/>
                    </a:lnTo>
                    <a:lnTo>
                      <a:pt x="3204" y="1688"/>
                    </a:lnTo>
                    <a:lnTo>
                      <a:pt x="3204" y="1680"/>
                    </a:lnTo>
                    <a:lnTo>
                      <a:pt x="3216" y="1656"/>
                    </a:lnTo>
                    <a:lnTo>
                      <a:pt x="3216" y="1620"/>
                    </a:lnTo>
                    <a:lnTo>
                      <a:pt x="3180" y="1620"/>
                    </a:lnTo>
                    <a:lnTo>
                      <a:pt x="3180" y="1632"/>
                    </a:lnTo>
                    <a:lnTo>
                      <a:pt x="3168" y="1656"/>
                    </a:lnTo>
                    <a:lnTo>
                      <a:pt x="3148" y="1680"/>
                    </a:lnTo>
                    <a:lnTo>
                      <a:pt x="3124" y="1680"/>
                    </a:lnTo>
                    <a:lnTo>
                      <a:pt x="3112" y="1680"/>
                    </a:lnTo>
                    <a:lnTo>
                      <a:pt x="3100" y="1668"/>
                    </a:lnTo>
                    <a:lnTo>
                      <a:pt x="3112" y="1644"/>
                    </a:lnTo>
                    <a:lnTo>
                      <a:pt x="3124" y="1632"/>
                    </a:lnTo>
                    <a:lnTo>
                      <a:pt x="3124" y="1620"/>
                    </a:lnTo>
                    <a:lnTo>
                      <a:pt x="3136" y="1620"/>
                    </a:lnTo>
                    <a:lnTo>
                      <a:pt x="3160" y="1620"/>
                    </a:lnTo>
                    <a:lnTo>
                      <a:pt x="3168" y="1620"/>
                    </a:lnTo>
                    <a:lnTo>
                      <a:pt x="3168" y="1608"/>
                    </a:lnTo>
                    <a:lnTo>
                      <a:pt x="3148" y="1600"/>
                    </a:lnTo>
                    <a:lnTo>
                      <a:pt x="3112" y="1576"/>
                    </a:lnTo>
                    <a:lnTo>
                      <a:pt x="3068" y="1564"/>
                    </a:lnTo>
                    <a:lnTo>
                      <a:pt x="3056" y="1552"/>
                    </a:lnTo>
                    <a:lnTo>
                      <a:pt x="3044" y="1552"/>
                    </a:lnTo>
                    <a:lnTo>
                      <a:pt x="3032" y="1564"/>
                    </a:lnTo>
                    <a:lnTo>
                      <a:pt x="3032" y="1588"/>
                    </a:lnTo>
                    <a:lnTo>
                      <a:pt x="3020" y="1588"/>
                    </a:lnTo>
                    <a:lnTo>
                      <a:pt x="3008" y="1576"/>
                    </a:lnTo>
                    <a:lnTo>
                      <a:pt x="3008" y="1564"/>
                    </a:lnTo>
                    <a:lnTo>
                      <a:pt x="2988" y="1564"/>
                    </a:lnTo>
                    <a:lnTo>
                      <a:pt x="2964" y="1552"/>
                    </a:lnTo>
                    <a:lnTo>
                      <a:pt x="2940" y="1540"/>
                    </a:lnTo>
                    <a:lnTo>
                      <a:pt x="2932" y="1540"/>
                    </a:lnTo>
                    <a:lnTo>
                      <a:pt x="2920" y="1540"/>
                    </a:lnTo>
                    <a:lnTo>
                      <a:pt x="2908" y="1528"/>
                    </a:lnTo>
                    <a:lnTo>
                      <a:pt x="2896" y="1540"/>
                    </a:lnTo>
                    <a:lnTo>
                      <a:pt x="2896" y="1528"/>
                    </a:lnTo>
                    <a:lnTo>
                      <a:pt x="2896" y="1520"/>
                    </a:lnTo>
                    <a:lnTo>
                      <a:pt x="2896" y="1508"/>
                    </a:lnTo>
                    <a:lnTo>
                      <a:pt x="2884" y="1496"/>
                    </a:lnTo>
                    <a:lnTo>
                      <a:pt x="2884" y="1484"/>
                    </a:lnTo>
                    <a:lnTo>
                      <a:pt x="2872" y="1472"/>
                    </a:lnTo>
                    <a:lnTo>
                      <a:pt x="2872" y="1448"/>
                    </a:lnTo>
                    <a:lnTo>
                      <a:pt x="2896" y="1448"/>
                    </a:lnTo>
                    <a:lnTo>
                      <a:pt x="2908" y="1460"/>
                    </a:lnTo>
                    <a:lnTo>
                      <a:pt x="2920" y="1472"/>
                    </a:lnTo>
                    <a:lnTo>
                      <a:pt x="2920" y="1460"/>
                    </a:lnTo>
                    <a:lnTo>
                      <a:pt x="2896" y="1448"/>
                    </a:lnTo>
                    <a:lnTo>
                      <a:pt x="2852" y="1404"/>
                    </a:lnTo>
                    <a:lnTo>
                      <a:pt x="2792" y="1360"/>
                    </a:lnTo>
                    <a:lnTo>
                      <a:pt x="2760" y="1324"/>
                    </a:lnTo>
                    <a:lnTo>
                      <a:pt x="2724" y="1288"/>
                    </a:lnTo>
                    <a:lnTo>
                      <a:pt x="2712" y="1268"/>
                    </a:lnTo>
                    <a:lnTo>
                      <a:pt x="2712" y="1256"/>
                    </a:lnTo>
                    <a:lnTo>
                      <a:pt x="2712" y="1244"/>
                    </a:lnTo>
                    <a:lnTo>
                      <a:pt x="2692" y="1220"/>
                    </a:lnTo>
                    <a:lnTo>
                      <a:pt x="2668" y="1188"/>
                    </a:lnTo>
                    <a:lnTo>
                      <a:pt x="2632" y="1152"/>
                    </a:lnTo>
                    <a:lnTo>
                      <a:pt x="2612" y="1128"/>
                    </a:lnTo>
                    <a:lnTo>
                      <a:pt x="2600" y="1108"/>
                    </a:lnTo>
                    <a:lnTo>
                      <a:pt x="2564" y="1072"/>
                    </a:lnTo>
                    <a:lnTo>
                      <a:pt x="2544" y="1028"/>
                    </a:lnTo>
                    <a:lnTo>
                      <a:pt x="2520" y="1004"/>
                    </a:lnTo>
                    <a:lnTo>
                      <a:pt x="2508" y="968"/>
                    </a:lnTo>
                    <a:lnTo>
                      <a:pt x="2484" y="924"/>
                    </a:lnTo>
                    <a:lnTo>
                      <a:pt x="2464" y="880"/>
                    </a:lnTo>
                    <a:lnTo>
                      <a:pt x="2440" y="844"/>
                    </a:lnTo>
                    <a:lnTo>
                      <a:pt x="2440" y="820"/>
                    </a:lnTo>
                    <a:lnTo>
                      <a:pt x="2416" y="800"/>
                    </a:lnTo>
                    <a:lnTo>
                      <a:pt x="2404" y="764"/>
                    </a:lnTo>
                    <a:lnTo>
                      <a:pt x="2404" y="752"/>
                    </a:lnTo>
                    <a:lnTo>
                      <a:pt x="2392" y="720"/>
                    </a:lnTo>
                    <a:lnTo>
                      <a:pt x="2384" y="684"/>
                    </a:lnTo>
                    <a:lnTo>
                      <a:pt x="2360" y="648"/>
                    </a:lnTo>
                    <a:lnTo>
                      <a:pt x="2360" y="628"/>
                    </a:lnTo>
                    <a:lnTo>
                      <a:pt x="2360" y="604"/>
                    </a:lnTo>
                    <a:lnTo>
                      <a:pt x="2348" y="580"/>
                    </a:lnTo>
                    <a:lnTo>
                      <a:pt x="2348" y="548"/>
                    </a:lnTo>
                    <a:lnTo>
                      <a:pt x="2348" y="536"/>
                    </a:lnTo>
                    <a:lnTo>
                      <a:pt x="2348" y="512"/>
                    </a:lnTo>
                    <a:lnTo>
                      <a:pt x="2324" y="480"/>
                    </a:lnTo>
                    <a:lnTo>
                      <a:pt x="2292" y="420"/>
                    </a:lnTo>
                    <a:lnTo>
                      <a:pt x="2256" y="352"/>
                    </a:lnTo>
                    <a:lnTo>
                      <a:pt x="2236" y="308"/>
                    </a:lnTo>
                    <a:lnTo>
                      <a:pt x="2200" y="240"/>
                    </a:lnTo>
                    <a:lnTo>
                      <a:pt x="2188" y="204"/>
                    </a:lnTo>
                    <a:lnTo>
                      <a:pt x="2176" y="180"/>
                    </a:lnTo>
                    <a:lnTo>
                      <a:pt x="2156" y="136"/>
                    </a:lnTo>
                    <a:lnTo>
                      <a:pt x="2132" y="100"/>
                    </a:lnTo>
                    <a:lnTo>
                      <a:pt x="2120" y="68"/>
                    </a:lnTo>
                    <a:lnTo>
                      <a:pt x="2108" y="44"/>
                    </a:lnTo>
                    <a:lnTo>
                      <a:pt x="2096" y="8"/>
                    </a:lnTo>
                    <a:lnTo>
                      <a:pt x="2096" y="0"/>
                    </a:lnTo>
                    <a:lnTo>
                      <a:pt x="2076" y="0"/>
                    </a:lnTo>
                    <a:lnTo>
                      <a:pt x="2064" y="0"/>
                    </a:lnTo>
                    <a:lnTo>
                      <a:pt x="2040" y="8"/>
                    </a:lnTo>
                    <a:lnTo>
                      <a:pt x="2028" y="32"/>
                    </a:lnTo>
                    <a:lnTo>
                      <a:pt x="2016" y="56"/>
                    </a:lnTo>
                    <a:lnTo>
                      <a:pt x="1984" y="68"/>
                    </a:lnTo>
                    <a:lnTo>
                      <a:pt x="1948" y="68"/>
                    </a:lnTo>
                    <a:lnTo>
                      <a:pt x="1924" y="68"/>
                    </a:lnTo>
                    <a:lnTo>
                      <a:pt x="1904" y="56"/>
                    </a:lnTo>
                    <a:lnTo>
                      <a:pt x="1904" y="44"/>
                    </a:lnTo>
                    <a:lnTo>
                      <a:pt x="1892" y="20"/>
                    </a:lnTo>
                    <a:lnTo>
                      <a:pt x="1892" y="8"/>
                    </a:lnTo>
                    <a:lnTo>
                      <a:pt x="1880" y="20"/>
                    </a:lnTo>
                    <a:lnTo>
                      <a:pt x="1868" y="32"/>
                    </a:lnTo>
                    <a:lnTo>
                      <a:pt x="1868" y="68"/>
                    </a:lnTo>
                    <a:lnTo>
                      <a:pt x="1868" y="88"/>
                    </a:lnTo>
                    <a:lnTo>
                      <a:pt x="1856" y="112"/>
                    </a:lnTo>
                    <a:lnTo>
                      <a:pt x="1848" y="136"/>
                    </a:lnTo>
                    <a:lnTo>
                      <a:pt x="1836" y="136"/>
                    </a:lnTo>
                    <a:lnTo>
                      <a:pt x="1836" y="160"/>
                    </a:lnTo>
                    <a:lnTo>
                      <a:pt x="1812" y="180"/>
                    </a:lnTo>
                    <a:lnTo>
                      <a:pt x="1788" y="216"/>
                    </a:lnTo>
                    <a:lnTo>
                      <a:pt x="1788" y="260"/>
                    </a:lnTo>
                    <a:lnTo>
                      <a:pt x="1788" y="296"/>
                    </a:lnTo>
                    <a:lnTo>
                      <a:pt x="1800" y="352"/>
                    </a:lnTo>
                    <a:lnTo>
                      <a:pt x="1812" y="480"/>
                    </a:lnTo>
                    <a:lnTo>
                      <a:pt x="1812" y="616"/>
                    </a:lnTo>
                    <a:lnTo>
                      <a:pt x="1800" y="696"/>
                    </a:lnTo>
                    <a:lnTo>
                      <a:pt x="1788" y="764"/>
                    </a:lnTo>
                    <a:lnTo>
                      <a:pt x="1776" y="800"/>
                    </a:lnTo>
                    <a:lnTo>
                      <a:pt x="1768" y="820"/>
                    </a:lnTo>
                    <a:lnTo>
                      <a:pt x="1756" y="832"/>
                    </a:lnTo>
                    <a:lnTo>
                      <a:pt x="1744" y="868"/>
                    </a:lnTo>
                    <a:lnTo>
                      <a:pt x="1732" y="912"/>
                    </a:lnTo>
                    <a:lnTo>
                      <a:pt x="1720" y="936"/>
                    </a:lnTo>
                    <a:lnTo>
                      <a:pt x="1708" y="948"/>
                    </a:lnTo>
                    <a:lnTo>
                      <a:pt x="1688" y="968"/>
                    </a:lnTo>
                    <a:lnTo>
                      <a:pt x="1664" y="992"/>
                    </a:lnTo>
                    <a:lnTo>
                      <a:pt x="1652" y="1004"/>
                    </a:lnTo>
                    <a:lnTo>
                      <a:pt x="1640" y="1028"/>
                    </a:lnTo>
                    <a:lnTo>
                      <a:pt x="1628" y="1060"/>
                    </a:lnTo>
                    <a:lnTo>
                      <a:pt x="1628" y="1084"/>
                    </a:lnTo>
                    <a:lnTo>
                      <a:pt x="1616" y="1140"/>
                    </a:lnTo>
                    <a:lnTo>
                      <a:pt x="1608" y="1176"/>
                    </a:lnTo>
                    <a:lnTo>
                      <a:pt x="1596" y="1208"/>
                    </a:lnTo>
                    <a:lnTo>
                      <a:pt x="1584" y="1244"/>
                    </a:lnTo>
                    <a:lnTo>
                      <a:pt x="1572" y="1280"/>
                    </a:lnTo>
                    <a:lnTo>
                      <a:pt x="1560" y="1312"/>
                    </a:lnTo>
                    <a:lnTo>
                      <a:pt x="1548" y="1324"/>
                    </a:lnTo>
                    <a:lnTo>
                      <a:pt x="1528" y="1360"/>
                    </a:lnTo>
                    <a:lnTo>
                      <a:pt x="1492" y="1392"/>
                    </a:lnTo>
                    <a:lnTo>
                      <a:pt x="1468" y="1392"/>
                    </a:lnTo>
                    <a:lnTo>
                      <a:pt x="1460" y="1392"/>
                    </a:lnTo>
                    <a:lnTo>
                      <a:pt x="1448" y="1404"/>
                    </a:lnTo>
                    <a:lnTo>
                      <a:pt x="1424" y="1404"/>
                    </a:lnTo>
                    <a:lnTo>
                      <a:pt x="1388" y="1404"/>
                    </a:lnTo>
                    <a:lnTo>
                      <a:pt x="1356" y="1416"/>
                    </a:lnTo>
                    <a:lnTo>
                      <a:pt x="1344" y="1440"/>
                    </a:lnTo>
                    <a:lnTo>
                      <a:pt x="1320" y="1460"/>
                    </a:lnTo>
                    <a:lnTo>
                      <a:pt x="1308" y="1484"/>
                    </a:lnTo>
                    <a:lnTo>
                      <a:pt x="1308" y="1528"/>
                    </a:lnTo>
                    <a:lnTo>
                      <a:pt x="1308" y="1576"/>
                    </a:lnTo>
                    <a:lnTo>
                      <a:pt x="1308" y="1600"/>
                    </a:lnTo>
                    <a:lnTo>
                      <a:pt x="1300" y="1644"/>
                    </a:lnTo>
                    <a:lnTo>
                      <a:pt x="1288" y="1656"/>
                    </a:lnTo>
                    <a:lnTo>
                      <a:pt x="1276" y="1680"/>
                    </a:lnTo>
                    <a:lnTo>
                      <a:pt x="1288" y="1688"/>
                    </a:lnTo>
                    <a:lnTo>
                      <a:pt x="1288" y="1712"/>
                    </a:lnTo>
                    <a:lnTo>
                      <a:pt x="1300" y="1760"/>
                    </a:lnTo>
                    <a:lnTo>
                      <a:pt x="1288" y="1804"/>
                    </a:lnTo>
                    <a:lnTo>
                      <a:pt x="1276" y="1840"/>
                    </a:lnTo>
                    <a:lnTo>
                      <a:pt x="1264" y="1848"/>
                    </a:lnTo>
                    <a:lnTo>
                      <a:pt x="1240" y="1884"/>
                    </a:lnTo>
                    <a:lnTo>
                      <a:pt x="1208" y="1896"/>
                    </a:lnTo>
                    <a:lnTo>
                      <a:pt x="1184" y="1908"/>
                    </a:lnTo>
                    <a:lnTo>
                      <a:pt x="1172" y="1920"/>
                    </a:lnTo>
                    <a:lnTo>
                      <a:pt x="1128" y="1940"/>
                    </a:lnTo>
                    <a:lnTo>
                      <a:pt x="1092" y="1952"/>
                    </a:lnTo>
                    <a:lnTo>
                      <a:pt x="1072" y="1952"/>
                    </a:lnTo>
                    <a:lnTo>
                      <a:pt x="1060" y="1940"/>
                    </a:lnTo>
                    <a:lnTo>
                      <a:pt x="1036" y="1920"/>
                    </a:lnTo>
                    <a:lnTo>
                      <a:pt x="1012" y="1908"/>
                    </a:lnTo>
                    <a:lnTo>
                      <a:pt x="1000" y="1896"/>
                    </a:lnTo>
                    <a:lnTo>
                      <a:pt x="992" y="1884"/>
                    </a:lnTo>
                    <a:lnTo>
                      <a:pt x="992" y="1872"/>
                    </a:lnTo>
                    <a:lnTo>
                      <a:pt x="992" y="1860"/>
                    </a:lnTo>
                    <a:lnTo>
                      <a:pt x="1000" y="1860"/>
                    </a:lnTo>
                    <a:lnTo>
                      <a:pt x="1000" y="1848"/>
                    </a:lnTo>
                    <a:lnTo>
                      <a:pt x="1000" y="1840"/>
                    </a:lnTo>
                    <a:lnTo>
                      <a:pt x="992" y="1840"/>
                    </a:lnTo>
                    <a:lnTo>
                      <a:pt x="980" y="1840"/>
                    </a:lnTo>
                    <a:lnTo>
                      <a:pt x="968" y="1848"/>
                    </a:lnTo>
                    <a:lnTo>
                      <a:pt x="956" y="1848"/>
                    </a:lnTo>
                    <a:lnTo>
                      <a:pt x="944" y="1848"/>
                    </a:lnTo>
                    <a:lnTo>
                      <a:pt x="932" y="1848"/>
                    </a:lnTo>
                    <a:lnTo>
                      <a:pt x="920" y="1848"/>
                    </a:lnTo>
                    <a:lnTo>
                      <a:pt x="912" y="1848"/>
                    </a:lnTo>
                    <a:lnTo>
                      <a:pt x="900" y="1840"/>
                    </a:lnTo>
                    <a:lnTo>
                      <a:pt x="888" y="1848"/>
                    </a:lnTo>
                    <a:lnTo>
                      <a:pt x="864" y="1848"/>
                    </a:lnTo>
                    <a:lnTo>
                      <a:pt x="852" y="1848"/>
                    </a:lnTo>
                    <a:lnTo>
                      <a:pt x="852" y="1840"/>
                    </a:lnTo>
                    <a:lnTo>
                      <a:pt x="852" y="1828"/>
                    </a:lnTo>
                    <a:lnTo>
                      <a:pt x="840" y="1816"/>
                    </a:lnTo>
                    <a:lnTo>
                      <a:pt x="820" y="1792"/>
                    </a:lnTo>
                    <a:lnTo>
                      <a:pt x="808" y="1780"/>
                    </a:lnTo>
                    <a:lnTo>
                      <a:pt x="784" y="1768"/>
                    </a:lnTo>
                    <a:lnTo>
                      <a:pt x="784" y="1736"/>
                    </a:lnTo>
                    <a:lnTo>
                      <a:pt x="752" y="1712"/>
                    </a:lnTo>
                    <a:lnTo>
                      <a:pt x="728" y="1680"/>
                    </a:lnTo>
                    <a:lnTo>
                      <a:pt x="716" y="1656"/>
                    </a:lnTo>
                    <a:lnTo>
                      <a:pt x="704" y="1656"/>
                    </a:lnTo>
                    <a:lnTo>
                      <a:pt x="692" y="1644"/>
                    </a:lnTo>
                    <a:lnTo>
                      <a:pt x="684" y="1656"/>
                    </a:lnTo>
                    <a:lnTo>
                      <a:pt x="684" y="1668"/>
                    </a:lnTo>
                    <a:lnTo>
                      <a:pt x="660" y="1668"/>
                    </a:lnTo>
                    <a:lnTo>
                      <a:pt x="612" y="1656"/>
                    </a:lnTo>
                    <a:lnTo>
                      <a:pt x="612" y="1680"/>
                    </a:lnTo>
                    <a:lnTo>
                      <a:pt x="604" y="1688"/>
                    </a:lnTo>
                    <a:lnTo>
                      <a:pt x="580" y="1712"/>
                    </a:lnTo>
                    <a:lnTo>
                      <a:pt x="580" y="1736"/>
                    </a:lnTo>
                    <a:lnTo>
                      <a:pt x="568" y="1760"/>
                    </a:lnTo>
                    <a:lnTo>
                      <a:pt x="580" y="1768"/>
                    </a:lnTo>
                    <a:lnTo>
                      <a:pt x="604" y="1828"/>
                    </a:lnTo>
                    <a:lnTo>
                      <a:pt x="612" y="1860"/>
                    </a:lnTo>
                    <a:lnTo>
                      <a:pt x="624" y="1884"/>
                    </a:lnTo>
                    <a:lnTo>
                      <a:pt x="624" y="1896"/>
                    </a:lnTo>
                    <a:lnTo>
                      <a:pt x="636" y="1908"/>
                    </a:lnTo>
                    <a:lnTo>
                      <a:pt x="636" y="1928"/>
                    </a:lnTo>
                    <a:lnTo>
                      <a:pt x="648" y="1952"/>
                    </a:lnTo>
                    <a:lnTo>
                      <a:pt x="648" y="1964"/>
                    </a:lnTo>
                    <a:lnTo>
                      <a:pt x="636" y="1988"/>
                    </a:lnTo>
                    <a:lnTo>
                      <a:pt x="592" y="2000"/>
                    </a:lnTo>
                    <a:lnTo>
                      <a:pt x="544" y="2020"/>
                    </a:lnTo>
                    <a:lnTo>
                      <a:pt x="524" y="2056"/>
                    </a:lnTo>
                    <a:lnTo>
                      <a:pt x="500" y="2068"/>
                    </a:lnTo>
                    <a:lnTo>
                      <a:pt x="464" y="2080"/>
                    </a:lnTo>
                    <a:lnTo>
                      <a:pt x="464" y="2100"/>
                    </a:lnTo>
                    <a:lnTo>
                      <a:pt x="464" y="2112"/>
                    </a:lnTo>
                    <a:lnTo>
                      <a:pt x="452" y="2124"/>
                    </a:lnTo>
                    <a:lnTo>
                      <a:pt x="432" y="2136"/>
                    </a:lnTo>
                    <a:lnTo>
                      <a:pt x="420" y="2124"/>
                    </a:lnTo>
                    <a:lnTo>
                      <a:pt x="420" y="2100"/>
                    </a:lnTo>
                    <a:lnTo>
                      <a:pt x="408" y="2088"/>
                    </a:lnTo>
                    <a:lnTo>
                      <a:pt x="396" y="2080"/>
                    </a:lnTo>
                    <a:lnTo>
                      <a:pt x="384" y="2080"/>
                    </a:lnTo>
                    <a:lnTo>
                      <a:pt x="376" y="2088"/>
                    </a:lnTo>
                    <a:lnTo>
                      <a:pt x="352" y="2100"/>
                    </a:lnTo>
                    <a:lnTo>
                      <a:pt x="352" y="2112"/>
                    </a:lnTo>
                    <a:lnTo>
                      <a:pt x="352" y="2124"/>
                    </a:lnTo>
                    <a:lnTo>
                      <a:pt x="340" y="2124"/>
                    </a:lnTo>
                    <a:lnTo>
                      <a:pt x="316" y="2124"/>
                    </a:lnTo>
                    <a:lnTo>
                      <a:pt x="296" y="2136"/>
                    </a:lnTo>
                    <a:lnTo>
                      <a:pt x="284" y="2160"/>
                    </a:lnTo>
                    <a:lnTo>
                      <a:pt x="260" y="2160"/>
                    </a:lnTo>
                    <a:lnTo>
                      <a:pt x="224" y="2148"/>
                    </a:lnTo>
                    <a:lnTo>
                      <a:pt x="180" y="2148"/>
                    </a:lnTo>
                    <a:lnTo>
                      <a:pt x="156" y="2160"/>
                    </a:lnTo>
                    <a:lnTo>
                      <a:pt x="144" y="2168"/>
                    </a:lnTo>
                    <a:lnTo>
                      <a:pt x="136" y="2180"/>
                    </a:lnTo>
                    <a:lnTo>
                      <a:pt x="124" y="2192"/>
                    </a:lnTo>
                    <a:lnTo>
                      <a:pt x="112" y="2228"/>
                    </a:lnTo>
                    <a:lnTo>
                      <a:pt x="112" y="2248"/>
                    </a:lnTo>
                    <a:lnTo>
                      <a:pt x="112" y="2272"/>
                    </a:lnTo>
                    <a:lnTo>
                      <a:pt x="100" y="2308"/>
                    </a:lnTo>
                    <a:lnTo>
                      <a:pt x="100" y="2328"/>
                    </a:lnTo>
                    <a:lnTo>
                      <a:pt x="100" y="2340"/>
                    </a:lnTo>
                    <a:lnTo>
                      <a:pt x="64" y="2376"/>
                    </a:lnTo>
                    <a:lnTo>
                      <a:pt x="44" y="2408"/>
                    </a:lnTo>
                    <a:lnTo>
                      <a:pt x="32" y="2420"/>
                    </a:lnTo>
                    <a:lnTo>
                      <a:pt x="20" y="2456"/>
                    </a:lnTo>
                    <a:lnTo>
                      <a:pt x="20" y="2480"/>
                    </a:lnTo>
                    <a:lnTo>
                      <a:pt x="8" y="2488"/>
                    </a:lnTo>
                    <a:lnTo>
                      <a:pt x="20" y="2512"/>
                    </a:lnTo>
                    <a:lnTo>
                      <a:pt x="32" y="2524"/>
                    </a:lnTo>
                    <a:lnTo>
                      <a:pt x="56" y="2536"/>
                    </a:lnTo>
                    <a:lnTo>
                      <a:pt x="64" y="2548"/>
                    </a:lnTo>
                    <a:lnTo>
                      <a:pt x="64" y="2568"/>
                    </a:lnTo>
                    <a:lnTo>
                      <a:pt x="64" y="2580"/>
                    </a:lnTo>
                    <a:lnTo>
                      <a:pt x="64" y="2604"/>
                    </a:lnTo>
                    <a:lnTo>
                      <a:pt x="76" y="2628"/>
                    </a:lnTo>
                    <a:lnTo>
                      <a:pt x="100" y="2628"/>
                    </a:lnTo>
                    <a:lnTo>
                      <a:pt x="136" y="2660"/>
                    </a:lnTo>
                    <a:lnTo>
                      <a:pt x="144" y="2696"/>
                    </a:lnTo>
                    <a:lnTo>
                      <a:pt x="156" y="2728"/>
                    </a:lnTo>
                    <a:lnTo>
                      <a:pt x="168" y="2764"/>
                    </a:lnTo>
                    <a:lnTo>
                      <a:pt x="168" y="2788"/>
                    </a:lnTo>
                    <a:lnTo>
                      <a:pt x="168" y="2808"/>
                    </a:lnTo>
                    <a:lnTo>
                      <a:pt x="156" y="2832"/>
                    </a:lnTo>
                    <a:lnTo>
                      <a:pt x="156" y="2856"/>
                    </a:lnTo>
                    <a:lnTo>
                      <a:pt x="144" y="2868"/>
                    </a:lnTo>
                    <a:lnTo>
                      <a:pt x="136" y="2888"/>
                    </a:lnTo>
                    <a:lnTo>
                      <a:pt x="124" y="2924"/>
                    </a:lnTo>
                    <a:lnTo>
                      <a:pt x="112" y="2912"/>
                    </a:lnTo>
                    <a:lnTo>
                      <a:pt x="100" y="2912"/>
                    </a:lnTo>
                    <a:lnTo>
                      <a:pt x="88" y="2948"/>
                    </a:lnTo>
                    <a:lnTo>
                      <a:pt x="56" y="2980"/>
                    </a:lnTo>
                    <a:lnTo>
                      <a:pt x="32" y="3016"/>
                    </a:lnTo>
                    <a:lnTo>
                      <a:pt x="8" y="3048"/>
                    </a:lnTo>
                    <a:lnTo>
                      <a:pt x="0" y="3084"/>
                    </a:lnTo>
                    <a:lnTo>
                      <a:pt x="0" y="3128"/>
                    </a:lnTo>
                    <a:lnTo>
                      <a:pt x="0" y="3176"/>
                    </a:lnTo>
                    <a:lnTo>
                      <a:pt x="0" y="3208"/>
                    </a:lnTo>
                    <a:lnTo>
                      <a:pt x="8" y="3220"/>
                    </a:lnTo>
                    <a:lnTo>
                      <a:pt x="32" y="3244"/>
                    </a:lnTo>
                    <a:lnTo>
                      <a:pt x="44" y="3244"/>
                    </a:lnTo>
                    <a:lnTo>
                      <a:pt x="56" y="3244"/>
                    </a:lnTo>
                    <a:lnTo>
                      <a:pt x="64" y="3256"/>
                    </a:lnTo>
                    <a:lnTo>
                      <a:pt x="64" y="3268"/>
                    </a:lnTo>
                    <a:lnTo>
                      <a:pt x="76" y="3276"/>
                    </a:lnTo>
                    <a:lnTo>
                      <a:pt x="88" y="3276"/>
                    </a:lnTo>
                    <a:lnTo>
                      <a:pt x="100" y="3268"/>
                    </a:lnTo>
                    <a:lnTo>
                      <a:pt x="124" y="3256"/>
                    </a:lnTo>
                    <a:lnTo>
                      <a:pt x="136" y="3232"/>
                    </a:lnTo>
                    <a:lnTo>
                      <a:pt x="156" y="3220"/>
                    </a:lnTo>
                    <a:lnTo>
                      <a:pt x="192" y="3208"/>
                    </a:lnTo>
                    <a:lnTo>
                      <a:pt x="216" y="3208"/>
                    </a:lnTo>
                    <a:lnTo>
                      <a:pt x="248" y="3208"/>
                    </a:lnTo>
                    <a:lnTo>
                      <a:pt x="260" y="3208"/>
                    </a:lnTo>
                    <a:lnTo>
                      <a:pt x="272" y="3196"/>
                    </a:lnTo>
                    <a:lnTo>
                      <a:pt x="284" y="3140"/>
                    </a:lnTo>
                    <a:lnTo>
                      <a:pt x="296" y="3120"/>
                    </a:lnTo>
                    <a:lnTo>
                      <a:pt x="296" y="3096"/>
                    </a:lnTo>
                    <a:lnTo>
                      <a:pt x="304" y="3084"/>
                    </a:lnTo>
                    <a:lnTo>
                      <a:pt x="328" y="3072"/>
                    </a:lnTo>
                    <a:lnTo>
                      <a:pt x="352" y="3072"/>
                    </a:lnTo>
                    <a:lnTo>
                      <a:pt x="364" y="3072"/>
                    </a:lnTo>
                    <a:lnTo>
                      <a:pt x="384" y="3060"/>
                    </a:lnTo>
                    <a:lnTo>
                      <a:pt x="408" y="3048"/>
                    </a:lnTo>
                    <a:lnTo>
                      <a:pt x="420" y="3048"/>
                    </a:lnTo>
                    <a:lnTo>
                      <a:pt x="444" y="3028"/>
                    </a:lnTo>
                    <a:lnTo>
                      <a:pt x="452" y="3004"/>
                    </a:lnTo>
                    <a:lnTo>
                      <a:pt x="464" y="3004"/>
                    </a:lnTo>
                    <a:lnTo>
                      <a:pt x="500" y="3016"/>
                    </a:lnTo>
                    <a:lnTo>
                      <a:pt x="500" y="3040"/>
                    </a:lnTo>
                    <a:lnTo>
                      <a:pt x="500" y="3048"/>
                    </a:lnTo>
                    <a:lnTo>
                      <a:pt x="488" y="3048"/>
                    </a:lnTo>
                    <a:lnTo>
                      <a:pt x="476" y="3060"/>
                    </a:lnTo>
                    <a:lnTo>
                      <a:pt x="476" y="3072"/>
                    </a:lnTo>
                    <a:lnTo>
                      <a:pt x="500" y="3060"/>
                    </a:lnTo>
                    <a:lnTo>
                      <a:pt x="524" y="3048"/>
                    </a:lnTo>
                    <a:lnTo>
                      <a:pt x="556" y="3072"/>
                    </a:lnTo>
                    <a:lnTo>
                      <a:pt x="604" y="3096"/>
                    </a:lnTo>
                    <a:lnTo>
                      <a:pt x="612" y="3108"/>
                    </a:lnTo>
                    <a:lnTo>
                      <a:pt x="624" y="3128"/>
                    </a:lnTo>
                    <a:lnTo>
                      <a:pt x="648" y="3140"/>
                    </a:lnTo>
                    <a:lnTo>
                      <a:pt x="672" y="3140"/>
                    </a:lnTo>
                    <a:lnTo>
                      <a:pt x="692" y="3140"/>
                    </a:lnTo>
                    <a:lnTo>
                      <a:pt x="704" y="3120"/>
                    </a:lnTo>
                    <a:lnTo>
                      <a:pt x="728" y="3108"/>
                    </a:lnTo>
                    <a:lnTo>
                      <a:pt x="740" y="3108"/>
                    </a:lnTo>
                    <a:lnTo>
                      <a:pt x="752" y="3096"/>
                    </a:lnTo>
                    <a:lnTo>
                      <a:pt x="772" y="3108"/>
                    </a:lnTo>
                    <a:lnTo>
                      <a:pt x="784" y="3096"/>
                    </a:lnTo>
                    <a:lnTo>
                      <a:pt x="796" y="3084"/>
                    </a:lnTo>
                    <a:close/>
                  </a:path>
                </a:pathLst>
              </a:custGeom>
              <a:solidFill>
                <a:srgbClr val="4F81BD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6" name="Freeform 2960"/>
              <p:cNvSpPr>
                <a:spLocks/>
              </p:cNvSpPr>
              <p:nvPr/>
            </p:nvSpPr>
            <p:spPr bwMode="auto">
              <a:xfrm>
                <a:off x="6167438" y="1725053"/>
                <a:ext cx="71103" cy="94021"/>
              </a:xfrm>
              <a:custGeom>
                <a:avLst/>
                <a:gdLst>
                  <a:gd name="T0" fmla="*/ 2147483647 w 112"/>
                  <a:gd name="T1" fmla="*/ 0 h 148"/>
                  <a:gd name="T2" fmla="*/ 2147483647 w 112"/>
                  <a:gd name="T3" fmla="*/ 2147483647 h 148"/>
                  <a:gd name="T4" fmla="*/ 2147483647 w 112"/>
                  <a:gd name="T5" fmla="*/ 2147483647 h 148"/>
                  <a:gd name="T6" fmla="*/ 2147483647 w 112"/>
                  <a:gd name="T7" fmla="*/ 2147483647 h 148"/>
                  <a:gd name="T8" fmla="*/ 0 w 112"/>
                  <a:gd name="T9" fmla="*/ 2147483647 h 148"/>
                  <a:gd name="T10" fmla="*/ 0 w 112"/>
                  <a:gd name="T11" fmla="*/ 2147483647 h 148"/>
                  <a:gd name="T12" fmla="*/ 0 w 112"/>
                  <a:gd name="T13" fmla="*/ 2147483647 h 148"/>
                  <a:gd name="T14" fmla="*/ 0 w 112"/>
                  <a:gd name="T15" fmla="*/ 2147483647 h 148"/>
                  <a:gd name="T16" fmla="*/ 0 w 112"/>
                  <a:gd name="T17" fmla="*/ 2147483647 h 148"/>
                  <a:gd name="T18" fmla="*/ 2147483647 w 112"/>
                  <a:gd name="T19" fmla="*/ 2147483647 h 148"/>
                  <a:gd name="T20" fmla="*/ 2147483647 w 112"/>
                  <a:gd name="T21" fmla="*/ 2147483647 h 148"/>
                  <a:gd name="T22" fmla="*/ 2147483647 w 112"/>
                  <a:gd name="T23" fmla="*/ 2147483647 h 148"/>
                  <a:gd name="T24" fmla="*/ 2147483647 w 112"/>
                  <a:gd name="T25" fmla="*/ 2147483647 h 148"/>
                  <a:gd name="T26" fmla="*/ 2147483647 w 112"/>
                  <a:gd name="T27" fmla="*/ 2147483647 h 148"/>
                  <a:gd name="T28" fmla="*/ 2147483647 w 112"/>
                  <a:gd name="T29" fmla="*/ 2147483647 h 148"/>
                  <a:gd name="T30" fmla="*/ 2147483647 w 112"/>
                  <a:gd name="T31" fmla="*/ 2147483647 h 148"/>
                  <a:gd name="T32" fmla="*/ 2147483647 w 112"/>
                  <a:gd name="T33" fmla="*/ 2147483647 h 148"/>
                  <a:gd name="T34" fmla="*/ 2147483647 w 112"/>
                  <a:gd name="T35" fmla="*/ 2147483647 h 148"/>
                  <a:gd name="T36" fmla="*/ 2147483647 w 112"/>
                  <a:gd name="T37" fmla="*/ 0 h 1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2" h="148">
                    <a:moveTo>
                      <a:pt x="112" y="0"/>
                    </a:moveTo>
                    <a:lnTo>
                      <a:pt x="76" y="12"/>
                    </a:lnTo>
                    <a:lnTo>
                      <a:pt x="56" y="12"/>
                    </a:lnTo>
                    <a:lnTo>
                      <a:pt x="20" y="24"/>
                    </a:lnTo>
                    <a:lnTo>
                      <a:pt x="0" y="44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0" y="136"/>
                    </a:lnTo>
                    <a:lnTo>
                      <a:pt x="0" y="148"/>
                    </a:lnTo>
                    <a:lnTo>
                      <a:pt x="20" y="136"/>
                    </a:lnTo>
                    <a:lnTo>
                      <a:pt x="32" y="136"/>
                    </a:lnTo>
                    <a:lnTo>
                      <a:pt x="56" y="124"/>
                    </a:lnTo>
                    <a:lnTo>
                      <a:pt x="68" y="80"/>
                    </a:lnTo>
                    <a:lnTo>
                      <a:pt x="76" y="56"/>
                    </a:lnTo>
                    <a:lnTo>
                      <a:pt x="88" y="44"/>
                    </a:lnTo>
                    <a:lnTo>
                      <a:pt x="100" y="32"/>
                    </a:lnTo>
                    <a:lnTo>
                      <a:pt x="112" y="24"/>
                    </a:lnTo>
                    <a:lnTo>
                      <a:pt x="112" y="12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7" name="Freeform 2961"/>
              <p:cNvSpPr>
                <a:spLocks/>
              </p:cNvSpPr>
              <p:nvPr/>
            </p:nvSpPr>
            <p:spPr bwMode="auto">
              <a:xfrm>
                <a:off x="7274619" y="235960"/>
                <a:ext cx="78722" cy="94021"/>
              </a:xfrm>
              <a:custGeom>
                <a:avLst/>
                <a:gdLst>
                  <a:gd name="T0" fmla="*/ 2147483647 w 124"/>
                  <a:gd name="T1" fmla="*/ 0 h 148"/>
                  <a:gd name="T2" fmla="*/ 2147483647 w 124"/>
                  <a:gd name="T3" fmla="*/ 0 h 148"/>
                  <a:gd name="T4" fmla="*/ 2147483647 w 124"/>
                  <a:gd name="T5" fmla="*/ 2147483647 h 148"/>
                  <a:gd name="T6" fmla="*/ 2147483647 w 124"/>
                  <a:gd name="T7" fmla="*/ 2147483647 h 148"/>
                  <a:gd name="T8" fmla="*/ 2147483647 w 124"/>
                  <a:gd name="T9" fmla="*/ 2147483647 h 148"/>
                  <a:gd name="T10" fmla="*/ 2147483647 w 124"/>
                  <a:gd name="T11" fmla="*/ 2147483647 h 148"/>
                  <a:gd name="T12" fmla="*/ 2147483647 w 124"/>
                  <a:gd name="T13" fmla="*/ 2147483647 h 148"/>
                  <a:gd name="T14" fmla="*/ 0 w 124"/>
                  <a:gd name="T15" fmla="*/ 2147483647 h 148"/>
                  <a:gd name="T16" fmla="*/ 2147483647 w 124"/>
                  <a:gd name="T17" fmla="*/ 2147483647 h 148"/>
                  <a:gd name="T18" fmla="*/ 2147483647 w 124"/>
                  <a:gd name="T19" fmla="*/ 2147483647 h 148"/>
                  <a:gd name="T20" fmla="*/ 2147483647 w 124"/>
                  <a:gd name="T21" fmla="*/ 2147483647 h 148"/>
                  <a:gd name="T22" fmla="*/ 2147483647 w 124"/>
                  <a:gd name="T23" fmla="*/ 2147483647 h 148"/>
                  <a:gd name="T24" fmla="*/ 2147483647 w 124"/>
                  <a:gd name="T25" fmla="*/ 2147483647 h 148"/>
                  <a:gd name="T26" fmla="*/ 2147483647 w 124"/>
                  <a:gd name="T27" fmla="*/ 2147483647 h 148"/>
                  <a:gd name="T28" fmla="*/ 2147483647 w 124"/>
                  <a:gd name="T29" fmla="*/ 2147483647 h 148"/>
                  <a:gd name="T30" fmla="*/ 2147483647 w 124"/>
                  <a:gd name="T31" fmla="*/ 2147483647 h 148"/>
                  <a:gd name="T32" fmla="*/ 2147483647 w 124"/>
                  <a:gd name="T33" fmla="*/ 2147483647 h 148"/>
                  <a:gd name="T34" fmla="*/ 2147483647 w 124"/>
                  <a:gd name="T35" fmla="*/ 2147483647 h 148"/>
                  <a:gd name="T36" fmla="*/ 2147483647 w 124"/>
                  <a:gd name="T37" fmla="*/ 2147483647 h 148"/>
                  <a:gd name="T38" fmla="*/ 2147483647 w 124"/>
                  <a:gd name="T39" fmla="*/ 2147483647 h 148"/>
                  <a:gd name="T40" fmla="*/ 2147483647 w 124"/>
                  <a:gd name="T41" fmla="*/ 2147483647 h 148"/>
                  <a:gd name="T42" fmla="*/ 2147483647 w 124"/>
                  <a:gd name="T43" fmla="*/ 2147483647 h 148"/>
                  <a:gd name="T44" fmla="*/ 2147483647 w 124"/>
                  <a:gd name="T45" fmla="*/ 2147483647 h 148"/>
                  <a:gd name="T46" fmla="*/ 2147483647 w 124"/>
                  <a:gd name="T47" fmla="*/ 2147483647 h 148"/>
                  <a:gd name="T48" fmla="*/ 2147483647 w 124"/>
                  <a:gd name="T49" fmla="*/ 2147483647 h 148"/>
                  <a:gd name="T50" fmla="*/ 2147483647 w 124"/>
                  <a:gd name="T51" fmla="*/ 0 h 14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4" h="148">
                    <a:moveTo>
                      <a:pt x="56" y="0"/>
                    </a:moveTo>
                    <a:lnTo>
                      <a:pt x="44" y="0"/>
                    </a:lnTo>
                    <a:lnTo>
                      <a:pt x="32" y="12"/>
                    </a:lnTo>
                    <a:lnTo>
                      <a:pt x="24" y="24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12" y="56"/>
                    </a:lnTo>
                    <a:lnTo>
                      <a:pt x="0" y="68"/>
                    </a:lnTo>
                    <a:lnTo>
                      <a:pt x="12" y="80"/>
                    </a:lnTo>
                    <a:lnTo>
                      <a:pt x="24" y="104"/>
                    </a:lnTo>
                    <a:lnTo>
                      <a:pt x="24" y="116"/>
                    </a:lnTo>
                    <a:lnTo>
                      <a:pt x="32" y="136"/>
                    </a:lnTo>
                    <a:lnTo>
                      <a:pt x="44" y="148"/>
                    </a:lnTo>
                    <a:lnTo>
                      <a:pt x="68" y="136"/>
                    </a:lnTo>
                    <a:lnTo>
                      <a:pt x="80" y="136"/>
                    </a:lnTo>
                    <a:lnTo>
                      <a:pt x="112" y="128"/>
                    </a:lnTo>
                    <a:lnTo>
                      <a:pt x="124" y="116"/>
                    </a:lnTo>
                    <a:lnTo>
                      <a:pt x="124" y="92"/>
                    </a:lnTo>
                    <a:lnTo>
                      <a:pt x="124" y="68"/>
                    </a:lnTo>
                    <a:lnTo>
                      <a:pt x="112" y="48"/>
                    </a:lnTo>
                    <a:lnTo>
                      <a:pt x="104" y="36"/>
                    </a:lnTo>
                    <a:lnTo>
                      <a:pt x="92" y="24"/>
                    </a:lnTo>
                    <a:lnTo>
                      <a:pt x="80" y="24"/>
                    </a:lnTo>
                    <a:lnTo>
                      <a:pt x="80" y="12"/>
                    </a:lnTo>
                    <a:lnTo>
                      <a:pt x="68" y="1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8" name="Freeform 2962"/>
              <p:cNvSpPr>
                <a:spLocks/>
              </p:cNvSpPr>
              <p:nvPr/>
            </p:nvSpPr>
            <p:spPr bwMode="auto">
              <a:xfrm>
                <a:off x="7246686" y="106363"/>
                <a:ext cx="35552" cy="114350"/>
              </a:xfrm>
              <a:custGeom>
                <a:avLst/>
                <a:gdLst>
                  <a:gd name="T0" fmla="*/ 2147483647 w 56"/>
                  <a:gd name="T1" fmla="*/ 2147483647 h 180"/>
                  <a:gd name="T2" fmla="*/ 2147483647 w 56"/>
                  <a:gd name="T3" fmla="*/ 2147483647 h 180"/>
                  <a:gd name="T4" fmla="*/ 0 w 56"/>
                  <a:gd name="T5" fmla="*/ 2147483647 h 180"/>
                  <a:gd name="T6" fmla="*/ 0 w 56"/>
                  <a:gd name="T7" fmla="*/ 2147483647 h 180"/>
                  <a:gd name="T8" fmla="*/ 2147483647 w 56"/>
                  <a:gd name="T9" fmla="*/ 2147483647 h 180"/>
                  <a:gd name="T10" fmla="*/ 0 w 56"/>
                  <a:gd name="T11" fmla="*/ 2147483647 h 180"/>
                  <a:gd name="T12" fmla="*/ 0 w 56"/>
                  <a:gd name="T13" fmla="*/ 2147483647 h 180"/>
                  <a:gd name="T14" fmla="*/ 0 w 56"/>
                  <a:gd name="T15" fmla="*/ 2147483647 h 180"/>
                  <a:gd name="T16" fmla="*/ 2147483647 w 56"/>
                  <a:gd name="T17" fmla="*/ 2147483647 h 180"/>
                  <a:gd name="T18" fmla="*/ 2147483647 w 56"/>
                  <a:gd name="T19" fmla="*/ 2147483647 h 180"/>
                  <a:gd name="T20" fmla="*/ 2147483647 w 56"/>
                  <a:gd name="T21" fmla="*/ 2147483647 h 180"/>
                  <a:gd name="T22" fmla="*/ 2147483647 w 56"/>
                  <a:gd name="T23" fmla="*/ 2147483647 h 180"/>
                  <a:gd name="T24" fmla="*/ 2147483647 w 56"/>
                  <a:gd name="T25" fmla="*/ 2147483647 h 180"/>
                  <a:gd name="T26" fmla="*/ 2147483647 w 56"/>
                  <a:gd name="T27" fmla="*/ 0 h 180"/>
                  <a:gd name="T28" fmla="*/ 2147483647 w 56"/>
                  <a:gd name="T29" fmla="*/ 2147483647 h 180"/>
                  <a:gd name="T30" fmla="*/ 2147483647 w 56"/>
                  <a:gd name="T31" fmla="*/ 2147483647 h 180"/>
                  <a:gd name="T32" fmla="*/ 2147483647 w 56"/>
                  <a:gd name="T33" fmla="*/ 2147483647 h 180"/>
                  <a:gd name="T34" fmla="*/ 2147483647 w 56"/>
                  <a:gd name="T35" fmla="*/ 2147483647 h 180"/>
                  <a:gd name="T36" fmla="*/ 2147483647 w 56"/>
                  <a:gd name="T37" fmla="*/ 2147483647 h 180"/>
                  <a:gd name="T38" fmla="*/ 2147483647 w 56"/>
                  <a:gd name="T39" fmla="*/ 2147483647 h 180"/>
                  <a:gd name="T40" fmla="*/ 2147483647 w 56"/>
                  <a:gd name="T41" fmla="*/ 2147483647 h 180"/>
                  <a:gd name="T42" fmla="*/ 2147483647 w 56"/>
                  <a:gd name="T43" fmla="*/ 2147483647 h 180"/>
                  <a:gd name="T44" fmla="*/ 2147483647 w 56"/>
                  <a:gd name="T45" fmla="*/ 2147483647 h 180"/>
                  <a:gd name="T46" fmla="*/ 2147483647 w 56"/>
                  <a:gd name="T47" fmla="*/ 2147483647 h 180"/>
                  <a:gd name="T48" fmla="*/ 2147483647 w 56"/>
                  <a:gd name="T49" fmla="*/ 2147483647 h 180"/>
                  <a:gd name="T50" fmla="*/ 2147483647 w 56"/>
                  <a:gd name="T51" fmla="*/ 2147483647 h 180"/>
                  <a:gd name="T52" fmla="*/ 2147483647 w 56"/>
                  <a:gd name="T53" fmla="*/ 2147483647 h 180"/>
                  <a:gd name="T54" fmla="*/ 2147483647 w 56"/>
                  <a:gd name="T55" fmla="*/ 2147483647 h 180"/>
                  <a:gd name="T56" fmla="*/ 2147483647 w 56"/>
                  <a:gd name="T57" fmla="*/ 2147483647 h 1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6" h="180">
                    <a:moveTo>
                      <a:pt x="20" y="172"/>
                    </a:moveTo>
                    <a:lnTo>
                      <a:pt x="8" y="180"/>
                    </a:lnTo>
                    <a:lnTo>
                      <a:pt x="0" y="172"/>
                    </a:lnTo>
                    <a:lnTo>
                      <a:pt x="0" y="160"/>
                    </a:lnTo>
                    <a:lnTo>
                      <a:pt x="8" y="148"/>
                    </a:lnTo>
                    <a:lnTo>
                      <a:pt x="0" y="136"/>
                    </a:lnTo>
                    <a:lnTo>
                      <a:pt x="0" y="112"/>
                    </a:lnTo>
                    <a:lnTo>
                      <a:pt x="0" y="92"/>
                    </a:lnTo>
                    <a:lnTo>
                      <a:pt x="8" y="56"/>
                    </a:lnTo>
                    <a:lnTo>
                      <a:pt x="8" y="44"/>
                    </a:lnTo>
                    <a:lnTo>
                      <a:pt x="8" y="32"/>
                    </a:lnTo>
                    <a:lnTo>
                      <a:pt x="8" y="20"/>
                    </a:lnTo>
                    <a:lnTo>
                      <a:pt x="8" y="12"/>
                    </a:lnTo>
                    <a:lnTo>
                      <a:pt x="8" y="0"/>
                    </a:lnTo>
                    <a:lnTo>
                      <a:pt x="8" y="20"/>
                    </a:lnTo>
                    <a:lnTo>
                      <a:pt x="32" y="32"/>
                    </a:lnTo>
                    <a:lnTo>
                      <a:pt x="44" y="32"/>
                    </a:lnTo>
                    <a:lnTo>
                      <a:pt x="44" y="20"/>
                    </a:lnTo>
                    <a:lnTo>
                      <a:pt x="56" y="20"/>
                    </a:lnTo>
                    <a:lnTo>
                      <a:pt x="56" y="32"/>
                    </a:lnTo>
                    <a:lnTo>
                      <a:pt x="56" y="44"/>
                    </a:lnTo>
                    <a:lnTo>
                      <a:pt x="56" y="56"/>
                    </a:lnTo>
                    <a:lnTo>
                      <a:pt x="44" y="80"/>
                    </a:lnTo>
                    <a:lnTo>
                      <a:pt x="44" y="100"/>
                    </a:lnTo>
                    <a:lnTo>
                      <a:pt x="32" y="112"/>
                    </a:lnTo>
                    <a:lnTo>
                      <a:pt x="32" y="136"/>
                    </a:lnTo>
                    <a:lnTo>
                      <a:pt x="20" y="148"/>
                    </a:lnTo>
                    <a:lnTo>
                      <a:pt x="20" y="160"/>
                    </a:lnTo>
                    <a:lnTo>
                      <a:pt x="20" y="1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07" name="テキスト ボックス 15"/>
            <p:cNvSpPr txBox="1">
              <a:spLocks noChangeArrowheads="1"/>
            </p:cNvSpPr>
            <p:nvPr/>
          </p:nvSpPr>
          <p:spPr bwMode="auto">
            <a:xfrm>
              <a:off x="2760663" y="257175"/>
              <a:ext cx="4071937" cy="1785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100" b="1" dirty="0"/>
                <a:t>文部科学省</a:t>
              </a:r>
              <a:endParaRPr lang="en-US" altLang="ja-JP" sz="1100" b="1" dirty="0"/>
            </a:p>
            <a:p>
              <a:r>
                <a:rPr lang="ja-JP" altLang="en-US" sz="1100" dirty="0"/>
                <a:t>・東日本大震災 子どもの学び支援ポータルサイト（</a:t>
              </a:r>
              <a:r>
                <a:rPr lang="en-US" altLang="ja-JP" sz="1100" dirty="0"/>
                <a:t>H24</a:t>
              </a:r>
              <a:r>
                <a:rPr lang="ja-JP" altLang="en-US" sz="1100" dirty="0"/>
                <a:t>年</a:t>
              </a:r>
              <a:r>
                <a:rPr lang="en-US" altLang="ja-JP" sz="1100" dirty="0"/>
                <a:t>5</a:t>
              </a:r>
              <a:r>
                <a:rPr lang="ja-JP" altLang="en-US" sz="1100" dirty="0"/>
                <a:t>月）</a:t>
              </a:r>
              <a:endParaRPr lang="en-US" altLang="ja-JP" sz="1100" dirty="0"/>
            </a:p>
            <a:p>
              <a:r>
                <a:rPr lang="ja-JP" altLang="en-US" sz="1100" b="1" dirty="0"/>
                <a:t>国立教育政策研究所（ＮＩＥＲ） 運営サイト</a:t>
              </a:r>
              <a:endParaRPr lang="en-US" altLang="ja-JP" sz="1100" b="1" dirty="0"/>
            </a:p>
            <a:p>
              <a:r>
                <a:rPr lang="ja-JP" altLang="en-US" sz="1100" dirty="0"/>
                <a:t>・みんなでつくる被災地学校運営支援サイト</a:t>
              </a:r>
              <a:endParaRPr lang="en-US" altLang="ja-JP" sz="1100" dirty="0"/>
            </a:p>
            <a:p>
              <a:r>
                <a:rPr lang="ja-JP" altLang="en-US" sz="1100" dirty="0"/>
                <a:t>・教育課程研究センター指定校サイト</a:t>
              </a:r>
              <a:endParaRPr lang="en-US" altLang="ja-JP" sz="1100" dirty="0"/>
            </a:p>
            <a:p>
              <a:r>
                <a:rPr lang="ja-JP" altLang="en-US" sz="1100" dirty="0"/>
                <a:t>・全国教育研究所連盟サイト</a:t>
              </a:r>
              <a:endParaRPr lang="en-US" altLang="ja-JP" sz="1100" dirty="0"/>
            </a:p>
            <a:p>
              <a:r>
                <a:rPr lang="ja-JP" altLang="en-US" sz="1100" b="1" dirty="0"/>
                <a:t>日本教育工学振興会（ＪＡＰＥＴ）サイト</a:t>
              </a:r>
              <a:endParaRPr lang="en-US" altLang="ja-JP" sz="1100" b="1" dirty="0"/>
            </a:p>
            <a:p>
              <a:r>
                <a:rPr lang="ja-JP" altLang="en-US" sz="1100" b="1" dirty="0"/>
                <a:t>ユネスコスクールサイト</a:t>
              </a:r>
              <a:endParaRPr lang="en-US" altLang="ja-JP" sz="1100" b="1" dirty="0"/>
            </a:p>
            <a:p>
              <a:r>
                <a:rPr lang="ja-JP" altLang="en-US" sz="1100" b="1" dirty="0"/>
                <a:t>発達障害教育情報センター</a:t>
              </a:r>
              <a:r>
                <a:rPr lang="ja-JP" altLang="en-US" sz="900" dirty="0"/>
                <a:t>（国立特別支援教育総合研究所）</a:t>
              </a:r>
              <a:endParaRPr lang="en-US" altLang="ja-JP" sz="900" dirty="0"/>
            </a:p>
            <a:p>
              <a:r>
                <a:rPr lang="ja-JP" altLang="en-US" sz="1100" b="1" dirty="0"/>
                <a:t>発達障害情報・支援センター</a:t>
              </a:r>
              <a:endParaRPr lang="en-US" altLang="ja-JP" sz="1100" b="1" dirty="0"/>
            </a:p>
          </p:txBody>
        </p:sp>
        <p:sp>
          <p:nvSpPr>
            <p:cNvPr id="208" name="テキスト ボックス 185"/>
            <p:cNvSpPr txBox="1">
              <a:spLocks noChangeArrowheads="1"/>
            </p:cNvSpPr>
            <p:nvPr/>
          </p:nvSpPr>
          <p:spPr bwMode="auto">
            <a:xfrm>
              <a:off x="112713" y="2095500"/>
              <a:ext cx="3089275" cy="286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000" b="1" dirty="0"/>
                <a:t>教育センター</a:t>
              </a:r>
              <a:endParaRPr lang="en-US" altLang="ja-JP" sz="1000" b="1" dirty="0"/>
            </a:p>
            <a:p>
              <a:r>
                <a:rPr lang="ja-JP" altLang="en-US" sz="1000" dirty="0"/>
                <a:t>・北海道立教育研究所 付属情報処理教育センター</a:t>
              </a:r>
              <a:endParaRPr lang="en-US" altLang="ja-JP" sz="1000" dirty="0"/>
            </a:p>
            <a:p>
              <a:r>
                <a:rPr lang="ja-JP" altLang="en-US" sz="1000" dirty="0"/>
                <a:t>・北海道立教育研究所 付属理科教育センター</a:t>
              </a:r>
              <a:endParaRPr lang="en-US" altLang="ja-JP" sz="1000" dirty="0"/>
            </a:p>
            <a:p>
              <a:r>
                <a:rPr lang="ja-JP" altLang="en-US" sz="1000" dirty="0"/>
                <a:t>・岩手教育情報交流ネット</a:t>
              </a:r>
              <a:endParaRPr lang="en-US" altLang="ja-JP" sz="1000" dirty="0"/>
            </a:p>
            <a:p>
              <a:r>
                <a:rPr lang="ja-JP" altLang="en-US" sz="1000" dirty="0"/>
                <a:t>・山形県教育センター</a:t>
              </a:r>
              <a:endParaRPr lang="en-US" altLang="ja-JP" sz="1000" dirty="0"/>
            </a:p>
            <a:p>
              <a:r>
                <a:rPr lang="ja-JP" altLang="en-US" sz="1000" dirty="0"/>
                <a:t>・福島県教育センター</a:t>
              </a:r>
              <a:endParaRPr lang="en-US" altLang="ja-JP" sz="1000" dirty="0"/>
            </a:p>
            <a:p>
              <a:r>
                <a:rPr lang="ja-JP" altLang="en-US" sz="1000" dirty="0"/>
                <a:t>・栃木総合教育センター とちぎ学びの杜</a:t>
              </a:r>
              <a:endParaRPr lang="en-US" altLang="ja-JP" sz="1000" dirty="0"/>
            </a:p>
            <a:p>
              <a:r>
                <a:rPr lang="ja-JP" altLang="en-US" sz="1000" dirty="0"/>
                <a:t>・群馬県総合教育センター カリキュラムセンター</a:t>
              </a:r>
              <a:endParaRPr lang="en-US" altLang="ja-JP" sz="1000" dirty="0"/>
            </a:p>
            <a:p>
              <a:r>
                <a:rPr lang="ja-JP" altLang="en-US" sz="1000" dirty="0"/>
                <a:t>・埼玉県立総合教育センター</a:t>
              </a:r>
              <a:endParaRPr lang="en-US" altLang="ja-JP" sz="1000" dirty="0"/>
            </a:p>
            <a:p>
              <a:r>
                <a:rPr lang="ja-JP" altLang="en-US" sz="1000" dirty="0"/>
                <a:t>・山梨県総合教育センター</a:t>
              </a:r>
              <a:endParaRPr lang="en-US" altLang="ja-JP" sz="1000" dirty="0"/>
            </a:p>
            <a:p>
              <a:r>
                <a:rPr lang="ja-JP" altLang="en-US" sz="1000" dirty="0"/>
                <a:t>・静岡県総合教育センター</a:t>
              </a:r>
              <a:endParaRPr lang="en-US" altLang="ja-JP" sz="1000" dirty="0"/>
            </a:p>
            <a:p>
              <a:r>
                <a:rPr lang="ja-JP" altLang="en-US" sz="1000" dirty="0"/>
                <a:t>・広島県立教育センター</a:t>
              </a:r>
              <a:endParaRPr lang="en-US" altLang="ja-JP" sz="1000" dirty="0"/>
            </a:p>
            <a:p>
              <a:r>
                <a:rPr lang="ja-JP" altLang="en-US" sz="1000" dirty="0"/>
                <a:t>・熊本県立教育センター</a:t>
              </a:r>
              <a:endParaRPr lang="en-US" altLang="ja-JP" sz="1000" dirty="0"/>
            </a:p>
            <a:p>
              <a:r>
                <a:rPr lang="ja-JP" altLang="en-US" sz="1000" dirty="0"/>
                <a:t>・神戸市総合教育センター</a:t>
              </a:r>
              <a:endParaRPr lang="en-US" altLang="ja-JP" sz="1000" dirty="0"/>
            </a:p>
            <a:p>
              <a:endParaRPr lang="en-US" altLang="ja-JP" sz="1000" dirty="0"/>
            </a:p>
            <a:p>
              <a:endParaRPr lang="en-US" altLang="ja-JP" sz="1000" b="1" dirty="0"/>
            </a:p>
            <a:p>
              <a:endParaRPr lang="ja-JP" altLang="en-US" sz="1000" b="1" dirty="0"/>
            </a:p>
          </p:txBody>
        </p:sp>
        <p:sp>
          <p:nvSpPr>
            <p:cNvPr id="209" name="テキスト ボックス 208"/>
            <p:cNvSpPr txBox="1"/>
            <p:nvPr/>
          </p:nvSpPr>
          <p:spPr>
            <a:xfrm>
              <a:off x="4776788" y="6496050"/>
              <a:ext cx="273199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1000" dirty="0">
                  <a:latin typeface="+mj-ea"/>
                  <a:ea typeface="+mj-ea"/>
                </a:rPr>
                <a:t>2012</a:t>
              </a:r>
              <a:r>
                <a:rPr lang="ja-JP" altLang="en-US" sz="1000" dirty="0">
                  <a:latin typeface="+mj-ea"/>
                  <a:ea typeface="+mj-ea"/>
                </a:rPr>
                <a:t>年</a:t>
              </a:r>
              <a:r>
                <a:rPr lang="en-US" altLang="ja-JP" sz="1000" dirty="0">
                  <a:latin typeface="+mj-ea"/>
                  <a:ea typeface="+mj-ea"/>
                </a:rPr>
                <a:t>11</a:t>
              </a:r>
              <a:r>
                <a:rPr lang="ja-JP" altLang="en-US" sz="1000" dirty="0">
                  <a:latin typeface="+mj-ea"/>
                  <a:ea typeface="+mj-ea"/>
                </a:rPr>
                <a:t>月現在　教育機関での利用状況</a:t>
              </a:r>
            </a:p>
          </p:txBody>
        </p:sp>
        <p:sp>
          <p:nvSpPr>
            <p:cNvPr id="210" name="テキスト ボックス 145"/>
            <p:cNvSpPr txBox="1">
              <a:spLocks noChangeArrowheads="1"/>
            </p:cNvSpPr>
            <p:nvPr/>
          </p:nvSpPr>
          <p:spPr bwMode="auto">
            <a:xfrm>
              <a:off x="2878138" y="2278063"/>
              <a:ext cx="2573337" cy="193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000" dirty="0"/>
                <a:t>・石川県教育センター スクールネット</a:t>
              </a:r>
              <a:endParaRPr lang="en-US" altLang="ja-JP" sz="1000" dirty="0"/>
            </a:p>
            <a:p>
              <a:r>
                <a:rPr lang="ja-JP" altLang="en-US" sz="1000" dirty="0"/>
                <a:t>・前橋市教育情報ネットワーク</a:t>
              </a:r>
              <a:endParaRPr lang="en-US" altLang="ja-JP" sz="1000" dirty="0"/>
            </a:p>
            <a:p>
              <a:r>
                <a:rPr lang="ja-JP" altLang="en-US" sz="1000" dirty="0"/>
                <a:t>・京都府中丹教育局</a:t>
              </a:r>
              <a:endParaRPr lang="en-US" altLang="ja-JP" sz="1000" dirty="0"/>
            </a:p>
            <a:p>
              <a:r>
                <a:rPr lang="ja-JP" altLang="en-US" sz="1000" dirty="0"/>
                <a:t>・京都府綾部市教育委員会</a:t>
              </a:r>
              <a:endParaRPr lang="en-US" altLang="ja-JP" sz="1000" dirty="0"/>
            </a:p>
            <a:p>
              <a:r>
                <a:rPr lang="ja-JP" altLang="en-US" sz="1000" dirty="0"/>
                <a:t>・栃木県佐野市教育センター</a:t>
              </a:r>
              <a:endParaRPr lang="en-US" altLang="ja-JP" sz="1000" dirty="0"/>
            </a:p>
            <a:p>
              <a:r>
                <a:rPr lang="ja-JP" altLang="en-US" sz="1000" dirty="0"/>
                <a:t>・栃木県真岡市教育委員会</a:t>
              </a:r>
              <a:endParaRPr lang="en-US" altLang="ja-JP" sz="1000" dirty="0"/>
            </a:p>
            <a:p>
              <a:r>
                <a:rPr lang="ja-JP" altLang="en-US" sz="1000" dirty="0"/>
                <a:t>・埼玉県和光市教育情報ネットワーク</a:t>
              </a:r>
              <a:endParaRPr lang="en-US" altLang="ja-JP" sz="1000" dirty="0"/>
            </a:p>
            <a:p>
              <a:r>
                <a:rPr lang="ja-JP" altLang="en-US" sz="1000" dirty="0"/>
                <a:t>・埼玉県深谷市教育委員会</a:t>
              </a:r>
              <a:endParaRPr lang="en-US" altLang="ja-JP" sz="1000" dirty="0"/>
            </a:p>
            <a:p>
              <a:r>
                <a:rPr lang="ja-JP" altLang="en-US" sz="1000" dirty="0"/>
                <a:t>ほか</a:t>
              </a:r>
              <a:endParaRPr lang="en-US" altLang="ja-JP" sz="1000" dirty="0"/>
            </a:p>
            <a:p>
              <a:endParaRPr lang="en-US" altLang="ja-JP" sz="1000" dirty="0"/>
            </a:p>
            <a:p>
              <a:endParaRPr lang="en-US" altLang="ja-JP" sz="1000" b="1" dirty="0"/>
            </a:p>
            <a:p>
              <a:endParaRPr lang="ja-JP" altLang="en-US" sz="1000" b="1" dirty="0"/>
            </a:p>
          </p:txBody>
        </p:sp>
        <p:sp>
          <p:nvSpPr>
            <p:cNvPr id="211" name="テキスト ボックス 186"/>
            <p:cNvSpPr txBox="1">
              <a:spLocks noChangeArrowheads="1"/>
            </p:cNvSpPr>
            <p:nvPr/>
          </p:nvSpPr>
          <p:spPr bwMode="auto">
            <a:xfrm>
              <a:off x="8266113" y="2767013"/>
              <a:ext cx="1655762" cy="2831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000" dirty="0"/>
                <a:t>・栃木県　８１校</a:t>
              </a:r>
              <a:endParaRPr lang="en-US" altLang="ja-JP" sz="1000" dirty="0"/>
            </a:p>
            <a:p>
              <a:r>
                <a:rPr lang="ja-JP" altLang="en-US" sz="1000" dirty="0"/>
                <a:t>　　　</a:t>
              </a:r>
              <a:r>
                <a:rPr lang="ja-JP" altLang="en-US" sz="1000" dirty="0" smtClean="0"/>
                <a:t>　＋</a:t>
              </a:r>
              <a:r>
                <a:rPr lang="ja-JP" altLang="en-US" sz="1000" dirty="0"/>
                <a:t>３８校</a:t>
              </a:r>
              <a:r>
                <a:rPr lang="ja-JP" altLang="en-US" sz="800" dirty="0"/>
                <a:t>（佐野市）</a:t>
              </a:r>
              <a:endParaRPr lang="en-US" altLang="ja-JP" sz="800" dirty="0"/>
            </a:p>
            <a:p>
              <a:r>
                <a:rPr lang="ja-JP" altLang="en-US" sz="800" dirty="0"/>
                <a:t>　　　　</a:t>
              </a:r>
              <a:r>
                <a:rPr lang="ja-JP" altLang="en-US" sz="800" dirty="0" smtClean="0"/>
                <a:t>　</a:t>
              </a:r>
              <a:r>
                <a:rPr lang="ja-JP" altLang="en-US" sz="1000" dirty="0" smtClean="0"/>
                <a:t>＋</a:t>
              </a:r>
              <a:r>
                <a:rPr lang="ja-JP" altLang="en-US" sz="1000" dirty="0"/>
                <a:t>２７校</a:t>
              </a:r>
              <a:r>
                <a:rPr lang="ja-JP" altLang="en-US" sz="800" dirty="0"/>
                <a:t>（真岡市）</a:t>
              </a:r>
              <a:endParaRPr lang="en-US" altLang="ja-JP" sz="800" dirty="0"/>
            </a:p>
            <a:p>
              <a:r>
                <a:rPr lang="ja-JP" altLang="en-US" sz="800" dirty="0"/>
                <a:t>　　　　</a:t>
              </a:r>
              <a:r>
                <a:rPr lang="ja-JP" altLang="en-US" sz="800" dirty="0" smtClean="0"/>
                <a:t>　</a:t>
              </a:r>
              <a:r>
                <a:rPr lang="ja-JP" altLang="en-US" sz="1000" dirty="0" smtClean="0"/>
                <a:t>＋</a:t>
              </a:r>
              <a:r>
                <a:rPr lang="ja-JP" altLang="en-US" sz="1000" dirty="0"/>
                <a:t>４１校</a:t>
              </a:r>
              <a:r>
                <a:rPr lang="ja-JP" altLang="en-US" sz="800" dirty="0"/>
                <a:t>（栃木市）</a:t>
              </a:r>
              <a:endParaRPr lang="en-US" altLang="ja-JP" sz="800" dirty="0"/>
            </a:p>
            <a:p>
              <a:r>
                <a:rPr lang="ja-JP" altLang="en-US" sz="1000" dirty="0"/>
                <a:t>・埼玉県　１８０校</a:t>
              </a:r>
              <a:endParaRPr lang="en-US" altLang="ja-JP" sz="1000" dirty="0"/>
            </a:p>
            <a:p>
              <a:r>
                <a:rPr lang="ja-JP" altLang="en-US" sz="1000" dirty="0"/>
                <a:t>　　　</a:t>
              </a:r>
              <a:r>
                <a:rPr lang="ja-JP" altLang="en-US" sz="1000" dirty="0" smtClean="0"/>
                <a:t>　＋</a:t>
              </a:r>
              <a:r>
                <a:rPr lang="ja-JP" altLang="en-US" sz="1000" dirty="0"/>
                <a:t>１１校</a:t>
              </a:r>
              <a:r>
                <a:rPr lang="ja-JP" altLang="en-US" sz="800" dirty="0"/>
                <a:t>（和光市）</a:t>
              </a:r>
              <a:endParaRPr lang="en-US" altLang="ja-JP" sz="800" dirty="0"/>
            </a:p>
            <a:p>
              <a:r>
                <a:rPr lang="ja-JP" altLang="en-US" sz="800" dirty="0"/>
                <a:t>　　　　</a:t>
              </a:r>
              <a:r>
                <a:rPr lang="ja-JP" altLang="en-US" sz="800" dirty="0" smtClean="0"/>
                <a:t>　</a:t>
              </a:r>
              <a:r>
                <a:rPr lang="ja-JP" altLang="en-US" sz="1000" dirty="0" smtClean="0"/>
                <a:t>＋</a:t>
              </a:r>
              <a:r>
                <a:rPr lang="ja-JP" altLang="en-US" sz="1000" dirty="0"/>
                <a:t>２９校</a:t>
              </a:r>
              <a:r>
                <a:rPr lang="ja-JP" altLang="en-US" sz="800" dirty="0"/>
                <a:t>（深谷市）</a:t>
              </a:r>
              <a:endParaRPr lang="en-US" altLang="ja-JP" sz="800" dirty="0"/>
            </a:p>
            <a:p>
              <a:r>
                <a:rPr lang="ja-JP" altLang="en-US" sz="1000" dirty="0"/>
                <a:t>・千葉県　１２５校</a:t>
              </a:r>
              <a:endParaRPr lang="en-US" altLang="ja-JP" sz="1000" dirty="0"/>
            </a:p>
            <a:p>
              <a:r>
                <a:rPr lang="ja-JP" altLang="en-US" sz="1000" dirty="0"/>
                <a:t>・静岡県　９校</a:t>
              </a:r>
              <a:endParaRPr lang="en-US" altLang="ja-JP" sz="1000" dirty="0"/>
            </a:p>
            <a:p>
              <a:r>
                <a:rPr lang="ja-JP" altLang="en-US" sz="1000" dirty="0"/>
                <a:t>　　　</a:t>
              </a:r>
              <a:r>
                <a:rPr lang="ja-JP" altLang="en-US" sz="1000" dirty="0" smtClean="0"/>
                <a:t>　＋</a:t>
              </a:r>
              <a:r>
                <a:rPr lang="ja-JP" altLang="en-US" sz="1000" dirty="0"/>
                <a:t>３５校</a:t>
              </a:r>
              <a:r>
                <a:rPr lang="ja-JP" altLang="en-US" sz="800" dirty="0"/>
                <a:t>（富士宮市）</a:t>
              </a:r>
              <a:endParaRPr lang="en-US" altLang="ja-JP" sz="800" dirty="0"/>
            </a:p>
            <a:p>
              <a:r>
                <a:rPr lang="ja-JP" altLang="en-US" sz="800" dirty="0"/>
                <a:t>　　　　</a:t>
              </a:r>
              <a:r>
                <a:rPr lang="ja-JP" altLang="en-US" sz="800" dirty="0" smtClean="0"/>
                <a:t>　</a:t>
              </a:r>
              <a:r>
                <a:rPr lang="ja-JP" altLang="en-US" sz="1000" dirty="0" smtClean="0"/>
                <a:t>＋</a:t>
              </a:r>
              <a:r>
                <a:rPr lang="ja-JP" altLang="en-US" sz="1000" dirty="0"/>
                <a:t>１５校</a:t>
              </a:r>
              <a:r>
                <a:rPr lang="ja-JP" altLang="en-US" sz="800" dirty="0"/>
                <a:t>（伊東市）</a:t>
              </a:r>
              <a:endParaRPr lang="en-US" altLang="ja-JP" sz="800" dirty="0"/>
            </a:p>
            <a:p>
              <a:r>
                <a:rPr lang="ja-JP" altLang="en-US" sz="800" dirty="0"/>
                <a:t>　　　　</a:t>
              </a:r>
              <a:r>
                <a:rPr lang="ja-JP" altLang="en-US" sz="800" dirty="0" smtClean="0"/>
                <a:t>　</a:t>
              </a:r>
              <a:r>
                <a:rPr lang="ja-JP" altLang="en-US" sz="1000" dirty="0" smtClean="0"/>
                <a:t>＋</a:t>
              </a:r>
              <a:r>
                <a:rPr lang="ja-JP" altLang="en-US" sz="1000" dirty="0"/>
                <a:t>３１校（</a:t>
              </a:r>
              <a:r>
                <a:rPr lang="ja-JP" altLang="en-US" sz="800" dirty="0"/>
                <a:t>掛川市予定</a:t>
              </a:r>
              <a:r>
                <a:rPr lang="ja-JP" altLang="en-US" sz="1000" dirty="0"/>
                <a:t>）</a:t>
              </a:r>
              <a:endParaRPr lang="en-US" altLang="ja-JP" sz="1000" dirty="0"/>
            </a:p>
            <a:p>
              <a:r>
                <a:rPr lang="ja-JP" altLang="en-US" sz="1000" dirty="0"/>
                <a:t>・京都府　４６校</a:t>
              </a:r>
              <a:endParaRPr lang="en-US" altLang="ja-JP" sz="1000" dirty="0"/>
            </a:p>
            <a:p>
              <a:r>
                <a:rPr lang="ja-JP" altLang="en-US" sz="1000" dirty="0"/>
                <a:t>　　　</a:t>
              </a:r>
              <a:r>
                <a:rPr lang="ja-JP" altLang="en-US" sz="1000" dirty="0" smtClean="0"/>
                <a:t>　＋</a:t>
              </a:r>
              <a:r>
                <a:rPr lang="ja-JP" altLang="en-US" sz="1000" dirty="0"/>
                <a:t>２０校</a:t>
              </a:r>
              <a:r>
                <a:rPr lang="ja-JP" altLang="en-US" sz="800" dirty="0"/>
                <a:t>（京田辺市）</a:t>
              </a:r>
              <a:endParaRPr lang="en-US" altLang="ja-JP" sz="800" dirty="0"/>
            </a:p>
            <a:p>
              <a:r>
                <a:rPr lang="ja-JP" altLang="en-US" sz="800" dirty="0"/>
                <a:t>　　　　</a:t>
              </a:r>
              <a:r>
                <a:rPr lang="ja-JP" altLang="en-US" sz="800" dirty="0" smtClean="0"/>
                <a:t>　</a:t>
              </a:r>
              <a:r>
                <a:rPr lang="ja-JP" altLang="en-US" sz="1000" dirty="0" smtClean="0"/>
                <a:t>＋</a:t>
              </a:r>
              <a:r>
                <a:rPr lang="ja-JP" altLang="en-US" sz="1000" dirty="0"/>
                <a:t>１６校</a:t>
              </a:r>
              <a:r>
                <a:rPr lang="ja-JP" altLang="en-US" sz="800" dirty="0"/>
                <a:t>（綾部市）</a:t>
              </a:r>
              <a:endParaRPr lang="en-US" altLang="ja-JP" sz="800" dirty="0"/>
            </a:p>
            <a:p>
              <a:r>
                <a:rPr lang="ja-JP" altLang="en-US" sz="1000" dirty="0"/>
                <a:t>　　　</a:t>
              </a:r>
              <a:r>
                <a:rPr lang="ja-JP" altLang="en-US" sz="1000" dirty="0" smtClean="0"/>
                <a:t>　＋</a:t>
              </a:r>
              <a:r>
                <a:rPr lang="ja-JP" altLang="en-US" sz="1000" dirty="0"/>
                <a:t>２５校</a:t>
              </a:r>
              <a:r>
                <a:rPr lang="ja-JP" altLang="en-US" sz="800" dirty="0"/>
                <a:t>（福知山市）</a:t>
              </a:r>
              <a:endParaRPr lang="en-US" altLang="ja-JP" sz="800" dirty="0"/>
            </a:p>
            <a:p>
              <a:pPr algn="r"/>
              <a:r>
                <a:rPr lang="ja-JP" altLang="en-US" sz="800" dirty="0"/>
                <a:t>ほか</a:t>
              </a:r>
            </a:p>
          </p:txBody>
        </p:sp>
        <p:grpSp>
          <p:nvGrpSpPr>
            <p:cNvPr id="212" name="グループ化 147"/>
            <p:cNvGrpSpPr>
              <a:grpSpLocks/>
            </p:cNvGrpSpPr>
            <p:nvPr/>
          </p:nvGrpSpPr>
          <p:grpSpPr bwMode="auto">
            <a:xfrm>
              <a:off x="153988" y="163513"/>
              <a:ext cx="2219325" cy="1701800"/>
              <a:chOff x="153988" y="163243"/>
              <a:chExt cx="2218612" cy="1702070"/>
            </a:xfrm>
          </p:grpSpPr>
          <p:grpSp>
            <p:nvGrpSpPr>
              <p:cNvPr id="213" name="グループ化 2"/>
              <p:cNvGrpSpPr>
                <a:grpSpLocks/>
              </p:cNvGrpSpPr>
              <p:nvPr/>
            </p:nvGrpSpPr>
            <p:grpSpPr bwMode="auto">
              <a:xfrm>
                <a:off x="153988" y="1461365"/>
                <a:ext cx="876258" cy="403948"/>
                <a:chOff x="149225" y="1421261"/>
                <a:chExt cx="888606" cy="398014"/>
              </a:xfrm>
            </p:grpSpPr>
            <p:sp>
              <p:nvSpPr>
                <p:cNvPr id="229" name="Freeform 3076"/>
                <p:cNvSpPr>
                  <a:spLocks/>
                </p:cNvSpPr>
                <p:nvPr/>
              </p:nvSpPr>
              <p:spPr bwMode="auto">
                <a:xfrm>
                  <a:off x="807470" y="1421261"/>
                  <a:ext cx="230361" cy="196287"/>
                </a:xfrm>
                <a:custGeom>
                  <a:avLst/>
                  <a:gdLst>
                    <a:gd name="T0" fmla="*/ 0 w 420"/>
                    <a:gd name="T1" fmla="*/ 0 h 408"/>
                    <a:gd name="T2" fmla="*/ 0 w 420"/>
                    <a:gd name="T3" fmla="*/ 2147483647 h 408"/>
                    <a:gd name="T4" fmla="*/ 2147483647 w 420"/>
                    <a:gd name="T5" fmla="*/ 2147483647 h 40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0" h="408">
                      <a:moveTo>
                        <a:pt x="0" y="0"/>
                      </a:moveTo>
                      <a:lnTo>
                        <a:pt x="0" y="408"/>
                      </a:lnTo>
                      <a:lnTo>
                        <a:pt x="420" y="408"/>
                      </a:lnTo>
                    </a:path>
                  </a:pathLst>
                </a:custGeom>
                <a:noFill/>
                <a:ln w="7620">
                  <a:solidFill>
                    <a:srgbClr val="99999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230" name="グループ化 169"/>
                <p:cNvGrpSpPr>
                  <a:grpSpLocks/>
                </p:cNvGrpSpPr>
                <p:nvPr/>
              </p:nvGrpSpPr>
              <p:grpSpPr bwMode="auto">
                <a:xfrm>
                  <a:off x="149225" y="1593463"/>
                  <a:ext cx="625336" cy="225812"/>
                  <a:chOff x="2311302" y="1916100"/>
                  <a:chExt cx="723980" cy="297685"/>
                </a:xfrm>
                <a:solidFill>
                  <a:srgbClr val="4F81BD"/>
                </a:solidFill>
              </p:grpSpPr>
              <p:sp>
                <p:nvSpPr>
                  <p:cNvPr id="231" name="Freeform 2951"/>
                  <p:cNvSpPr>
                    <a:spLocks/>
                  </p:cNvSpPr>
                  <p:nvPr/>
                </p:nvSpPr>
                <p:spPr bwMode="auto">
                  <a:xfrm>
                    <a:off x="2651692" y="1923732"/>
                    <a:ext cx="383590" cy="290053"/>
                  </a:xfrm>
                  <a:custGeom>
                    <a:avLst/>
                    <a:gdLst>
                      <a:gd name="T0" fmla="*/ 2147483647 w 604"/>
                      <a:gd name="T1" fmla="*/ 2147483647 h 456"/>
                      <a:gd name="T2" fmla="*/ 2147483647 w 604"/>
                      <a:gd name="T3" fmla="*/ 2147483647 h 456"/>
                      <a:gd name="T4" fmla="*/ 2147483647 w 604"/>
                      <a:gd name="T5" fmla="*/ 2147483647 h 456"/>
                      <a:gd name="T6" fmla="*/ 2147483647 w 604"/>
                      <a:gd name="T7" fmla="*/ 2147483647 h 456"/>
                      <a:gd name="T8" fmla="*/ 2147483647 w 604"/>
                      <a:gd name="T9" fmla="*/ 2147483647 h 456"/>
                      <a:gd name="T10" fmla="*/ 2147483647 w 604"/>
                      <a:gd name="T11" fmla="*/ 2147483647 h 456"/>
                      <a:gd name="T12" fmla="*/ 2147483647 w 604"/>
                      <a:gd name="T13" fmla="*/ 2147483647 h 456"/>
                      <a:gd name="T14" fmla="*/ 2147483647 w 604"/>
                      <a:gd name="T15" fmla="*/ 2147483647 h 456"/>
                      <a:gd name="T16" fmla="*/ 2147483647 w 604"/>
                      <a:gd name="T17" fmla="*/ 2147483647 h 456"/>
                      <a:gd name="T18" fmla="*/ 2147483647 w 604"/>
                      <a:gd name="T19" fmla="*/ 2147483647 h 456"/>
                      <a:gd name="T20" fmla="*/ 2147483647 w 604"/>
                      <a:gd name="T21" fmla="*/ 2147483647 h 456"/>
                      <a:gd name="T22" fmla="*/ 2147483647 w 604"/>
                      <a:gd name="T23" fmla="*/ 2147483647 h 456"/>
                      <a:gd name="T24" fmla="*/ 2147483647 w 604"/>
                      <a:gd name="T25" fmla="*/ 2147483647 h 456"/>
                      <a:gd name="T26" fmla="*/ 2147483647 w 604"/>
                      <a:gd name="T27" fmla="*/ 2147483647 h 456"/>
                      <a:gd name="T28" fmla="*/ 2147483647 w 604"/>
                      <a:gd name="T29" fmla="*/ 2147483647 h 456"/>
                      <a:gd name="T30" fmla="*/ 2147483647 w 604"/>
                      <a:gd name="T31" fmla="*/ 2147483647 h 456"/>
                      <a:gd name="T32" fmla="*/ 2147483647 w 604"/>
                      <a:gd name="T33" fmla="*/ 2147483647 h 456"/>
                      <a:gd name="T34" fmla="*/ 2147483647 w 604"/>
                      <a:gd name="T35" fmla="*/ 2147483647 h 456"/>
                      <a:gd name="T36" fmla="*/ 2147483647 w 604"/>
                      <a:gd name="T37" fmla="*/ 2147483647 h 456"/>
                      <a:gd name="T38" fmla="*/ 2147483647 w 604"/>
                      <a:gd name="T39" fmla="*/ 2147483647 h 456"/>
                      <a:gd name="T40" fmla="*/ 2147483647 w 604"/>
                      <a:gd name="T41" fmla="*/ 2147483647 h 456"/>
                      <a:gd name="T42" fmla="*/ 0 w 604"/>
                      <a:gd name="T43" fmla="*/ 2147483647 h 456"/>
                      <a:gd name="T44" fmla="*/ 2147483647 w 604"/>
                      <a:gd name="T45" fmla="*/ 2147483647 h 456"/>
                      <a:gd name="T46" fmla="*/ 2147483647 w 604"/>
                      <a:gd name="T47" fmla="*/ 2147483647 h 456"/>
                      <a:gd name="T48" fmla="*/ 2147483647 w 604"/>
                      <a:gd name="T49" fmla="*/ 2147483647 h 456"/>
                      <a:gd name="T50" fmla="*/ 2147483647 w 604"/>
                      <a:gd name="T51" fmla="*/ 2147483647 h 456"/>
                      <a:gd name="T52" fmla="*/ 2147483647 w 604"/>
                      <a:gd name="T53" fmla="*/ 2147483647 h 456"/>
                      <a:gd name="T54" fmla="*/ 2147483647 w 604"/>
                      <a:gd name="T55" fmla="*/ 2147483647 h 456"/>
                      <a:gd name="T56" fmla="*/ 2147483647 w 604"/>
                      <a:gd name="T57" fmla="*/ 2147483647 h 456"/>
                      <a:gd name="T58" fmla="*/ 2147483647 w 604"/>
                      <a:gd name="T59" fmla="*/ 2147483647 h 456"/>
                      <a:gd name="T60" fmla="*/ 2147483647 w 604"/>
                      <a:gd name="T61" fmla="*/ 2147483647 h 456"/>
                      <a:gd name="T62" fmla="*/ 2147483647 w 604"/>
                      <a:gd name="T63" fmla="*/ 2147483647 h 456"/>
                      <a:gd name="T64" fmla="*/ 2147483647 w 604"/>
                      <a:gd name="T65" fmla="*/ 2147483647 h 456"/>
                      <a:gd name="T66" fmla="*/ 2147483647 w 604"/>
                      <a:gd name="T67" fmla="*/ 2147483647 h 456"/>
                      <a:gd name="T68" fmla="*/ 2147483647 w 604"/>
                      <a:gd name="T69" fmla="*/ 2147483647 h 456"/>
                      <a:gd name="T70" fmla="*/ 2147483647 w 604"/>
                      <a:gd name="T71" fmla="*/ 2147483647 h 456"/>
                      <a:gd name="T72" fmla="*/ 2147483647 w 604"/>
                      <a:gd name="T73" fmla="*/ 2147483647 h 456"/>
                      <a:gd name="T74" fmla="*/ 2147483647 w 604"/>
                      <a:gd name="T75" fmla="*/ 2147483647 h 456"/>
                      <a:gd name="T76" fmla="*/ 2147483647 w 604"/>
                      <a:gd name="T77" fmla="*/ 2147483647 h 456"/>
                      <a:gd name="T78" fmla="*/ 2147483647 w 604"/>
                      <a:gd name="T79" fmla="*/ 2147483647 h 456"/>
                      <a:gd name="T80" fmla="*/ 2147483647 w 604"/>
                      <a:gd name="T81" fmla="*/ 2147483647 h 456"/>
                      <a:gd name="T82" fmla="*/ 2147483647 w 604"/>
                      <a:gd name="T83" fmla="*/ 2147483647 h 456"/>
                      <a:gd name="T84" fmla="*/ 2147483647 w 604"/>
                      <a:gd name="T85" fmla="*/ 2147483647 h 456"/>
                      <a:gd name="T86" fmla="*/ 2147483647 w 604"/>
                      <a:gd name="T87" fmla="*/ 2147483647 h 456"/>
                      <a:gd name="T88" fmla="*/ 2147483647 w 604"/>
                      <a:gd name="T89" fmla="*/ 0 h 45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604" h="456">
                        <a:moveTo>
                          <a:pt x="572" y="0"/>
                        </a:moveTo>
                        <a:lnTo>
                          <a:pt x="592" y="20"/>
                        </a:lnTo>
                        <a:lnTo>
                          <a:pt x="604" y="56"/>
                        </a:lnTo>
                        <a:lnTo>
                          <a:pt x="604" y="100"/>
                        </a:lnTo>
                        <a:lnTo>
                          <a:pt x="592" y="112"/>
                        </a:lnTo>
                        <a:lnTo>
                          <a:pt x="572" y="124"/>
                        </a:lnTo>
                        <a:lnTo>
                          <a:pt x="560" y="136"/>
                        </a:lnTo>
                        <a:lnTo>
                          <a:pt x="536" y="148"/>
                        </a:lnTo>
                        <a:lnTo>
                          <a:pt x="512" y="168"/>
                        </a:lnTo>
                        <a:lnTo>
                          <a:pt x="500" y="180"/>
                        </a:lnTo>
                        <a:lnTo>
                          <a:pt x="480" y="168"/>
                        </a:lnTo>
                        <a:lnTo>
                          <a:pt x="456" y="156"/>
                        </a:lnTo>
                        <a:lnTo>
                          <a:pt x="444" y="180"/>
                        </a:lnTo>
                        <a:lnTo>
                          <a:pt x="420" y="204"/>
                        </a:lnTo>
                        <a:lnTo>
                          <a:pt x="388" y="192"/>
                        </a:lnTo>
                        <a:lnTo>
                          <a:pt x="364" y="180"/>
                        </a:lnTo>
                        <a:lnTo>
                          <a:pt x="364" y="204"/>
                        </a:lnTo>
                        <a:lnTo>
                          <a:pt x="340" y="216"/>
                        </a:lnTo>
                        <a:lnTo>
                          <a:pt x="332" y="216"/>
                        </a:lnTo>
                        <a:lnTo>
                          <a:pt x="296" y="216"/>
                        </a:lnTo>
                        <a:lnTo>
                          <a:pt x="272" y="236"/>
                        </a:lnTo>
                        <a:lnTo>
                          <a:pt x="260" y="236"/>
                        </a:lnTo>
                        <a:lnTo>
                          <a:pt x="252" y="228"/>
                        </a:lnTo>
                        <a:lnTo>
                          <a:pt x="228" y="216"/>
                        </a:lnTo>
                        <a:lnTo>
                          <a:pt x="204" y="228"/>
                        </a:lnTo>
                        <a:lnTo>
                          <a:pt x="192" y="236"/>
                        </a:lnTo>
                        <a:lnTo>
                          <a:pt x="216" y="260"/>
                        </a:lnTo>
                        <a:lnTo>
                          <a:pt x="216" y="272"/>
                        </a:lnTo>
                        <a:lnTo>
                          <a:pt x="216" y="308"/>
                        </a:lnTo>
                        <a:lnTo>
                          <a:pt x="216" y="316"/>
                        </a:lnTo>
                        <a:lnTo>
                          <a:pt x="216" y="328"/>
                        </a:lnTo>
                        <a:lnTo>
                          <a:pt x="192" y="316"/>
                        </a:lnTo>
                        <a:lnTo>
                          <a:pt x="172" y="308"/>
                        </a:lnTo>
                        <a:lnTo>
                          <a:pt x="148" y="328"/>
                        </a:lnTo>
                        <a:lnTo>
                          <a:pt x="124" y="352"/>
                        </a:lnTo>
                        <a:lnTo>
                          <a:pt x="104" y="364"/>
                        </a:lnTo>
                        <a:lnTo>
                          <a:pt x="92" y="376"/>
                        </a:lnTo>
                        <a:lnTo>
                          <a:pt x="112" y="396"/>
                        </a:lnTo>
                        <a:lnTo>
                          <a:pt x="124" y="408"/>
                        </a:lnTo>
                        <a:lnTo>
                          <a:pt x="124" y="420"/>
                        </a:lnTo>
                        <a:lnTo>
                          <a:pt x="92" y="444"/>
                        </a:lnTo>
                        <a:lnTo>
                          <a:pt x="44" y="456"/>
                        </a:lnTo>
                        <a:lnTo>
                          <a:pt x="12" y="456"/>
                        </a:lnTo>
                        <a:lnTo>
                          <a:pt x="0" y="444"/>
                        </a:lnTo>
                        <a:lnTo>
                          <a:pt x="12" y="420"/>
                        </a:lnTo>
                        <a:lnTo>
                          <a:pt x="24" y="396"/>
                        </a:lnTo>
                        <a:lnTo>
                          <a:pt x="12" y="364"/>
                        </a:lnTo>
                        <a:lnTo>
                          <a:pt x="24" y="352"/>
                        </a:lnTo>
                        <a:lnTo>
                          <a:pt x="44" y="340"/>
                        </a:lnTo>
                        <a:lnTo>
                          <a:pt x="80" y="316"/>
                        </a:lnTo>
                        <a:lnTo>
                          <a:pt x="112" y="308"/>
                        </a:lnTo>
                        <a:lnTo>
                          <a:pt x="124" y="296"/>
                        </a:lnTo>
                        <a:lnTo>
                          <a:pt x="112" y="272"/>
                        </a:lnTo>
                        <a:lnTo>
                          <a:pt x="112" y="248"/>
                        </a:lnTo>
                        <a:lnTo>
                          <a:pt x="112" y="228"/>
                        </a:lnTo>
                        <a:lnTo>
                          <a:pt x="124" y="216"/>
                        </a:lnTo>
                        <a:lnTo>
                          <a:pt x="160" y="216"/>
                        </a:lnTo>
                        <a:lnTo>
                          <a:pt x="172" y="216"/>
                        </a:lnTo>
                        <a:lnTo>
                          <a:pt x="184" y="204"/>
                        </a:lnTo>
                        <a:lnTo>
                          <a:pt x="204" y="180"/>
                        </a:lnTo>
                        <a:lnTo>
                          <a:pt x="240" y="180"/>
                        </a:lnTo>
                        <a:lnTo>
                          <a:pt x="260" y="180"/>
                        </a:lnTo>
                        <a:lnTo>
                          <a:pt x="296" y="180"/>
                        </a:lnTo>
                        <a:lnTo>
                          <a:pt x="320" y="168"/>
                        </a:lnTo>
                        <a:lnTo>
                          <a:pt x="332" y="156"/>
                        </a:lnTo>
                        <a:lnTo>
                          <a:pt x="320" y="136"/>
                        </a:lnTo>
                        <a:lnTo>
                          <a:pt x="308" y="124"/>
                        </a:lnTo>
                        <a:lnTo>
                          <a:pt x="284" y="112"/>
                        </a:lnTo>
                        <a:lnTo>
                          <a:pt x="284" y="100"/>
                        </a:lnTo>
                        <a:lnTo>
                          <a:pt x="284" y="76"/>
                        </a:lnTo>
                        <a:lnTo>
                          <a:pt x="284" y="68"/>
                        </a:lnTo>
                        <a:lnTo>
                          <a:pt x="296" y="68"/>
                        </a:lnTo>
                        <a:lnTo>
                          <a:pt x="284" y="44"/>
                        </a:lnTo>
                        <a:lnTo>
                          <a:pt x="284" y="32"/>
                        </a:lnTo>
                        <a:lnTo>
                          <a:pt x="308" y="44"/>
                        </a:lnTo>
                        <a:lnTo>
                          <a:pt x="332" y="44"/>
                        </a:lnTo>
                        <a:lnTo>
                          <a:pt x="352" y="56"/>
                        </a:lnTo>
                        <a:lnTo>
                          <a:pt x="364" y="68"/>
                        </a:lnTo>
                        <a:lnTo>
                          <a:pt x="364" y="112"/>
                        </a:lnTo>
                        <a:lnTo>
                          <a:pt x="388" y="124"/>
                        </a:lnTo>
                        <a:lnTo>
                          <a:pt x="412" y="124"/>
                        </a:lnTo>
                        <a:lnTo>
                          <a:pt x="420" y="112"/>
                        </a:lnTo>
                        <a:lnTo>
                          <a:pt x="456" y="100"/>
                        </a:lnTo>
                        <a:lnTo>
                          <a:pt x="480" y="88"/>
                        </a:lnTo>
                        <a:lnTo>
                          <a:pt x="500" y="68"/>
                        </a:lnTo>
                        <a:lnTo>
                          <a:pt x="536" y="56"/>
                        </a:lnTo>
                        <a:lnTo>
                          <a:pt x="560" y="44"/>
                        </a:lnTo>
                        <a:lnTo>
                          <a:pt x="560" y="8"/>
                        </a:lnTo>
                        <a:lnTo>
                          <a:pt x="560" y="0"/>
                        </a:lnTo>
                        <a:lnTo>
                          <a:pt x="572" y="0"/>
                        </a:lnTo>
                        <a:close/>
                      </a:path>
                    </a:pathLst>
                  </a:custGeom>
                  <a:grpFill/>
                  <a:ln w="63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ja-JP" altLang="en-US"/>
                  </a:p>
                </p:txBody>
              </p:sp>
              <p:sp>
                <p:nvSpPr>
                  <p:cNvPr id="232" name="Freeform 2952"/>
                  <p:cNvSpPr>
                    <a:spLocks/>
                  </p:cNvSpPr>
                  <p:nvPr/>
                </p:nvSpPr>
                <p:spPr bwMode="auto">
                  <a:xfrm>
                    <a:off x="2788868" y="1916100"/>
                    <a:ext cx="35565" cy="12721"/>
                  </a:xfrm>
                  <a:custGeom>
                    <a:avLst/>
                    <a:gdLst>
                      <a:gd name="T0" fmla="*/ 2147483647 w 56"/>
                      <a:gd name="T1" fmla="*/ 2147483647 h 20"/>
                      <a:gd name="T2" fmla="*/ 2147483647 w 56"/>
                      <a:gd name="T3" fmla="*/ 2147483647 h 20"/>
                      <a:gd name="T4" fmla="*/ 2147483647 w 56"/>
                      <a:gd name="T5" fmla="*/ 2147483647 h 20"/>
                      <a:gd name="T6" fmla="*/ 2147483647 w 56"/>
                      <a:gd name="T7" fmla="*/ 2147483647 h 20"/>
                      <a:gd name="T8" fmla="*/ 0 w 56"/>
                      <a:gd name="T9" fmla="*/ 2147483647 h 20"/>
                      <a:gd name="T10" fmla="*/ 2147483647 w 56"/>
                      <a:gd name="T11" fmla="*/ 0 h 20"/>
                      <a:gd name="T12" fmla="*/ 2147483647 w 56"/>
                      <a:gd name="T13" fmla="*/ 0 h 20"/>
                      <a:gd name="T14" fmla="*/ 2147483647 w 56"/>
                      <a:gd name="T15" fmla="*/ 2147483647 h 20"/>
                      <a:gd name="T16" fmla="*/ 2147483647 w 56"/>
                      <a:gd name="T17" fmla="*/ 2147483647 h 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6" h="20">
                        <a:moveTo>
                          <a:pt x="56" y="20"/>
                        </a:moveTo>
                        <a:lnTo>
                          <a:pt x="44" y="20"/>
                        </a:lnTo>
                        <a:lnTo>
                          <a:pt x="36" y="20"/>
                        </a:lnTo>
                        <a:lnTo>
                          <a:pt x="12" y="20"/>
                        </a:lnTo>
                        <a:lnTo>
                          <a:pt x="0" y="8"/>
                        </a:lnTo>
                        <a:lnTo>
                          <a:pt x="12" y="0"/>
                        </a:lnTo>
                        <a:lnTo>
                          <a:pt x="24" y="0"/>
                        </a:lnTo>
                        <a:lnTo>
                          <a:pt x="44" y="8"/>
                        </a:lnTo>
                        <a:lnTo>
                          <a:pt x="56" y="20"/>
                        </a:lnTo>
                        <a:close/>
                      </a:path>
                    </a:pathLst>
                  </a:custGeom>
                  <a:grpFill/>
                  <a:ln w="63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ja-JP" altLang="en-US"/>
                  </a:p>
                </p:txBody>
              </p:sp>
              <p:sp>
                <p:nvSpPr>
                  <p:cNvPr id="233" name="Freeform 2953"/>
                  <p:cNvSpPr>
                    <a:spLocks/>
                  </p:cNvSpPr>
                  <p:nvPr/>
                </p:nvSpPr>
                <p:spPr bwMode="auto">
                  <a:xfrm>
                    <a:off x="2529756" y="2089108"/>
                    <a:ext cx="20323" cy="35621"/>
                  </a:xfrm>
                  <a:custGeom>
                    <a:avLst/>
                    <a:gdLst>
                      <a:gd name="T0" fmla="*/ 2147483647 w 32"/>
                      <a:gd name="T1" fmla="*/ 0 h 56"/>
                      <a:gd name="T2" fmla="*/ 2147483647 w 32"/>
                      <a:gd name="T3" fmla="*/ 2147483647 h 56"/>
                      <a:gd name="T4" fmla="*/ 2147483647 w 32"/>
                      <a:gd name="T5" fmla="*/ 2147483647 h 56"/>
                      <a:gd name="T6" fmla="*/ 2147483647 w 32"/>
                      <a:gd name="T7" fmla="*/ 2147483647 h 56"/>
                      <a:gd name="T8" fmla="*/ 0 w 32"/>
                      <a:gd name="T9" fmla="*/ 2147483647 h 56"/>
                      <a:gd name="T10" fmla="*/ 2147483647 w 32"/>
                      <a:gd name="T11" fmla="*/ 2147483647 h 56"/>
                      <a:gd name="T12" fmla="*/ 2147483647 w 32"/>
                      <a:gd name="T13" fmla="*/ 0 h 56"/>
                      <a:gd name="T14" fmla="*/ 2147483647 w 32"/>
                      <a:gd name="T15" fmla="*/ 0 h 5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6">
                        <a:moveTo>
                          <a:pt x="32" y="0"/>
                        </a:moveTo>
                        <a:lnTo>
                          <a:pt x="32" y="36"/>
                        </a:lnTo>
                        <a:lnTo>
                          <a:pt x="20" y="56"/>
                        </a:lnTo>
                        <a:lnTo>
                          <a:pt x="8" y="56"/>
                        </a:lnTo>
                        <a:lnTo>
                          <a:pt x="0" y="48"/>
                        </a:lnTo>
                        <a:lnTo>
                          <a:pt x="8" y="24"/>
                        </a:lnTo>
                        <a:lnTo>
                          <a:pt x="20" y="0"/>
                        </a:lnTo>
                        <a:lnTo>
                          <a:pt x="32" y="0"/>
                        </a:lnTo>
                        <a:close/>
                      </a:path>
                    </a:pathLst>
                  </a:custGeom>
                  <a:grpFill/>
                  <a:ln w="63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ja-JP" altLang="en-US"/>
                  </a:p>
                </p:txBody>
              </p:sp>
              <p:sp>
                <p:nvSpPr>
                  <p:cNvPr id="234" name="Freeform 2954"/>
                  <p:cNvSpPr>
                    <a:spLocks/>
                  </p:cNvSpPr>
                  <p:nvPr/>
                </p:nvSpPr>
                <p:spPr bwMode="auto">
                  <a:xfrm>
                    <a:off x="2311302" y="1916113"/>
                    <a:ext cx="35565" cy="50887"/>
                  </a:xfrm>
                  <a:custGeom>
                    <a:avLst/>
                    <a:gdLst>
                      <a:gd name="T0" fmla="*/ 2147483647 w 56"/>
                      <a:gd name="T1" fmla="*/ 2147483647 h 80"/>
                      <a:gd name="T2" fmla="*/ 2147483647 w 56"/>
                      <a:gd name="T3" fmla="*/ 2147483647 h 80"/>
                      <a:gd name="T4" fmla="*/ 2147483647 w 56"/>
                      <a:gd name="T5" fmla="*/ 2147483647 h 80"/>
                      <a:gd name="T6" fmla="*/ 0 w 56"/>
                      <a:gd name="T7" fmla="*/ 2147483647 h 80"/>
                      <a:gd name="T8" fmla="*/ 0 w 56"/>
                      <a:gd name="T9" fmla="*/ 2147483647 h 80"/>
                      <a:gd name="T10" fmla="*/ 2147483647 w 56"/>
                      <a:gd name="T11" fmla="*/ 0 h 80"/>
                      <a:gd name="T12" fmla="*/ 2147483647 w 56"/>
                      <a:gd name="T13" fmla="*/ 0 h 80"/>
                      <a:gd name="T14" fmla="*/ 2147483647 w 56"/>
                      <a:gd name="T15" fmla="*/ 2147483647 h 80"/>
                      <a:gd name="T16" fmla="*/ 2147483647 w 56"/>
                      <a:gd name="T17" fmla="*/ 2147483647 h 80"/>
                      <a:gd name="T18" fmla="*/ 2147483647 w 56"/>
                      <a:gd name="T19" fmla="*/ 2147483647 h 8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6" h="80">
                        <a:moveTo>
                          <a:pt x="44" y="80"/>
                        </a:moveTo>
                        <a:lnTo>
                          <a:pt x="32" y="68"/>
                        </a:lnTo>
                        <a:lnTo>
                          <a:pt x="20" y="44"/>
                        </a:lnTo>
                        <a:lnTo>
                          <a:pt x="0" y="20"/>
                        </a:lnTo>
                        <a:lnTo>
                          <a:pt x="0" y="8"/>
                        </a:lnTo>
                        <a:lnTo>
                          <a:pt x="20" y="0"/>
                        </a:lnTo>
                        <a:lnTo>
                          <a:pt x="32" y="0"/>
                        </a:lnTo>
                        <a:lnTo>
                          <a:pt x="44" y="20"/>
                        </a:lnTo>
                        <a:lnTo>
                          <a:pt x="56" y="56"/>
                        </a:lnTo>
                        <a:lnTo>
                          <a:pt x="44" y="80"/>
                        </a:lnTo>
                        <a:close/>
                      </a:path>
                    </a:pathLst>
                  </a:custGeom>
                  <a:grpFill/>
                  <a:ln w="63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ja-JP" altLang="en-US"/>
                  </a:p>
                </p:txBody>
              </p:sp>
            </p:grpSp>
          </p:grpSp>
          <p:grpSp>
            <p:nvGrpSpPr>
              <p:cNvPr id="214" name="グループ化 158"/>
              <p:cNvGrpSpPr>
                <a:grpSpLocks/>
              </p:cNvGrpSpPr>
              <p:nvPr/>
            </p:nvGrpSpPr>
            <p:grpSpPr bwMode="auto">
              <a:xfrm>
                <a:off x="901502" y="163243"/>
                <a:ext cx="1471098" cy="1364974"/>
                <a:chOff x="5817096" y="715929"/>
                <a:chExt cx="1491394" cy="1418043"/>
              </a:xfrm>
            </p:grpSpPr>
            <p:sp>
              <p:nvSpPr>
                <p:cNvPr id="215" name="Freeform 3061"/>
                <p:cNvSpPr>
                  <a:spLocks/>
                </p:cNvSpPr>
                <p:nvPr/>
              </p:nvSpPr>
              <p:spPr bwMode="auto">
                <a:xfrm>
                  <a:off x="6791446" y="1113751"/>
                  <a:ext cx="100937" cy="96247"/>
                </a:xfrm>
                <a:custGeom>
                  <a:avLst/>
                  <a:gdLst>
                    <a:gd name="T0" fmla="*/ 2147483647 w 196"/>
                    <a:gd name="T1" fmla="*/ 2147483647 h 180"/>
                    <a:gd name="T2" fmla="*/ 2147483647 w 196"/>
                    <a:gd name="T3" fmla="*/ 2147483647 h 180"/>
                    <a:gd name="T4" fmla="*/ 2147483647 w 196"/>
                    <a:gd name="T5" fmla="*/ 2147483647 h 180"/>
                    <a:gd name="T6" fmla="*/ 2147483647 w 196"/>
                    <a:gd name="T7" fmla="*/ 2147483647 h 180"/>
                    <a:gd name="T8" fmla="*/ 2147483647 w 196"/>
                    <a:gd name="T9" fmla="*/ 2147483647 h 180"/>
                    <a:gd name="T10" fmla="*/ 2147483647 w 196"/>
                    <a:gd name="T11" fmla="*/ 2147483647 h 180"/>
                    <a:gd name="T12" fmla="*/ 2147483647 w 196"/>
                    <a:gd name="T13" fmla="*/ 2147483647 h 180"/>
                    <a:gd name="T14" fmla="*/ 0 w 196"/>
                    <a:gd name="T15" fmla="*/ 2147483647 h 180"/>
                    <a:gd name="T16" fmla="*/ 0 w 196"/>
                    <a:gd name="T17" fmla="*/ 2147483647 h 180"/>
                    <a:gd name="T18" fmla="*/ 2147483647 w 196"/>
                    <a:gd name="T19" fmla="*/ 2147483647 h 180"/>
                    <a:gd name="T20" fmla="*/ 2147483647 w 196"/>
                    <a:gd name="T21" fmla="*/ 2147483647 h 180"/>
                    <a:gd name="T22" fmla="*/ 2147483647 w 196"/>
                    <a:gd name="T23" fmla="*/ 0 h 180"/>
                    <a:gd name="T24" fmla="*/ 2147483647 w 196"/>
                    <a:gd name="T25" fmla="*/ 2147483647 h 180"/>
                    <a:gd name="T26" fmla="*/ 2147483647 w 196"/>
                    <a:gd name="T27" fmla="*/ 2147483647 h 180"/>
                    <a:gd name="T28" fmla="*/ 2147483647 w 196"/>
                    <a:gd name="T29" fmla="*/ 2147483647 h 180"/>
                    <a:gd name="T30" fmla="*/ 2147483647 w 196"/>
                    <a:gd name="T31" fmla="*/ 2147483647 h 18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96" h="180">
                      <a:moveTo>
                        <a:pt x="196" y="88"/>
                      </a:moveTo>
                      <a:lnTo>
                        <a:pt x="196" y="112"/>
                      </a:lnTo>
                      <a:lnTo>
                        <a:pt x="160" y="148"/>
                      </a:lnTo>
                      <a:lnTo>
                        <a:pt x="136" y="168"/>
                      </a:lnTo>
                      <a:lnTo>
                        <a:pt x="104" y="180"/>
                      </a:lnTo>
                      <a:lnTo>
                        <a:pt x="48" y="180"/>
                      </a:lnTo>
                      <a:lnTo>
                        <a:pt x="24" y="148"/>
                      </a:lnTo>
                      <a:lnTo>
                        <a:pt x="0" y="88"/>
                      </a:lnTo>
                      <a:lnTo>
                        <a:pt x="0" y="68"/>
                      </a:lnTo>
                      <a:lnTo>
                        <a:pt x="12" y="44"/>
                      </a:lnTo>
                      <a:lnTo>
                        <a:pt x="48" y="20"/>
                      </a:lnTo>
                      <a:lnTo>
                        <a:pt x="104" y="0"/>
                      </a:lnTo>
                      <a:lnTo>
                        <a:pt x="124" y="8"/>
                      </a:lnTo>
                      <a:lnTo>
                        <a:pt x="160" y="32"/>
                      </a:lnTo>
                      <a:lnTo>
                        <a:pt x="184" y="68"/>
                      </a:lnTo>
                      <a:lnTo>
                        <a:pt x="196" y="88"/>
                      </a:lnTo>
                      <a:close/>
                    </a:path>
                  </a:pathLst>
                </a:custGeom>
                <a:solidFill>
                  <a:srgbClr val="4F81BD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16" name="Freeform 3062"/>
                <p:cNvSpPr>
                  <a:spLocks/>
                </p:cNvSpPr>
                <p:nvPr/>
              </p:nvSpPr>
              <p:spPr bwMode="auto">
                <a:xfrm>
                  <a:off x="6950061" y="1021781"/>
                  <a:ext cx="123596" cy="175384"/>
                </a:xfrm>
                <a:custGeom>
                  <a:avLst/>
                  <a:gdLst>
                    <a:gd name="T0" fmla="*/ 2147483647 w 240"/>
                    <a:gd name="T1" fmla="*/ 2147483647 h 328"/>
                    <a:gd name="T2" fmla="*/ 2147483647 w 240"/>
                    <a:gd name="T3" fmla="*/ 2147483647 h 328"/>
                    <a:gd name="T4" fmla="*/ 2147483647 w 240"/>
                    <a:gd name="T5" fmla="*/ 2147483647 h 328"/>
                    <a:gd name="T6" fmla="*/ 0 w 240"/>
                    <a:gd name="T7" fmla="*/ 2147483647 h 328"/>
                    <a:gd name="T8" fmla="*/ 2147483647 w 240"/>
                    <a:gd name="T9" fmla="*/ 2147483647 h 328"/>
                    <a:gd name="T10" fmla="*/ 2147483647 w 240"/>
                    <a:gd name="T11" fmla="*/ 2147483647 h 328"/>
                    <a:gd name="T12" fmla="*/ 2147483647 w 240"/>
                    <a:gd name="T13" fmla="*/ 2147483647 h 328"/>
                    <a:gd name="T14" fmla="*/ 2147483647 w 240"/>
                    <a:gd name="T15" fmla="*/ 2147483647 h 328"/>
                    <a:gd name="T16" fmla="*/ 2147483647 w 240"/>
                    <a:gd name="T17" fmla="*/ 2147483647 h 328"/>
                    <a:gd name="T18" fmla="*/ 2147483647 w 240"/>
                    <a:gd name="T19" fmla="*/ 2147483647 h 328"/>
                    <a:gd name="T20" fmla="*/ 2147483647 w 240"/>
                    <a:gd name="T21" fmla="*/ 2147483647 h 328"/>
                    <a:gd name="T22" fmla="*/ 2147483647 w 240"/>
                    <a:gd name="T23" fmla="*/ 2147483647 h 328"/>
                    <a:gd name="T24" fmla="*/ 2147483647 w 240"/>
                    <a:gd name="T25" fmla="*/ 2147483647 h 328"/>
                    <a:gd name="T26" fmla="*/ 2147483647 w 240"/>
                    <a:gd name="T27" fmla="*/ 2147483647 h 328"/>
                    <a:gd name="T28" fmla="*/ 2147483647 w 240"/>
                    <a:gd name="T29" fmla="*/ 0 h 328"/>
                    <a:gd name="T30" fmla="*/ 2147483647 w 240"/>
                    <a:gd name="T31" fmla="*/ 2147483647 h 328"/>
                    <a:gd name="T32" fmla="*/ 2147483647 w 240"/>
                    <a:gd name="T33" fmla="*/ 2147483647 h 328"/>
                    <a:gd name="T34" fmla="*/ 2147483647 w 240"/>
                    <a:gd name="T35" fmla="*/ 2147483647 h 328"/>
                    <a:gd name="T36" fmla="*/ 2147483647 w 240"/>
                    <a:gd name="T37" fmla="*/ 2147483647 h 328"/>
                    <a:gd name="T38" fmla="*/ 2147483647 w 240"/>
                    <a:gd name="T39" fmla="*/ 2147483647 h 328"/>
                    <a:gd name="T40" fmla="*/ 2147483647 w 240"/>
                    <a:gd name="T41" fmla="*/ 2147483647 h 328"/>
                    <a:gd name="T42" fmla="*/ 2147483647 w 240"/>
                    <a:gd name="T43" fmla="*/ 2147483647 h 328"/>
                    <a:gd name="T44" fmla="*/ 2147483647 w 240"/>
                    <a:gd name="T45" fmla="*/ 2147483647 h 328"/>
                    <a:gd name="T46" fmla="*/ 2147483647 w 240"/>
                    <a:gd name="T47" fmla="*/ 2147483647 h 328"/>
                    <a:gd name="T48" fmla="*/ 2147483647 w 240"/>
                    <a:gd name="T49" fmla="*/ 2147483647 h 328"/>
                    <a:gd name="T50" fmla="*/ 2147483647 w 240"/>
                    <a:gd name="T51" fmla="*/ 2147483647 h 32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40" h="328">
                      <a:moveTo>
                        <a:pt x="56" y="328"/>
                      </a:moveTo>
                      <a:lnTo>
                        <a:pt x="24" y="328"/>
                      </a:lnTo>
                      <a:lnTo>
                        <a:pt x="12" y="328"/>
                      </a:lnTo>
                      <a:lnTo>
                        <a:pt x="0" y="320"/>
                      </a:lnTo>
                      <a:lnTo>
                        <a:pt x="12" y="284"/>
                      </a:lnTo>
                      <a:lnTo>
                        <a:pt x="24" y="240"/>
                      </a:lnTo>
                      <a:lnTo>
                        <a:pt x="56" y="228"/>
                      </a:lnTo>
                      <a:lnTo>
                        <a:pt x="80" y="204"/>
                      </a:lnTo>
                      <a:lnTo>
                        <a:pt x="116" y="168"/>
                      </a:lnTo>
                      <a:lnTo>
                        <a:pt x="116" y="136"/>
                      </a:lnTo>
                      <a:lnTo>
                        <a:pt x="124" y="100"/>
                      </a:lnTo>
                      <a:lnTo>
                        <a:pt x="136" y="80"/>
                      </a:lnTo>
                      <a:lnTo>
                        <a:pt x="184" y="44"/>
                      </a:lnTo>
                      <a:lnTo>
                        <a:pt x="216" y="8"/>
                      </a:lnTo>
                      <a:lnTo>
                        <a:pt x="228" y="0"/>
                      </a:lnTo>
                      <a:lnTo>
                        <a:pt x="240" y="8"/>
                      </a:lnTo>
                      <a:lnTo>
                        <a:pt x="228" y="44"/>
                      </a:lnTo>
                      <a:lnTo>
                        <a:pt x="228" y="88"/>
                      </a:lnTo>
                      <a:lnTo>
                        <a:pt x="204" y="124"/>
                      </a:lnTo>
                      <a:lnTo>
                        <a:pt x="196" y="160"/>
                      </a:lnTo>
                      <a:lnTo>
                        <a:pt x="160" y="192"/>
                      </a:lnTo>
                      <a:lnTo>
                        <a:pt x="116" y="240"/>
                      </a:lnTo>
                      <a:lnTo>
                        <a:pt x="92" y="260"/>
                      </a:lnTo>
                      <a:lnTo>
                        <a:pt x="80" y="284"/>
                      </a:lnTo>
                      <a:lnTo>
                        <a:pt x="80" y="320"/>
                      </a:lnTo>
                      <a:lnTo>
                        <a:pt x="56" y="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17" name="Freeform 3063"/>
                <p:cNvSpPr>
                  <a:spLocks/>
                </p:cNvSpPr>
                <p:nvPr/>
              </p:nvSpPr>
              <p:spPr bwMode="auto">
                <a:xfrm>
                  <a:off x="6486575" y="1338328"/>
                  <a:ext cx="16479" cy="25666"/>
                </a:xfrm>
                <a:custGeom>
                  <a:avLst/>
                  <a:gdLst>
                    <a:gd name="T0" fmla="*/ 0 w 32"/>
                    <a:gd name="T1" fmla="*/ 2147483647 h 48"/>
                    <a:gd name="T2" fmla="*/ 0 w 32"/>
                    <a:gd name="T3" fmla="*/ 2147483647 h 48"/>
                    <a:gd name="T4" fmla="*/ 0 w 32"/>
                    <a:gd name="T5" fmla="*/ 0 h 48"/>
                    <a:gd name="T6" fmla="*/ 2147483647 w 32"/>
                    <a:gd name="T7" fmla="*/ 0 h 48"/>
                    <a:gd name="T8" fmla="*/ 2147483647 w 32"/>
                    <a:gd name="T9" fmla="*/ 0 h 48"/>
                    <a:gd name="T10" fmla="*/ 2147483647 w 32"/>
                    <a:gd name="T11" fmla="*/ 2147483647 h 48"/>
                    <a:gd name="T12" fmla="*/ 2147483647 w 32"/>
                    <a:gd name="T13" fmla="*/ 2147483647 h 48"/>
                    <a:gd name="T14" fmla="*/ 0 w 32"/>
                    <a:gd name="T15" fmla="*/ 2147483647 h 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48">
                      <a:moveTo>
                        <a:pt x="0" y="48"/>
                      </a:move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2" y="0"/>
                      </a:lnTo>
                      <a:lnTo>
                        <a:pt x="32" y="12"/>
                      </a:lnTo>
                      <a:lnTo>
                        <a:pt x="12" y="3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18" name="Freeform 3064"/>
                <p:cNvSpPr>
                  <a:spLocks/>
                </p:cNvSpPr>
                <p:nvPr/>
              </p:nvSpPr>
              <p:spPr bwMode="auto">
                <a:xfrm>
                  <a:off x="6562793" y="1265607"/>
                  <a:ext cx="16479" cy="36360"/>
                </a:xfrm>
                <a:custGeom>
                  <a:avLst/>
                  <a:gdLst>
                    <a:gd name="T0" fmla="*/ 2147483647 w 32"/>
                    <a:gd name="T1" fmla="*/ 2147483647 h 68"/>
                    <a:gd name="T2" fmla="*/ 2147483647 w 32"/>
                    <a:gd name="T3" fmla="*/ 2147483647 h 68"/>
                    <a:gd name="T4" fmla="*/ 0 w 32"/>
                    <a:gd name="T5" fmla="*/ 2147483647 h 68"/>
                    <a:gd name="T6" fmla="*/ 0 w 32"/>
                    <a:gd name="T7" fmla="*/ 2147483647 h 68"/>
                    <a:gd name="T8" fmla="*/ 0 w 32"/>
                    <a:gd name="T9" fmla="*/ 0 h 68"/>
                    <a:gd name="T10" fmla="*/ 2147483647 w 32"/>
                    <a:gd name="T11" fmla="*/ 2147483647 h 68"/>
                    <a:gd name="T12" fmla="*/ 2147483647 w 32"/>
                    <a:gd name="T13" fmla="*/ 2147483647 h 68"/>
                    <a:gd name="T14" fmla="*/ 2147483647 w 32"/>
                    <a:gd name="T15" fmla="*/ 2147483647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68">
                      <a:moveTo>
                        <a:pt x="32" y="56"/>
                      </a:moveTo>
                      <a:lnTo>
                        <a:pt x="12" y="68"/>
                      </a:lnTo>
                      <a:lnTo>
                        <a:pt x="0" y="44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12" y="12"/>
                      </a:lnTo>
                      <a:lnTo>
                        <a:pt x="24" y="32"/>
                      </a:lnTo>
                      <a:lnTo>
                        <a:pt x="32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19" name="Freeform 3065"/>
                <p:cNvSpPr>
                  <a:spLocks/>
                </p:cNvSpPr>
                <p:nvPr/>
              </p:nvSpPr>
              <p:spPr bwMode="auto">
                <a:xfrm>
                  <a:off x="6739947" y="1064558"/>
                  <a:ext cx="28840" cy="36360"/>
                </a:xfrm>
                <a:custGeom>
                  <a:avLst/>
                  <a:gdLst>
                    <a:gd name="T0" fmla="*/ 2147483647 w 56"/>
                    <a:gd name="T1" fmla="*/ 2147483647 h 68"/>
                    <a:gd name="T2" fmla="*/ 2147483647 w 56"/>
                    <a:gd name="T3" fmla="*/ 2147483647 h 68"/>
                    <a:gd name="T4" fmla="*/ 2147483647 w 56"/>
                    <a:gd name="T5" fmla="*/ 2147483647 h 68"/>
                    <a:gd name="T6" fmla="*/ 2147483647 w 56"/>
                    <a:gd name="T7" fmla="*/ 2147483647 h 68"/>
                    <a:gd name="T8" fmla="*/ 0 w 56"/>
                    <a:gd name="T9" fmla="*/ 2147483647 h 68"/>
                    <a:gd name="T10" fmla="*/ 0 w 56"/>
                    <a:gd name="T11" fmla="*/ 0 h 68"/>
                    <a:gd name="T12" fmla="*/ 2147483647 w 56"/>
                    <a:gd name="T13" fmla="*/ 2147483647 h 68"/>
                    <a:gd name="T14" fmla="*/ 2147483647 w 56"/>
                    <a:gd name="T15" fmla="*/ 2147483647 h 68"/>
                    <a:gd name="T16" fmla="*/ 2147483647 w 56"/>
                    <a:gd name="T17" fmla="*/ 2147483647 h 68"/>
                    <a:gd name="T18" fmla="*/ 2147483647 w 56"/>
                    <a:gd name="T19" fmla="*/ 2147483647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6" h="68">
                      <a:moveTo>
                        <a:pt x="56" y="44"/>
                      </a:moveTo>
                      <a:lnTo>
                        <a:pt x="32" y="68"/>
                      </a:lnTo>
                      <a:lnTo>
                        <a:pt x="20" y="44"/>
                      </a:lnTo>
                      <a:lnTo>
                        <a:pt x="8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lnTo>
                        <a:pt x="32" y="8"/>
                      </a:lnTo>
                      <a:lnTo>
                        <a:pt x="56" y="32"/>
                      </a:lnTo>
                      <a:lnTo>
                        <a:pt x="56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0" name="Freeform 3066"/>
                <p:cNvSpPr>
                  <a:spLocks/>
                </p:cNvSpPr>
                <p:nvPr/>
              </p:nvSpPr>
              <p:spPr bwMode="auto">
                <a:xfrm>
                  <a:off x="6315600" y="1791760"/>
                  <a:ext cx="35019" cy="47055"/>
                </a:xfrm>
                <a:custGeom>
                  <a:avLst/>
                  <a:gdLst>
                    <a:gd name="T0" fmla="*/ 2147483647 w 68"/>
                    <a:gd name="T1" fmla="*/ 0 h 88"/>
                    <a:gd name="T2" fmla="*/ 2147483647 w 68"/>
                    <a:gd name="T3" fmla="*/ 2147483647 h 88"/>
                    <a:gd name="T4" fmla="*/ 2147483647 w 68"/>
                    <a:gd name="T5" fmla="*/ 2147483647 h 88"/>
                    <a:gd name="T6" fmla="*/ 2147483647 w 68"/>
                    <a:gd name="T7" fmla="*/ 2147483647 h 88"/>
                    <a:gd name="T8" fmla="*/ 2147483647 w 68"/>
                    <a:gd name="T9" fmla="*/ 2147483647 h 88"/>
                    <a:gd name="T10" fmla="*/ 0 w 68"/>
                    <a:gd name="T11" fmla="*/ 2147483647 h 88"/>
                    <a:gd name="T12" fmla="*/ 0 w 68"/>
                    <a:gd name="T13" fmla="*/ 2147483647 h 88"/>
                    <a:gd name="T14" fmla="*/ 2147483647 w 68"/>
                    <a:gd name="T15" fmla="*/ 2147483647 h 88"/>
                    <a:gd name="T16" fmla="*/ 2147483647 w 68"/>
                    <a:gd name="T17" fmla="*/ 2147483647 h 88"/>
                    <a:gd name="T18" fmla="*/ 2147483647 w 68"/>
                    <a:gd name="T19" fmla="*/ 2147483647 h 88"/>
                    <a:gd name="T20" fmla="*/ 2147483647 w 68"/>
                    <a:gd name="T21" fmla="*/ 2147483647 h 88"/>
                    <a:gd name="T22" fmla="*/ 2147483647 w 68"/>
                    <a:gd name="T23" fmla="*/ 2147483647 h 88"/>
                    <a:gd name="T24" fmla="*/ 2147483647 w 68"/>
                    <a:gd name="T25" fmla="*/ 2147483647 h 88"/>
                    <a:gd name="T26" fmla="*/ 2147483647 w 68"/>
                    <a:gd name="T27" fmla="*/ 2147483647 h 88"/>
                    <a:gd name="T28" fmla="*/ 2147483647 w 68"/>
                    <a:gd name="T29" fmla="*/ 0 h 8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8" h="88">
                      <a:moveTo>
                        <a:pt x="56" y="0"/>
                      </a:moveTo>
                      <a:lnTo>
                        <a:pt x="36" y="8"/>
                      </a:lnTo>
                      <a:lnTo>
                        <a:pt x="36" y="20"/>
                      </a:lnTo>
                      <a:lnTo>
                        <a:pt x="36" y="44"/>
                      </a:lnTo>
                      <a:lnTo>
                        <a:pt x="12" y="56"/>
                      </a:lnTo>
                      <a:lnTo>
                        <a:pt x="0" y="68"/>
                      </a:lnTo>
                      <a:lnTo>
                        <a:pt x="0" y="80"/>
                      </a:lnTo>
                      <a:lnTo>
                        <a:pt x="12" y="80"/>
                      </a:lnTo>
                      <a:lnTo>
                        <a:pt x="36" y="88"/>
                      </a:lnTo>
                      <a:lnTo>
                        <a:pt x="56" y="80"/>
                      </a:lnTo>
                      <a:lnTo>
                        <a:pt x="68" y="68"/>
                      </a:lnTo>
                      <a:lnTo>
                        <a:pt x="56" y="44"/>
                      </a:lnTo>
                      <a:lnTo>
                        <a:pt x="56" y="20"/>
                      </a:lnTo>
                      <a:lnTo>
                        <a:pt x="68" y="8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1" name="Freeform 3067"/>
                <p:cNvSpPr>
                  <a:spLocks/>
                </p:cNvSpPr>
                <p:nvPr/>
              </p:nvSpPr>
              <p:spPr bwMode="auto">
                <a:xfrm>
                  <a:off x="6140506" y="1802454"/>
                  <a:ext cx="181275" cy="111219"/>
                </a:xfrm>
                <a:custGeom>
                  <a:avLst/>
                  <a:gdLst>
                    <a:gd name="T0" fmla="*/ 2147483647 w 352"/>
                    <a:gd name="T1" fmla="*/ 0 h 208"/>
                    <a:gd name="T2" fmla="*/ 2147483647 w 352"/>
                    <a:gd name="T3" fmla="*/ 0 h 208"/>
                    <a:gd name="T4" fmla="*/ 2147483647 w 352"/>
                    <a:gd name="T5" fmla="*/ 0 h 208"/>
                    <a:gd name="T6" fmla="*/ 2147483647 w 352"/>
                    <a:gd name="T7" fmla="*/ 2147483647 h 208"/>
                    <a:gd name="T8" fmla="*/ 2147483647 w 352"/>
                    <a:gd name="T9" fmla="*/ 2147483647 h 208"/>
                    <a:gd name="T10" fmla="*/ 2147483647 w 352"/>
                    <a:gd name="T11" fmla="*/ 2147483647 h 208"/>
                    <a:gd name="T12" fmla="*/ 2147483647 w 352"/>
                    <a:gd name="T13" fmla="*/ 2147483647 h 208"/>
                    <a:gd name="T14" fmla="*/ 2147483647 w 352"/>
                    <a:gd name="T15" fmla="*/ 2147483647 h 208"/>
                    <a:gd name="T16" fmla="*/ 2147483647 w 352"/>
                    <a:gd name="T17" fmla="*/ 2147483647 h 208"/>
                    <a:gd name="T18" fmla="*/ 2147483647 w 352"/>
                    <a:gd name="T19" fmla="*/ 2147483647 h 208"/>
                    <a:gd name="T20" fmla="*/ 2147483647 w 352"/>
                    <a:gd name="T21" fmla="*/ 2147483647 h 208"/>
                    <a:gd name="T22" fmla="*/ 2147483647 w 352"/>
                    <a:gd name="T23" fmla="*/ 2147483647 h 208"/>
                    <a:gd name="T24" fmla="*/ 2147483647 w 352"/>
                    <a:gd name="T25" fmla="*/ 2147483647 h 208"/>
                    <a:gd name="T26" fmla="*/ 2147483647 w 352"/>
                    <a:gd name="T27" fmla="*/ 2147483647 h 208"/>
                    <a:gd name="T28" fmla="*/ 0 w 352"/>
                    <a:gd name="T29" fmla="*/ 2147483647 h 208"/>
                    <a:gd name="T30" fmla="*/ 0 w 352"/>
                    <a:gd name="T31" fmla="*/ 2147483647 h 208"/>
                    <a:gd name="T32" fmla="*/ 0 w 352"/>
                    <a:gd name="T33" fmla="*/ 2147483647 h 208"/>
                    <a:gd name="T34" fmla="*/ 2147483647 w 352"/>
                    <a:gd name="T35" fmla="*/ 2147483647 h 208"/>
                    <a:gd name="T36" fmla="*/ 2147483647 w 352"/>
                    <a:gd name="T37" fmla="*/ 2147483647 h 208"/>
                    <a:gd name="T38" fmla="*/ 2147483647 w 352"/>
                    <a:gd name="T39" fmla="*/ 2147483647 h 208"/>
                    <a:gd name="T40" fmla="*/ 2147483647 w 352"/>
                    <a:gd name="T41" fmla="*/ 2147483647 h 208"/>
                    <a:gd name="T42" fmla="*/ 2147483647 w 352"/>
                    <a:gd name="T43" fmla="*/ 2147483647 h 208"/>
                    <a:gd name="T44" fmla="*/ 2147483647 w 352"/>
                    <a:gd name="T45" fmla="*/ 2147483647 h 208"/>
                    <a:gd name="T46" fmla="*/ 2147483647 w 352"/>
                    <a:gd name="T47" fmla="*/ 2147483647 h 208"/>
                    <a:gd name="T48" fmla="*/ 2147483647 w 352"/>
                    <a:gd name="T49" fmla="*/ 2147483647 h 208"/>
                    <a:gd name="T50" fmla="*/ 2147483647 w 352"/>
                    <a:gd name="T51" fmla="*/ 2147483647 h 208"/>
                    <a:gd name="T52" fmla="*/ 2147483647 w 352"/>
                    <a:gd name="T53" fmla="*/ 2147483647 h 208"/>
                    <a:gd name="T54" fmla="*/ 2147483647 w 352"/>
                    <a:gd name="T55" fmla="*/ 2147483647 h 208"/>
                    <a:gd name="T56" fmla="*/ 2147483647 w 352"/>
                    <a:gd name="T57" fmla="*/ 2147483647 h 208"/>
                    <a:gd name="T58" fmla="*/ 2147483647 w 352"/>
                    <a:gd name="T59" fmla="*/ 2147483647 h 208"/>
                    <a:gd name="T60" fmla="*/ 2147483647 w 352"/>
                    <a:gd name="T61" fmla="*/ 2147483647 h 208"/>
                    <a:gd name="T62" fmla="*/ 2147483647 w 352"/>
                    <a:gd name="T63" fmla="*/ 2147483647 h 208"/>
                    <a:gd name="T64" fmla="*/ 2147483647 w 352"/>
                    <a:gd name="T65" fmla="*/ 2147483647 h 208"/>
                    <a:gd name="T66" fmla="*/ 2147483647 w 352"/>
                    <a:gd name="T67" fmla="*/ 2147483647 h 208"/>
                    <a:gd name="T68" fmla="*/ 2147483647 w 352"/>
                    <a:gd name="T69" fmla="*/ 2147483647 h 208"/>
                    <a:gd name="T70" fmla="*/ 2147483647 w 352"/>
                    <a:gd name="T71" fmla="*/ 2147483647 h 208"/>
                    <a:gd name="T72" fmla="*/ 2147483647 w 352"/>
                    <a:gd name="T73" fmla="*/ 2147483647 h 208"/>
                    <a:gd name="T74" fmla="*/ 2147483647 w 352"/>
                    <a:gd name="T75" fmla="*/ 2147483647 h 208"/>
                    <a:gd name="T76" fmla="*/ 2147483647 w 352"/>
                    <a:gd name="T77" fmla="*/ 2147483647 h 208"/>
                    <a:gd name="T78" fmla="*/ 2147483647 w 352"/>
                    <a:gd name="T79" fmla="*/ 2147483647 h 208"/>
                    <a:gd name="T80" fmla="*/ 2147483647 w 352"/>
                    <a:gd name="T81" fmla="*/ 2147483647 h 208"/>
                    <a:gd name="T82" fmla="*/ 2147483647 w 352"/>
                    <a:gd name="T83" fmla="*/ 2147483647 h 208"/>
                    <a:gd name="T84" fmla="*/ 2147483647 w 352"/>
                    <a:gd name="T85" fmla="*/ 2147483647 h 208"/>
                    <a:gd name="T86" fmla="*/ 2147483647 w 352"/>
                    <a:gd name="T87" fmla="*/ 2147483647 h 208"/>
                    <a:gd name="T88" fmla="*/ 2147483647 w 352"/>
                    <a:gd name="T89" fmla="*/ 0 h 208"/>
                    <a:gd name="T90" fmla="*/ 2147483647 w 352"/>
                    <a:gd name="T91" fmla="*/ 0 h 20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352" h="208">
                      <a:moveTo>
                        <a:pt x="340" y="0"/>
                      </a:moveTo>
                      <a:lnTo>
                        <a:pt x="316" y="0"/>
                      </a:lnTo>
                      <a:lnTo>
                        <a:pt x="284" y="0"/>
                      </a:lnTo>
                      <a:lnTo>
                        <a:pt x="260" y="12"/>
                      </a:lnTo>
                      <a:lnTo>
                        <a:pt x="236" y="12"/>
                      </a:lnTo>
                      <a:lnTo>
                        <a:pt x="192" y="24"/>
                      </a:lnTo>
                      <a:lnTo>
                        <a:pt x="156" y="24"/>
                      </a:lnTo>
                      <a:lnTo>
                        <a:pt x="136" y="24"/>
                      </a:lnTo>
                      <a:lnTo>
                        <a:pt x="100" y="24"/>
                      </a:lnTo>
                      <a:lnTo>
                        <a:pt x="56" y="24"/>
                      </a:lnTo>
                      <a:lnTo>
                        <a:pt x="44" y="36"/>
                      </a:lnTo>
                      <a:lnTo>
                        <a:pt x="44" y="60"/>
                      </a:lnTo>
                      <a:lnTo>
                        <a:pt x="32" y="68"/>
                      </a:lnTo>
                      <a:lnTo>
                        <a:pt x="8" y="60"/>
                      </a:lnTo>
                      <a:lnTo>
                        <a:pt x="0" y="48"/>
                      </a:lnTo>
                      <a:lnTo>
                        <a:pt x="0" y="60"/>
                      </a:lnTo>
                      <a:lnTo>
                        <a:pt x="0" y="80"/>
                      </a:lnTo>
                      <a:lnTo>
                        <a:pt x="32" y="92"/>
                      </a:lnTo>
                      <a:lnTo>
                        <a:pt x="56" y="104"/>
                      </a:lnTo>
                      <a:lnTo>
                        <a:pt x="56" y="116"/>
                      </a:lnTo>
                      <a:lnTo>
                        <a:pt x="56" y="148"/>
                      </a:lnTo>
                      <a:lnTo>
                        <a:pt x="68" y="172"/>
                      </a:lnTo>
                      <a:lnTo>
                        <a:pt x="88" y="196"/>
                      </a:lnTo>
                      <a:lnTo>
                        <a:pt x="88" y="208"/>
                      </a:lnTo>
                      <a:lnTo>
                        <a:pt x="100" y="208"/>
                      </a:lnTo>
                      <a:lnTo>
                        <a:pt x="100" y="184"/>
                      </a:lnTo>
                      <a:lnTo>
                        <a:pt x="100" y="172"/>
                      </a:lnTo>
                      <a:lnTo>
                        <a:pt x="124" y="172"/>
                      </a:lnTo>
                      <a:lnTo>
                        <a:pt x="136" y="184"/>
                      </a:lnTo>
                      <a:lnTo>
                        <a:pt x="148" y="172"/>
                      </a:lnTo>
                      <a:lnTo>
                        <a:pt x="156" y="172"/>
                      </a:lnTo>
                      <a:lnTo>
                        <a:pt x="168" y="160"/>
                      </a:lnTo>
                      <a:lnTo>
                        <a:pt x="180" y="160"/>
                      </a:lnTo>
                      <a:lnTo>
                        <a:pt x="168" y="140"/>
                      </a:lnTo>
                      <a:lnTo>
                        <a:pt x="168" y="128"/>
                      </a:lnTo>
                      <a:lnTo>
                        <a:pt x="192" y="116"/>
                      </a:lnTo>
                      <a:lnTo>
                        <a:pt x="204" y="104"/>
                      </a:lnTo>
                      <a:lnTo>
                        <a:pt x="224" y="104"/>
                      </a:lnTo>
                      <a:lnTo>
                        <a:pt x="248" y="104"/>
                      </a:lnTo>
                      <a:lnTo>
                        <a:pt x="272" y="92"/>
                      </a:lnTo>
                      <a:lnTo>
                        <a:pt x="304" y="68"/>
                      </a:lnTo>
                      <a:lnTo>
                        <a:pt x="316" y="60"/>
                      </a:lnTo>
                      <a:lnTo>
                        <a:pt x="328" y="36"/>
                      </a:lnTo>
                      <a:lnTo>
                        <a:pt x="340" y="12"/>
                      </a:lnTo>
                      <a:lnTo>
                        <a:pt x="352" y="0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2" name="Freeform 3068"/>
                <p:cNvSpPr>
                  <a:spLocks/>
                </p:cNvSpPr>
                <p:nvPr/>
              </p:nvSpPr>
              <p:spPr bwMode="auto">
                <a:xfrm>
                  <a:off x="6140506" y="1864480"/>
                  <a:ext cx="39138" cy="59888"/>
                </a:xfrm>
                <a:custGeom>
                  <a:avLst/>
                  <a:gdLst>
                    <a:gd name="T0" fmla="*/ 2147483647 w 76"/>
                    <a:gd name="T1" fmla="*/ 2147483647 h 112"/>
                    <a:gd name="T2" fmla="*/ 2147483647 w 76"/>
                    <a:gd name="T3" fmla="*/ 2147483647 h 112"/>
                    <a:gd name="T4" fmla="*/ 2147483647 w 76"/>
                    <a:gd name="T5" fmla="*/ 2147483647 h 112"/>
                    <a:gd name="T6" fmla="*/ 2147483647 w 76"/>
                    <a:gd name="T7" fmla="*/ 2147483647 h 112"/>
                    <a:gd name="T8" fmla="*/ 2147483647 w 76"/>
                    <a:gd name="T9" fmla="*/ 2147483647 h 112"/>
                    <a:gd name="T10" fmla="*/ 2147483647 w 76"/>
                    <a:gd name="T11" fmla="*/ 2147483647 h 112"/>
                    <a:gd name="T12" fmla="*/ 0 w 76"/>
                    <a:gd name="T13" fmla="*/ 2147483647 h 112"/>
                    <a:gd name="T14" fmla="*/ 0 w 76"/>
                    <a:gd name="T15" fmla="*/ 2147483647 h 112"/>
                    <a:gd name="T16" fmla="*/ 0 w 76"/>
                    <a:gd name="T17" fmla="*/ 2147483647 h 112"/>
                    <a:gd name="T18" fmla="*/ 0 w 76"/>
                    <a:gd name="T19" fmla="*/ 0 h 112"/>
                    <a:gd name="T20" fmla="*/ 2147483647 w 76"/>
                    <a:gd name="T21" fmla="*/ 0 h 112"/>
                    <a:gd name="T22" fmla="*/ 2147483647 w 76"/>
                    <a:gd name="T23" fmla="*/ 2147483647 h 112"/>
                    <a:gd name="T24" fmla="*/ 2147483647 w 76"/>
                    <a:gd name="T25" fmla="*/ 2147483647 h 112"/>
                    <a:gd name="T26" fmla="*/ 2147483647 w 76"/>
                    <a:gd name="T27" fmla="*/ 2147483647 h 112"/>
                    <a:gd name="T28" fmla="*/ 2147483647 w 76"/>
                    <a:gd name="T29" fmla="*/ 2147483647 h 112"/>
                    <a:gd name="T30" fmla="*/ 2147483647 w 76"/>
                    <a:gd name="T31" fmla="*/ 2147483647 h 11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76" h="112">
                      <a:moveTo>
                        <a:pt x="68" y="112"/>
                      </a:moveTo>
                      <a:lnTo>
                        <a:pt x="44" y="112"/>
                      </a:lnTo>
                      <a:lnTo>
                        <a:pt x="20" y="112"/>
                      </a:lnTo>
                      <a:lnTo>
                        <a:pt x="20" y="92"/>
                      </a:lnTo>
                      <a:lnTo>
                        <a:pt x="32" y="80"/>
                      </a:lnTo>
                      <a:lnTo>
                        <a:pt x="8" y="92"/>
                      </a:lnTo>
                      <a:lnTo>
                        <a:pt x="0" y="80"/>
                      </a:lnTo>
                      <a:lnTo>
                        <a:pt x="0" y="56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0" y="32"/>
                      </a:lnTo>
                      <a:lnTo>
                        <a:pt x="44" y="68"/>
                      </a:lnTo>
                      <a:lnTo>
                        <a:pt x="68" y="92"/>
                      </a:lnTo>
                      <a:lnTo>
                        <a:pt x="76" y="104"/>
                      </a:lnTo>
                      <a:lnTo>
                        <a:pt x="68" y="1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3" name="Freeform 3069"/>
                <p:cNvSpPr>
                  <a:spLocks/>
                </p:cNvSpPr>
                <p:nvPr/>
              </p:nvSpPr>
              <p:spPr bwMode="auto">
                <a:xfrm>
                  <a:off x="5981891" y="1950032"/>
                  <a:ext cx="57678" cy="91970"/>
                </a:xfrm>
                <a:custGeom>
                  <a:avLst/>
                  <a:gdLst>
                    <a:gd name="T0" fmla="*/ 2147483647 w 112"/>
                    <a:gd name="T1" fmla="*/ 2147483647 h 172"/>
                    <a:gd name="T2" fmla="*/ 2147483647 w 112"/>
                    <a:gd name="T3" fmla="*/ 2147483647 h 172"/>
                    <a:gd name="T4" fmla="*/ 2147483647 w 112"/>
                    <a:gd name="T5" fmla="*/ 2147483647 h 172"/>
                    <a:gd name="T6" fmla="*/ 2147483647 w 112"/>
                    <a:gd name="T7" fmla="*/ 2147483647 h 172"/>
                    <a:gd name="T8" fmla="*/ 2147483647 w 112"/>
                    <a:gd name="T9" fmla="*/ 2147483647 h 172"/>
                    <a:gd name="T10" fmla="*/ 0 w 112"/>
                    <a:gd name="T11" fmla="*/ 2147483647 h 172"/>
                    <a:gd name="T12" fmla="*/ 2147483647 w 112"/>
                    <a:gd name="T13" fmla="*/ 2147483647 h 172"/>
                    <a:gd name="T14" fmla="*/ 2147483647 w 112"/>
                    <a:gd name="T15" fmla="*/ 2147483647 h 172"/>
                    <a:gd name="T16" fmla="*/ 2147483647 w 112"/>
                    <a:gd name="T17" fmla="*/ 2147483647 h 172"/>
                    <a:gd name="T18" fmla="*/ 2147483647 w 112"/>
                    <a:gd name="T19" fmla="*/ 0 h 172"/>
                    <a:gd name="T20" fmla="*/ 2147483647 w 112"/>
                    <a:gd name="T21" fmla="*/ 0 h 172"/>
                    <a:gd name="T22" fmla="*/ 2147483647 w 112"/>
                    <a:gd name="T23" fmla="*/ 2147483647 h 172"/>
                    <a:gd name="T24" fmla="*/ 2147483647 w 112"/>
                    <a:gd name="T25" fmla="*/ 2147483647 h 172"/>
                    <a:gd name="T26" fmla="*/ 2147483647 w 112"/>
                    <a:gd name="T27" fmla="*/ 2147483647 h 172"/>
                    <a:gd name="T28" fmla="*/ 2147483647 w 112"/>
                    <a:gd name="T29" fmla="*/ 2147483647 h 172"/>
                    <a:gd name="T30" fmla="*/ 2147483647 w 112"/>
                    <a:gd name="T31" fmla="*/ 2147483647 h 1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2" h="172">
                      <a:moveTo>
                        <a:pt x="112" y="112"/>
                      </a:moveTo>
                      <a:lnTo>
                        <a:pt x="76" y="148"/>
                      </a:lnTo>
                      <a:lnTo>
                        <a:pt x="68" y="160"/>
                      </a:lnTo>
                      <a:lnTo>
                        <a:pt x="56" y="172"/>
                      </a:lnTo>
                      <a:lnTo>
                        <a:pt x="20" y="148"/>
                      </a:lnTo>
                      <a:lnTo>
                        <a:pt x="0" y="124"/>
                      </a:lnTo>
                      <a:lnTo>
                        <a:pt x="20" y="68"/>
                      </a:lnTo>
                      <a:lnTo>
                        <a:pt x="32" y="24"/>
                      </a:lnTo>
                      <a:lnTo>
                        <a:pt x="32" y="12"/>
                      </a:lnTo>
                      <a:lnTo>
                        <a:pt x="44" y="0"/>
                      </a:lnTo>
                      <a:lnTo>
                        <a:pt x="76" y="0"/>
                      </a:lnTo>
                      <a:lnTo>
                        <a:pt x="88" y="12"/>
                      </a:lnTo>
                      <a:lnTo>
                        <a:pt x="76" y="32"/>
                      </a:lnTo>
                      <a:lnTo>
                        <a:pt x="76" y="56"/>
                      </a:lnTo>
                      <a:lnTo>
                        <a:pt x="100" y="92"/>
                      </a:lnTo>
                      <a:lnTo>
                        <a:pt x="112" y="1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4" name="Freeform 3070"/>
                <p:cNvSpPr>
                  <a:spLocks/>
                </p:cNvSpPr>
                <p:nvPr/>
              </p:nvSpPr>
              <p:spPr bwMode="auto">
                <a:xfrm>
                  <a:off x="5817096" y="2101890"/>
                  <a:ext cx="70038" cy="32082"/>
                </a:xfrm>
                <a:custGeom>
                  <a:avLst/>
                  <a:gdLst>
                    <a:gd name="T0" fmla="*/ 2147483647 w 136"/>
                    <a:gd name="T1" fmla="*/ 0 h 60"/>
                    <a:gd name="T2" fmla="*/ 2147483647 w 136"/>
                    <a:gd name="T3" fmla="*/ 2147483647 h 60"/>
                    <a:gd name="T4" fmla="*/ 2147483647 w 136"/>
                    <a:gd name="T5" fmla="*/ 2147483647 h 60"/>
                    <a:gd name="T6" fmla="*/ 2147483647 w 136"/>
                    <a:gd name="T7" fmla="*/ 2147483647 h 60"/>
                    <a:gd name="T8" fmla="*/ 2147483647 w 136"/>
                    <a:gd name="T9" fmla="*/ 2147483647 h 60"/>
                    <a:gd name="T10" fmla="*/ 0 w 136"/>
                    <a:gd name="T11" fmla="*/ 2147483647 h 60"/>
                    <a:gd name="T12" fmla="*/ 0 w 136"/>
                    <a:gd name="T13" fmla="*/ 0 h 60"/>
                    <a:gd name="T14" fmla="*/ 2147483647 w 136"/>
                    <a:gd name="T15" fmla="*/ 0 h 60"/>
                    <a:gd name="T16" fmla="*/ 2147483647 w 136"/>
                    <a:gd name="T17" fmla="*/ 2147483647 h 60"/>
                    <a:gd name="T18" fmla="*/ 2147483647 w 136"/>
                    <a:gd name="T19" fmla="*/ 2147483647 h 60"/>
                    <a:gd name="T20" fmla="*/ 2147483647 w 136"/>
                    <a:gd name="T21" fmla="*/ 0 h 60"/>
                    <a:gd name="T22" fmla="*/ 2147483647 w 136"/>
                    <a:gd name="T23" fmla="*/ 0 h 6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6" h="60">
                      <a:moveTo>
                        <a:pt x="136" y="0"/>
                      </a:moveTo>
                      <a:lnTo>
                        <a:pt x="112" y="12"/>
                      </a:lnTo>
                      <a:lnTo>
                        <a:pt x="88" y="36"/>
                      </a:lnTo>
                      <a:lnTo>
                        <a:pt x="44" y="48"/>
                      </a:lnTo>
                      <a:lnTo>
                        <a:pt x="20" y="60"/>
                      </a:lnTo>
                      <a:lnTo>
                        <a:pt x="0" y="36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2" y="12"/>
                      </a:lnTo>
                      <a:lnTo>
                        <a:pt x="56" y="12"/>
                      </a:lnTo>
                      <a:lnTo>
                        <a:pt x="112" y="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5" name="Freeform 3071"/>
                <p:cNvSpPr>
                  <a:spLocks/>
                </p:cNvSpPr>
                <p:nvPr/>
              </p:nvSpPr>
              <p:spPr bwMode="auto">
                <a:xfrm>
                  <a:off x="6391818" y="1888007"/>
                  <a:ext cx="53558" cy="36360"/>
                </a:xfrm>
                <a:custGeom>
                  <a:avLst/>
                  <a:gdLst>
                    <a:gd name="T0" fmla="*/ 2147483647 w 104"/>
                    <a:gd name="T1" fmla="*/ 0 h 68"/>
                    <a:gd name="T2" fmla="*/ 2147483647 w 104"/>
                    <a:gd name="T3" fmla="*/ 2147483647 h 68"/>
                    <a:gd name="T4" fmla="*/ 2147483647 w 104"/>
                    <a:gd name="T5" fmla="*/ 2147483647 h 68"/>
                    <a:gd name="T6" fmla="*/ 2147483647 w 104"/>
                    <a:gd name="T7" fmla="*/ 2147483647 h 68"/>
                    <a:gd name="T8" fmla="*/ 2147483647 w 104"/>
                    <a:gd name="T9" fmla="*/ 2147483647 h 68"/>
                    <a:gd name="T10" fmla="*/ 0 w 104"/>
                    <a:gd name="T11" fmla="*/ 2147483647 h 68"/>
                    <a:gd name="T12" fmla="*/ 0 w 104"/>
                    <a:gd name="T13" fmla="*/ 2147483647 h 68"/>
                    <a:gd name="T14" fmla="*/ 0 w 104"/>
                    <a:gd name="T15" fmla="*/ 2147483647 h 68"/>
                    <a:gd name="T16" fmla="*/ 2147483647 w 104"/>
                    <a:gd name="T17" fmla="*/ 2147483647 h 68"/>
                    <a:gd name="T18" fmla="*/ 2147483647 w 104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4" h="68">
                      <a:moveTo>
                        <a:pt x="80" y="0"/>
                      </a:moveTo>
                      <a:lnTo>
                        <a:pt x="104" y="12"/>
                      </a:lnTo>
                      <a:lnTo>
                        <a:pt x="80" y="36"/>
                      </a:lnTo>
                      <a:lnTo>
                        <a:pt x="56" y="48"/>
                      </a:lnTo>
                      <a:lnTo>
                        <a:pt x="36" y="68"/>
                      </a:lnTo>
                      <a:lnTo>
                        <a:pt x="0" y="48"/>
                      </a:lnTo>
                      <a:lnTo>
                        <a:pt x="0" y="36"/>
                      </a:lnTo>
                      <a:lnTo>
                        <a:pt x="0" y="24"/>
                      </a:lnTo>
                      <a:lnTo>
                        <a:pt x="48" y="1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6" name="Freeform 3073"/>
                <p:cNvSpPr>
                  <a:spLocks/>
                </p:cNvSpPr>
                <p:nvPr/>
              </p:nvSpPr>
              <p:spPr bwMode="auto">
                <a:xfrm>
                  <a:off x="7180774" y="715929"/>
                  <a:ext cx="127716" cy="128330"/>
                </a:xfrm>
                <a:custGeom>
                  <a:avLst/>
                  <a:gdLst>
                    <a:gd name="T0" fmla="*/ 2147483647 w 248"/>
                    <a:gd name="T1" fmla="*/ 0 h 240"/>
                    <a:gd name="T2" fmla="*/ 2147483647 w 248"/>
                    <a:gd name="T3" fmla="*/ 2147483647 h 240"/>
                    <a:gd name="T4" fmla="*/ 2147483647 w 248"/>
                    <a:gd name="T5" fmla="*/ 2147483647 h 240"/>
                    <a:gd name="T6" fmla="*/ 2147483647 w 248"/>
                    <a:gd name="T7" fmla="*/ 2147483647 h 240"/>
                    <a:gd name="T8" fmla="*/ 2147483647 w 248"/>
                    <a:gd name="T9" fmla="*/ 2147483647 h 240"/>
                    <a:gd name="T10" fmla="*/ 2147483647 w 248"/>
                    <a:gd name="T11" fmla="*/ 2147483647 h 240"/>
                    <a:gd name="T12" fmla="*/ 0 w 248"/>
                    <a:gd name="T13" fmla="*/ 2147483647 h 240"/>
                    <a:gd name="T14" fmla="*/ 2147483647 w 248"/>
                    <a:gd name="T15" fmla="*/ 2147483647 h 240"/>
                    <a:gd name="T16" fmla="*/ 2147483647 w 248"/>
                    <a:gd name="T17" fmla="*/ 2147483647 h 240"/>
                    <a:gd name="T18" fmla="*/ 2147483647 w 248"/>
                    <a:gd name="T19" fmla="*/ 2147483647 h 240"/>
                    <a:gd name="T20" fmla="*/ 2147483647 w 248"/>
                    <a:gd name="T21" fmla="*/ 2147483647 h 240"/>
                    <a:gd name="T22" fmla="*/ 2147483647 w 248"/>
                    <a:gd name="T23" fmla="*/ 2147483647 h 240"/>
                    <a:gd name="T24" fmla="*/ 2147483647 w 248"/>
                    <a:gd name="T25" fmla="*/ 2147483647 h 240"/>
                    <a:gd name="T26" fmla="*/ 2147483647 w 248"/>
                    <a:gd name="T27" fmla="*/ 2147483647 h 240"/>
                    <a:gd name="T28" fmla="*/ 2147483647 w 248"/>
                    <a:gd name="T29" fmla="*/ 2147483647 h 240"/>
                    <a:gd name="T30" fmla="*/ 2147483647 w 248"/>
                    <a:gd name="T31" fmla="*/ 2147483647 h 240"/>
                    <a:gd name="T32" fmla="*/ 2147483647 w 248"/>
                    <a:gd name="T33" fmla="*/ 2147483647 h 240"/>
                    <a:gd name="T34" fmla="*/ 2147483647 w 248"/>
                    <a:gd name="T35" fmla="*/ 2147483647 h 240"/>
                    <a:gd name="T36" fmla="*/ 2147483647 w 248"/>
                    <a:gd name="T37" fmla="*/ 2147483647 h 240"/>
                    <a:gd name="T38" fmla="*/ 2147483647 w 248"/>
                    <a:gd name="T39" fmla="*/ 2147483647 h 240"/>
                    <a:gd name="T40" fmla="*/ 2147483647 w 248"/>
                    <a:gd name="T41" fmla="*/ 2147483647 h 240"/>
                    <a:gd name="T42" fmla="*/ 2147483647 w 248"/>
                    <a:gd name="T43" fmla="*/ 2147483647 h 240"/>
                    <a:gd name="T44" fmla="*/ 2147483647 w 248"/>
                    <a:gd name="T45" fmla="*/ 2147483647 h 240"/>
                    <a:gd name="T46" fmla="*/ 2147483647 w 248"/>
                    <a:gd name="T47" fmla="*/ 0 h 240"/>
                    <a:gd name="T48" fmla="*/ 2147483647 w 248"/>
                    <a:gd name="T49" fmla="*/ 0 h 24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248" h="240">
                      <a:moveTo>
                        <a:pt x="32" y="0"/>
                      </a:moveTo>
                      <a:lnTo>
                        <a:pt x="56" y="20"/>
                      </a:lnTo>
                      <a:lnTo>
                        <a:pt x="64" y="44"/>
                      </a:lnTo>
                      <a:lnTo>
                        <a:pt x="56" y="68"/>
                      </a:lnTo>
                      <a:lnTo>
                        <a:pt x="32" y="100"/>
                      </a:lnTo>
                      <a:lnTo>
                        <a:pt x="20" y="124"/>
                      </a:lnTo>
                      <a:lnTo>
                        <a:pt x="0" y="148"/>
                      </a:lnTo>
                      <a:lnTo>
                        <a:pt x="20" y="160"/>
                      </a:lnTo>
                      <a:lnTo>
                        <a:pt x="32" y="180"/>
                      </a:lnTo>
                      <a:lnTo>
                        <a:pt x="32" y="204"/>
                      </a:lnTo>
                      <a:lnTo>
                        <a:pt x="56" y="216"/>
                      </a:lnTo>
                      <a:lnTo>
                        <a:pt x="64" y="228"/>
                      </a:lnTo>
                      <a:lnTo>
                        <a:pt x="76" y="228"/>
                      </a:lnTo>
                      <a:lnTo>
                        <a:pt x="88" y="240"/>
                      </a:lnTo>
                      <a:lnTo>
                        <a:pt x="112" y="216"/>
                      </a:lnTo>
                      <a:lnTo>
                        <a:pt x="124" y="180"/>
                      </a:lnTo>
                      <a:lnTo>
                        <a:pt x="124" y="172"/>
                      </a:lnTo>
                      <a:lnTo>
                        <a:pt x="136" y="172"/>
                      </a:lnTo>
                      <a:lnTo>
                        <a:pt x="144" y="160"/>
                      </a:lnTo>
                      <a:lnTo>
                        <a:pt x="156" y="148"/>
                      </a:lnTo>
                      <a:lnTo>
                        <a:pt x="180" y="100"/>
                      </a:lnTo>
                      <a:lnTo>
                        <a:pt x="204" y="68"/>
                      </a:lnTo>
                      <a:lnTo>
                        <a:pt x="224" y="44"/>
                      </a:lnTo>
                      <a:lnTo>
                        <a:pt x="248" y="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7" name="Freeform 3074"/>
                <p:cNvSpPr>
                  <a:spLocks/>
                </p:cNvSpPr>
                <p:nvPr/>
              </p:nvSpPr>
              <p:spPr bwMode="auto">
                <a:xfrm>
                  <a:off x="6857364" y="715929"/>
                  <a:ext cx="133896" cy="128330"/>
                </a:xfrm>
                <a:custGeom>
                  <a:avLst/>
                  <a:gdLst>
                    <a:gd name="T0" fmla="*/ 2147483647 w 260"/>
                    <a:gd name="T1" fmla="*/ 2147483647 h 240"/>
                    <a:gd name="T2" fmla="*/ 2147483647 w 260"/>
                    <a:gd name="T3" fmla="*/ 2147483647 h 240"/>
                    <a:gd name="T4" fmla="*/ 2147483647 w 260"/>
                    <a:gd name="T5" fmla="*/ 2147483647 h 240"/>
                    <a:gd name="T6" fmla="*/ 2147483647 w 260"/>
                    <a:gd name="T7" fmla="*/ 2147483647 h 240"/>
                    <a:gd name="T8" fmla="*/ 2147483647 w 260"/>
                    <a:gd name="T9" fmla="*/ 2147483647 h 240"/>
                    <a:gd name="T10" fmla="*/ 2147483647 w 260"/>
                    <a:gd name="T11" fmla="*/ 2147483647 h 240"/>
                    <a:gd name="T12" fmla="*/ 2147483647 w 260"/>
                    <a:gd name="T13" fmla="*/ 2147483647 h 240"/>
                    <a:gd name="T14" fmla="*/ 2147483647 w 260"/>
                    <a:gd name="T15" fmla="*/ 2147483647 h 240"/>
                    <a:gd name="T16" fmla="*/ 2147483647 w 260"/>
                    <a:gd name="T17" fmla="*/ 2147483647 h 240"/>
                    <a:gd name="T18" fmla="*/ 2147483647 w 260"/>
                    <a:gd name="T19" fmla="*/ 2147483647 h 240"/>
                    <a:gd name="T20" fmla="*/ 2147483647 w 260"/>
                    <a:gd name="T21" fmla="*/ 2147483647 h 240"/>
                    <a:gd name="T22" fmla="*/ 2147483647 w 260"/>
                    <a:gd name="T23" fmla="*/ 2147483647 h 240"/>
                    <a:gd name="T24" fmla="*/ 2147483647 w 260"/>
                    <a:gd name="T25" fmla="*/ 2147483647 h 240"/>
                    <a:gd name="T26" fmla="*/ 2147483647 w 260"/>
                    <a:gd name="T27" fmla="*/ 2147483647 h 240"/>
                    <a:gd name="T28" fmla="*/ 2147483647 w 260"/>
                    <a:gd name="T29" fmla="*/ 2147483647 h 240"/>
                    <a:gd name="T30" fmla="*/ 2147483647 w 260"/>
                    <a:gd name="T31" fmla="*/ 2147483647 h 240"/>
                    <a:gd name="T32" fmla="*/ 2147483647 w 260"/>
                    <a:gd name="T33" fmla="*/ 2147483647 h 240"/>
                    <a:gd name="T34" fmla="*/ 2147483647 w 260"/>
                    <a:gd name="T35" fmla="*/ 2147483647 h 240"/>
                    <a:gd name="T36" fmla="*/ 2147483647 w 260"/>
                    <a:gd name="T37" fmla="*/ 0 h 240"/>
                    <a:gd name="T38" fmla="*/ 2147483647 w 260"/>
                    <a:gd name="T39" fmla="*/ 0 h 240"/>
                    <a:gd name="T40" fmla="*/ 2147483647 w 260"/>
                    <a:gd name="T41" fmla="*/ 0 h 240"/>
                    <a:gd name="T42" fmla="*/ 2147483647 w 260"/>
                    <a:gd name="T43" fmla="*/ 0 h 240"/>
                    <a:gd name="T44" fmla="*/ 2147483647 w 260"/>
                    <a:gd name="T45" fmla="*/ 0 h 240"/>
                    <a:gd name="T46" fmla="*/ 2147483647 w 260"/>
                    <a:gd name="T47" fmla="*/ 0 h 240"/>
                    <a:gd name="T48" fmla="*/ 0 w 260"/>
                    <a:gd name="T49" fmla="*/ 2147483647 h 240"/>
                    <a:gd name="T50" fmla="*/ 2147483647 w 260"/>
                    <a:gd name="T51" fmla="*/ 2147483647 h 24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60" h="240">
                      <a:moveTo>
                        <a:pt x="8" y="80"/>
                      </a:moveTo>
                      <a:lnTo>
                        <a:pt x="32" y="92"/>
                      </a:lnTo>
                      <a:lnTo>
                        <a:pt x="68" y="112"/>
                      </a:lnTo>
                      <a:lnTo>
                        <a:pt x="112" y="124"/>
                      </a:lnTo>
                      <a:lnTo>
                        <a:pt x="136" y="148"/>
                      </a:lnTo>
                      <a:lnTo>
                        <a:pt x="136" y="172"/>
                      </a:lnTo>
                      <a:lnTo>
                        <a:pt x="136" y="180"/>
                      </a:lnTo>
                      <a:lnTo>
                        <a:pt x="136" y="204"/>
                      </a:lnTo>
                      <a:lnTo>
                        <a:pt x="148" y="216"/>
                      </a:lnTo>
                      <a:lnTo>
                        <a:pt x="180" y="228"/>
                      </a:lnTo>
                      <a:lnTo>
                        <a:pt x="204" y="240"/>
                      </a:lnTo>
                      <a:lnTo>
                        <a:pt x="216" y="240"/>
                      </a:lnTo>
                      <a:lnTo>
                        <a:pt x="248" y="216"/>
                      </a:lnTo>
                      <a:lnTo>
                        <a:pt x="260" y="180"/>
                      </a:lnTo>
                      <a:lnTo>
                        <a:pt x="236" y="148"/>
                      </a:lnTo>
                      <a:lnTo>
                        <a:pt x="228" y="100"/>
                      </a:lnTo>
                      <a:lnTo>
                        <a:pt x="228" y="92"/>
                      </a:lnTo>
                      <a:lnTo>
                        <a:pt x="236" y="56"/>
                      </a:lnTo>
                      <a:lnTo>
                        <a:pt x="236" y="0"/>
                      </a:lnTo>
                      <a:lnTo>
                        <a:pt x="156" y="0"/>
                      </a:lnTo>
                      <a:lnTo>
                        <a:pt x="100" y="0"/>
                      </a:lnTo>
                      <a:lnTo>
                        <a:pt x="68" y="0"/>
                      </a:lnTo>
                      <a:lnTo>
                        <a:pt x="32" y="0"/>
                      </a:lnTo>
                      <a:lnTo>
                        <a:pt x="8" y="0"/>
                      </a:lnTo>
                      <a:lnTo>
                        <a:pt x="0" y="44"/>
                      </a:lnTo>
                      <a:lnTo>
                        <a:pt x="8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28" name="Freeform 3075"/>
                <p:cNvSpPr>
                  <a:spLocks/>
                </p:cNvSpPr>
                <p:nvPr/>
              </p:nvSpPr>
              <p:spPr bwMode="auto">
                <a:xfrm>
                  <a:off x="6962421" y="715929"/>
                  <a:ext cx="251312" cy="188217"/>
                </a:xfrm>
                <a:custGeom>
                  <a:avLst/>
                  <a:gdLst>
                    <a:gd name="T0" fmla="*/ 2147483647 w 488"/>
                    <a:gd name="T1" fmla="*/ 0 h 352"/>
                    <a:gd name="T2" fmla="*/ 2147483647 w 488"/>
                    <a:gd name="T3" fmla="*/ 0 h 352"/>
                    <a:gd name="T4" fmla="*/ 2147483647 w 488"/>
                    <a:gd name="T5" fmla="*/ 0 h 352"/>
                    <a:gd name="T6" fmla="*/ 2147483647 w 488"/>
                    <a:gd name="T7" fmla="*/ 0 h 352"/>
                    <a:gd name="T8" fmla="*/ 2147483647 w 488"/>
                    <a:gd name="T9" fmla="*/ 0 h 352"/>
                    <a:gd name="T10" fmla="*/ 2147483647 w 488"/>
                    <a:gd name="T11" fmla="*/ 0 h 352"/>
                    <a:gd name="T12" fmla="*/ 2147483647 w 488"/>
                    <a:gd name="T13" fmla="*/ 0 h 352"/>
                    <a:gd name="T14" fmla="*/ 2147483647 w 488"/>
                    <a:gd name="T15" fmla="*/ 2147483647 h 352"/>
                    <a:gd name="T16" fmla="*/ 2147483647 w 488"/>
                    <a:gd name="T17" fmla="*/ 2147483647 h 352"/>
                    <a:gd name="T18" fmla="*/ 2147483647 w 488"/>
                    <a:gd name="T19" fmla="*/ 2147483647 h 352"/>
                    <a:gd name="T20" fmla="*/ 2147483647 w 488"/>
                    <a:gd name="T21" fmla="*/ 2147483647 h 352"/>
                    <a:gd name="T22" fmla="*/ 2147483647 w 488"/>
                    <a:gd name="T23" fmla="*/ 2147483647 h 352"/>
                    <a:gd name="T24" fmla="*/ 2147483647 w 488"/>
                    <a:gd name="T25" fmla="*/ 2147483647 h 352"/>
                    <a:gd name="T26" fmla="*/ 2147483647 w 488"/>
                    <a:gd name="T27" fmla="*/ 2147483647 h 352"/>
                    <a:gd name="T28" fmla="*/ 2147483647 w 488"/>
                    <a:gd name="T29" fmla="*/ 2147483647 h 352"/>
                    <a:gd name="T30" fmla="*/ 2147483647 w 488"/>
                    <a:gd name="T31" fmla="*/ 2147483647 h 352"/>
                    <a:gd name="T32" fmla="*/ 2147483647 w 488"/>
                    <a:gd name="T33" fmla="*/ 2147483647 h 352"/>
                    <a:gd name="T34" fmla="*/ 0 w 488"/>
                    <a:gd name="T35" fmla="*/ 2147483647 h 352"/>
                    <a:gd name="T36" fmla="*/ 0 w 488"/>
                    <a:gd name="T37" fmla="*/ 2147483647 h 352"/>
                    <a:gd name="T38" fmla="*/ 2147483647 w 488"/>
                    <a:gd name="T39" fmla="*/ 2147483647 h 352"/>
                    <a:gd name="T40" fmla="*/ 2147483647 w 488"/>
                    <a:gd name="T41" fmla="*/ 2147483647 h 352"/>
                    <a:gd name="T42" fmla="*/ 2147483647 w 488"/>
                    <a:gd name="T43" fmla="*/ 2147483647 h 352"/>
                    <a:gd name="T44" fmla="*/ 2147483647 w 488"/>
                    <a:gd name="T45" fmla="*/ 2147483647 h 352"/>
                    <a:gd name="T46" fmla="*/ 2147483647 w 488"/>
                    <a:gd name="T47" fmla="*/ 2147483647 h 352"/>
                    <a:gd name="T48" fmla="*/ 2147483647 w 488"/>
                    <a:gd name="T49" fmla="*/ 2147483647 h 352"/>
                    <a:gd name="T50" fmla="*/ 2147483647 w 488"/>
                    <a:gd name="T51" fmla="*/ 2147483647 h 352"/>
                    <a:gd name="T52" fmla="*/ 2147483647 w 488"/>
                    <a:gd name="T53" fmla="*/ 2147483647 h 352"/>
                    <a:gd name="T54" fmla="*/ 2147483647 w 488"/>
                    <a:gd name="T55" fmla="*/ 2147483647 h 352"/>
                    <a:gd name="T56" fmla="*/ 2147483647 w 488"/>
                    <a:gd name="T57" fmla="*/ 2147483647 h 352"/>
                    <a:gd name="T58" fmla="*/ 2147483647 w 488"/>
                    <a:gd name="T59" fmla="*/ 2147483647 h 352"/>
                    <a:gd name="T60" fmla="*/ 2147483647 w 488"/>
                    <a:gd name="T61" fmla="*/ 2147483647 h 352"/>
                    <a:gd name="T62" fmla="*/ 2147483647 w 488"/>
                    <a:gd name="T63" fmla="*/ 2147483647 h 352"/>
                    <a:gd name="T64" fmla="*/ 2147483647 w 488"/>
                    <a:gd name="T65" fmla="*/ 2147483647 h 352"/>
                    <a:gd name="T66" fmla="*/ 2147483647 w 488"/>
                    <a:gd name="T67" fmla="*/ 2147483647 h 352"/>
                    <a:gd name="T68" fmla="*/ 2147483647 w 488"/>
                    <a:gd name="T69" fmla="*/ 2147483647 h 352"/>
                    <a:gd name="T70" fmla="*/ 2147483647 w 488"/>
                    <a:gd name="T71" fmla="*/ 2147483647 h 352"/>
                    <a:gd name="T72" fmla="*/ 2147483647 w 488"/>
                    <a:gd name="T73" fmla="*/ 2147483647 h 352"/>
                    <a:gd name="T74" fmla="*/ 2147483647 w 488"/>
                    <a:gd name="T75" fmla="*/ 2147483647 h 352"/>
                    <a:gd name="T76" fmla="*/ 2147483647 w 488"/>
                    <a:gd name="T77" fmla="*/ 2147483647 h 352"/>
                    <a:gd name="T78" fmla="*/ 2147483647 w 488"/>
                    <a:gd name="T79" fmla="*/ 2147483647 h 352"/>
                    <a:gd name="T80" fmla="*/ 2147483647 w 488"/>
                    <a:gd name="T81" fmla="*/ 2147483647 h 352"/>
                    <a:gd name="T82" fmla="*/ 2147483647 w 488"/>
                    <a:gd name="T83" fmla="*/ 0 h 35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488" h="352">
                      <a:moveTo>
                        <a:pt x="456" y="0"/>
                      </a:moveTo>
                      <a:lnTo>
                        <a:pt x="352" y="0"/>
                      </a:lnTo>
                      <a:lnTo>
                        <a:pt x="272" y="0"/>
                      </a:lnTo>
                      <a:lnTo>
                        <a:pt x="216" y="0"/>
                      </a:lnTo>
                      <a:lnTo>
                        <a:pt x="180" y="0"/>
                      </a:lnTo>
                      <a:lnTo>
                        <a:pt x="160" y="0"/>
                      </a:lnTo>
                      <a:lnTo>
                        <a:pt x="148" y="0"/>
                      </a:lnTo>
                      <a:lnTo>
                        <a:pt x="136" y="20"/>
                      </a:lnTo>
                      <a:lnTo>
                        <a:pt x="136" y="32"/>
                      </a:lnTo>
                      <a:lnTo>
                        <a:pt x="148" y="56"/>
                      </a:lnTo>
                      <a:lnTo>
                        <a:pt x="160" y="100"/>
                      </a:lnTo>
                      <a:lnTo>
                        <a:pt x="172" y="136"/>
                      </a:lnTo>
                      <a:lnTo>
                        <a:pt x="148" y="172"/>
                      </a:lnTo>
                      <a:lnTo>
                        <a:pt x="112" y="228"/>
                      </a:lnTo>
                      <a:lnTo>
                        <a:pt x="92" y="260"/>
                      </a:lnTo>
                      <a:lnTo>
                        <a:pt x="56" y="284"/>
                      </a:lnTo>
                      <a:lnTo>
                        <a:pt x="32" y="308"/>
                      </a:lnTo>
                      <a:lnTo>
                        <a:pt x="0" y="340"/>
                      </a:lnTo>
                      <a:lnTo>
                        <a:pt x="0" y="352"/>
                      </a:lnTo>
                      <a:lnTo>
                        <a:pt x="12" y="352"/>
                      </a:lnTo>
                      <a:lnTo>
                        <a:pt x="68" y="352"/>
                      </a:lnTo>
                      <a:lnTo>
                        <a:pt x="136" y="340"/>
                      </a:lnTo>
                      <a:lnTo>
                        <a:pt x="192" y="332"/>
                      </a:lnTo>
                      <a:lnTo>
                        <a:pt x="228" y="320"/>
                      </a:lnTo>
                      <a:lnTo>
                        <a:pt x="240" y="308"/>
                      </a:lnTo>
                      <a:lnTo>
                        <a:pt x="260" y="296"/>
                      </a:lnTo>
                      <a:lnTo>
                        <a:pt x="296" y="296"/>
                      </a:lnTo>
                      <a:lnTo>
                        <a:pt x="332" y="284"/>
                      </a:lnTo>
                      <a:lnTo>
                        <a:pt x="340" y="260"/>
                      </a:lnTo>
                      <a:lnTo>
                        <a:pt x="352" y="240"/>
                      </a:lnTo>
                      <a:lnTo>
                        <a:pt x="332" y="204"/>
                      </a:lnTo>
                      <a:lnTo>
                        <a:pt x="308" y="172"/>
                      </a:lnTo>
                      <a:lnTo>
                        <a:pt x="332" y="136"/>
                      </a:lnTo>
                      <a:lnTo>
                        <a:pt x="376" y="124"/>
                      </a:lnTo>
                      <a:lnTo>
                        <a:pt x="400" y="124"/>
                      </a:lnTo>
                      <a:lnTo>
                        <a:pt x="420" y="148"/>
                      </a:lnTo>
                      <a:lnTo>
                        <a:pt x="444" y="124"/>
                      </a:lnTo>
                      <a:lnTo>
                        <a:pt x="456" y="100"/>
                      </a:lnTo>
                      <a:lnTo>
                        <a:pt x="480" y="68"/>
                      </a:lnTo>
                      <a:lnTo>
                        <a:pt x="488" y="44"/>
                      </a:lnTo>
                      <a:lnTo>
                        <a:pt x="480" y="20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819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豊富</a:t>
            </a:r>
            <a:r>
              <a:rPr lang="ja-JP" altLang="en-US" dirty="0" smtClean="0"/>
              <a:t>な機能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7047" y="2972041"/>
            <a:ext cx="8745322" cy="3005286"/>
            <a:chOff x="1723339" y="2818464"/>
            <a:chExt cx="8745322" cy="3005286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723339" y="2818464"/>
              <a:ext cx="8745322" cy="1605745"/>
              <a:chOff x="219142" y="1563638"/>
              <a:chExt cx="8745322" cy="1605745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219142" y="1563638"/>
                <a:ext cx="1980000" cy="1605745"/>
                <a:chOff x="219142" y="1614109"/>
                <a:chExt cx="1980000" cy="1605745"/>
              </a:xfrm>
            </p:grpSpPr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19142" y="1779854"/>
                  <a:ext cx="1980000" cy="14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kumimoji="1"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メニュー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お知らせ</a:t>
                  </a:r>
                  <a:endParaRPr kumimoji="1"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kumimoji="1"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カウンタ</a:t>
                  </a:r>
                  <a:endParaRPr kumimoji="1"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言語選択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ログイン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7" name="角丸四角形 26"/>
                <p:cNvSpPr/>
                <p:nvPr/>
              </p:nvSpPr>
              <p:spPr bwMode="auto">
                <a:xfrm>
                  <a:off x="381142" y="1614109"/>
                  <a:ext cx="1656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基本機能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2474249" y="1563638"/>
                <a:ext cx="1980000" cy="1605745"/>
                <a:chOff x="2474249" y="1614109"/>
                <a:chExt cx="1980000" cy="1605745"/>
              </a:xfrm>
            </p:grpSpPr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2474249" y="1779854"/>
                  <a:ext cx="1980000" cy="14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日誌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登録フォーム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アンケート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回覧板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kumimoji="1"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フォトアルバム</a:t>
                  </a:r>
                  <a:endParaRPr kumimoji="1" lang="ja-JP" altLang="en-US" sz="1200" dirty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5" name="角丸四角形 24"/>
                <p:cNvSpPr/>
                <p:nvPr/>
              </p:nvSpPr>
              <p:spPr bwMode="auto">
                <a:xfrm>
                  <a:off x="2636249" y="1614109"/>
                  <a:ext cx="1656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情報発信</a:t>
                  </a:r>
                  <a:r>
                    <a:rPr lang="en-US" altLang="ja-JP" sz="1200" dirty="0" smtClean="0">
                      <a:latin typeface="+mn-ea"/>
                      <a:cs typeface="メイリオ" panose="020B0604030504040204" pitchFamily="50" charset="-128"/>
                    </a:rPr>
                    <a:t>/</a:t>
                  </a: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取得機能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8" name="グループ化 17"/>
              <p:cNvGrpSpPr/>
              <p:nvPr/>
            </p:nvGrpSpPr>
            <p:grpSpPr>
              <a:xfrm>
                <a:off x="6984464" y="1563638"/>
                <a:ext cx="1980000" cy="1605745"/>
                <a:chOff x="6984464" y="1614109"/>
                <a:chExt cx="1980000" cy="1605745"/>
              </a:xfrm>
            </p:grpSpPr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6984464" y="1779854"/>
                  <a:ext cx="1980000" cy="14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新着情報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kumimoji="1"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検索</a:t>
                  </a:r>
                  <a:endParaRPr kumimoji="1"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オンライン状況</a:t>
                  </a:r>
                  <a:endParaRPr kumimoji="1" lang="ja-JP" altLang="en-US" sz="1200" dirty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3" name="角丸四角形 22"/>
                <p:cNvSpPr/>
                <p:nvPr/>
              </p:nvSpPr>
              <p:spPr bwMode="auto">
                <a:xfrm>
                  <a:off x="7146464" y="1614109"/>
                  <a:ext cx="1656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情報集約機能</a:t>
                  </a:r>
                </a:p>
              </p:txBody>
            </p: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4729356" y="1563638"/>
                <a:ext cx="1980000" cy="1605745"/>
                <a:chOff x="4729356" y="1614109"/>
                <a:chExt cx="1980000" cy="1605745"/>
              </a:xfrm>
            </p:grpSpPr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29356" y="1779854"/>
                  <a:ext cx="1980000" cy="14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掲示板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キャビネット 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en-US" altLang="ja-JP" sz="1200" dirty="0" err="1" smtClean="0">
                      <a:latin typeface="+mn-ea"/>
                      <a:cs typeface="メイリオ" panose="020B0604030504040204" pitchFamily="50" charset="-128"/>
                    </a:rPr>
                    <a:t>Todo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汎用データベース</a:t>
                  </a: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カレンダー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施設予約</a:t>
                  </a:r>
                </a:p>
                <a:p>
                  <a:pPr marL="268288" indent="-268288">
                    <a:buFont typeface="Wingdings" pitchFamily="2" charset="2"/>
                    <a:buChar char="l"/>
                  </a:pPr>
                  <a:endParaRPr kumimoji="1" lang="ja-JP" altLang="en-US" sz="1200" dirty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1" name="角丸四角形 20"/>
                <p:cNvSpPr/>
                <p:nvPr/>
              </p:nvSpPr>
              <p:spPr bwMode="auto">
                <a:xfrm>
                  <a:off x="4891356" y="1614109"/>
                  <a:ext cx="1656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情報共有機能</a:t>
                  </a:r>
                </a:p>
              </p:txBody>
            </p:sp>
          </p:grpSp>
        </p:grpSp>
        <p:grpSp>
          <p:nvGrpSpPr>
            <p:cNvPr id="6" name="グループ化 5"/>
            <p:cNvGrpSpPr/>
            <p:nvPr/>
          </p:nvGrpSpPr>
          <p:grpSpPr>
            <a:xfrm>
              <a:off x="1725536" y="4560360"/>
              <a:ext cx="8740928" cy="1263390"/>
              <a:chOff x="189348" y="3344788"/>
              <a:chExt cx="8740928" cy="1263390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189348" y="3344788"/>
                <a:ext cx="2736000" cy="1263390"/>
                <a:chOff x="189348" y="3344788"/>
                <a:chExt cx="2736000" cy="1263390"/>
              </a:xfrm>
            </p:grpSpPr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89348" y="3564178"/>
                  <a:ext cx="2736000" cy="1044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en-US" altLang="ja-JP" sz="1200" dirty="0" smtClean="0">
                      <a:latin typeface="+mn-ea"/>
                      <a:cs typeface="メイリオ" panose="020B0604030504040204" pitchFamily="50" charset="-128"/>
                    </a:rPr>
                    <a:t>RSS</a:t>
                  </a: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en-US" altLang="ja-JP" sz="1200" dirty="0" err="1" smtClean="0">
                      <a:latin typeface="+mn-ea"/>
                      <a:cs typeface="メイリオ" panose="020B0604030504040204" pitchFamily="50" charset="-128"/>
                    </a:rPr>
                    <a:t>Iframe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リンクリスト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連想図書検索 </a:t>
                  </a:r>
                  <a:r>
                    <a:rPr lang="en-US" altLang="ja-JP" sz="1200" dirty="0" smtClean="0">
                      <a:latin typeface="+mn-ea"/>
                      <a:cs typeface="メイリオ" panose="020B0604030504040204" pitchFamily="50" charset="-128"/>
                    </a:rPr>
                    <a:t>IMAGINE</a:t>
                  </a:r>
                </a:p>
                <a:p>
                  <a:pPr marL="268288" indent="-268288">
                    <a:buFont typeface="Wingdings" pitchFamily="2" charset="2"/>
                    <a:buChar char="l"/>
                  </a:pPr>
                  <a:endParaRPr kumimoji="1" lang="ja-JP" altLang="en-US" sz="1200" dirty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5" name="角丸四角形 14"/>
                <p:cNvSpPr/>
                <p:nvPr/>
              </p:nvSpPr>
              <p:spPr bwMode="auto">
                <a:xfrm>
                  <a:off x="351348" y="3344788"/>
                  <a:ext cx="2412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外部連携機能</a:t>
                  </a:r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3196574" y="3344788"/>
                <a:ext cx="2736000" cy="1263390"/>
                <a:chOff x="3240516" y="3344788"/>
                <a:chExt cx="2736000" cy="1263390"/>
              </a:xfrm>
            </p:grpSpPr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3240516" y="3564178"/>
                  <a:ext cx="2736000" cy="1044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小テスト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レポート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3" name="角丸四角形 12"/>
                <p:cNvSpPr/>
                <p:nvPr/>
              </p:nvSpPr>
              <p:spPr bwMode="auto">
                <a:xfrm>
                  <a:off x="3402516" y="3344788"/>
                  <a:ext cx="2412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簡易</a:t>
                  </a:r>
                  <a:r>
                    <a:rPr lang="en-US" altLang="ja-JP" sz="1200" dirty="0" smtClean="0">
                      <a:latin typeface="+mn-ea"/>
                      <a:cs typeface="メイリオ" panose="020B0604030504040204" pitchFamily="50" charset="-128"/>
                    </a:rPr>
                    <a:t>e-Learning</a:t>
                  </a: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機能</a:t>
                  </a:r>
                </a:p>
              </p:txBody>
            </p:sp>
          </p:grpSp>
          <p:grpSp>
            <p:nvGrpSpPr>
              <p:cNvPr id="9" name="グループ化 8"/>
              <p:cNvGrpSpPr/>
              <p:nvPr/>
            </p:nvGrpSpPr>
            <p:grpSpPr>
              <a:xfrm>
                <a:off x="6194276" y="3344788"/>
                <a:ext cx="2736000" cy="1263390"/>
                <a:chOff x="6194276" y="3344788"/>
                <a:chExt cx="2736000" cy="1263390"/>
              </a:xfrm>
            </p:grpSpPr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6194276" y="3564178"/>
                  <a:ext cx="2736000" cy="1044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tIns="288000" rtlCol="0">
                  <a:noAutofit/>
                </a:bodyPr>
                <a:lstStyle/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チャット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  <a:p>
                  <a:pPr marL="268288" indent="-268288">
                    <a:buFont typeface="Wingdings" pitchFamily="2" charset="2"/>
                    <a:buChar char="l"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プライベートメッセージ</a:t>
                  </a:r>
                  <a:endParaRPr lang="en-US" altLang="ja-JP" sz="1200" dirty="0" smtClean="0">
                    <a:latin typeface="+mn-ea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1" name="角丸四角形 10"/>
                <p:cNvSpPr/>
                <p:nvPr/>
              </p:nvSpPr>
              <p:spPr bwMode="auto">
                <a:xfrm>
                  <a:off x="6356276" y="3344788"/>
                  <a:ext cx="2412000" cy="360000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R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ja-JP" altLang="en-US" sz="1200" dirty="0" smtClean="0">
                      <a:latin typeface="+mn-ea"/>
                      <a:cs typeface="メイリオ" panose="020B0604030504040204" pitchFamily="50" charset="-128"/>
                    </a:rPr>
                    <a:t>コミュニケーション機能</a:t>
                  </a:r>
                </a:p>
              </p:txBody>
            </p:sp>
          </p:grpSp>
        </p:grpSp>
      </p:grpSp>
      <p:sp>
        <p:nvSpPr>
          <p:cNvPr id="2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550993"/>
            <a:ext cx="8596668" cy="1284897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掲示板やファイルを保管するキャビネットなど、情報共有に必要な</a:t>
            </a:r>
            <a:br>
              <a:rPr lang="ja-JP" altLang="en-US" sz="2000" dirty="0" smtClean="0"/>
            </a:br>
            <a:r>
              <a:rPr lang="ja-JP" altLang="en-US" sz="2000" dirty="0" smtClean="0"/>
              <a:t>機能（モジュール）が多数搭載されている（</a:t>
            </a:r>
            <a:r>
              <a:rPr lang="en-US" altLang="ja-JP" sz="2000" dirty="0" smtClean="0"/>
              <a:t>27</a:t>
            </a:r>
            <a:r>
              <a:rPr lang="ja-JP" altLang="en-US" sz="2000" dirty="0" smtClean="0"/>
              <a:t>種類＋管理系）</a:t>
            </a:r>
          </a:p>
          <a:p>
            <a:r>
              <a:rPr lang="ja-JP" altLang="en-US" sz="2000" dirty="0" smtClean="0"/>
              <a:t>クリックするだけで、複数の機能追加や移動が可能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02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522</TotalTime>
  <Words>594</Words>
  <Application>Microsoft Office PowerPoint</Application>
  <PresentationFormat>ワイド画面</PresentationFormat>
  <Paragraphs>233</Paragraphs>
  <Slides>33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2" baseType="lpstr">
      <vt:lpstr>HG丸ｺﾞｼｯｸM-PRO</vt:lpstr>
      <vt:lpstr>ＭＳ Ｐゴシック</vt:lpstr>
      <vt:lpstr>メイリオ</vt:lpstr>
      <vt:lpstr>Arial</vt:lpstr>
      <vt:lpstr>Calibri</vt:lpstr>
      <vt:lpstr>Trebuchet MS</vt:lpstr>
      <vt:lpstr>Wingdings</vt:lpstr>
      <vt:lpstr>Wingdings 3</vt:lpstr>
      <vt:lpstr>ファセット</vt:lpstr>
      <vt:lpstr>30分で出来ちゃう 簡単グループウェア サイト by NetCommons</vt:lpstr>
      <vt:lpstr>自己紹介</vt:lpstr>
      <vt:lpstr>自己紹介</vt:lpstr>
      <vt:lpstr>What is NetCommons ?</vt:lpstr>
      <vt:lpstr>NetCommonsとは </vt:lpstr>
      <vt:lpstr>NetCommonsの特徴</vt:lpstr>
      <vt:lpstr>日本全国で利用者が増加中</vt:lpstr>
      <vt:lpstr>PowerPoint プレゼンテーション</vt:lpstr>
      <vt:lpstr>豊富な機能</vt:lpstr>
      <vt:lpstr>NetCommonsのバージョン</vt:lpstr>
      <vt:lpstr>事例</vt:lpstr>
      <vt:lpstr>事例</vt:lpstr>
      <vt:lpstr>事例</vt:lpstr>
      <vt:lpstr>事例</vt:lpstr>
      <vt:lpstr>実際に動かしてみよう！ ～百聞は一見にしかず～</vt:lpstr>
      <vt:lpstr>何が出来る？</vt:lpstr>
      <vt:lpstr>完成イメージ（TOPページ）</vt:lpstr>
      <vt:lpstr>完成イメージ（会員専用ページ）</vt:lpstr>
      <vt:lpstr>PowerPoint プレゼンテーション</vt:lpstr>
      <vt:lpstr>Step1 ソフトのダウンロード</vt:lpstr>
      <vt:lpstr>PowerPoint プレゼンテーション</vt:lpstr>
      <vt:lpstr>Step2 NetCommonsインストール</vt:lpstr>
      <vt:lpstr>PowerPoint プレゼンテーション</vt:lpstr>
      <vt:lpstr>Step3 TOPページ設定</vt:lpstr>
      <vt:lpstr>PowerPoint プレゼンテーション</vt:lpstr>
      <vt:lpstr>Step4 会員専用ルーム作成</vt:lpstr>
      <vt:lpstr>PowerPoint プレゼンテーション</vt:lpstr>
      <vt:lpstr>Step5 会員専用ルームでページ設定</vt:lpstr>
      <vt:lpstr>PowerPoint プレゼンテーション</vt:lpstr>
      <vt:lpstr>Step6 会員登録</vt:lpstr>
      <vt:lpstr>いま何分？</vt:lpstr>
      <vt:lpstr>ロスタイムいっとく？</vt:lpstr>
      <vt:lpstr>ご清聴ありがとうございました。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30分で出来ちゃう簡単グループウェアサイト by NetCommons</dc:title>
  <dc:creator>akagane</dc:creator>
  <cp:lastModifiedBy>goto</cp:lastModifiedBy>
  <cp:revision>66</cp:revision>
  <dcterms:created xsi:type="dcterms:W3CDTF">2015-02-05T05:20:34Z</dcterms:created>
  <dcterms:modified xsi:type="dcterms:W3CDTF">2015-02-07T02:05:56Z</dcterms:modified>
</cp:coreProperties>
</file>