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2794" autoAdjust="0"/>
  </p:normalViewPr>
  <p:slideViewPr>
    <p:cSldViewPr>
      <p:cViewPr>
        <p:scale>
          <a:sx n="100" d="100"/>
          <a:sy n="100" d="100"/>
        </p:scale>
        <p:origin x="-19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機能提案および評価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kumimoji="1" lang="ja-JP" altLang="en-US" dirty="0" smtClean="0"/>
              <a:t>国立情報学研究所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新井研究室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日立製作所（情公共）（消防セ１）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外田浩太朗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923928" y="3600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3588" y="2714625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  <a:endParaRPr lang="ja-JP" altLang="en-US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  <a:endParaRPr lang="ja-JP" altLang="en-US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  <a:endParaRPr lang="ja-JP" altLang="en-US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  <a:endParaRPr lang="ja-JP" altLang="en-US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紺色はインフラ系ソフトウェア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360</Words>
  <Application>Microsoft Office PowerPoint</Application>
  <PresentationFormat>画面に合わせる (4:3)</PresentationFormat>
  <Paragraphs>147</Paragraphs>
  <Slides>16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テーマ</vt:lpstr>
      <vt:lpstr>NetCommons3開発における 機能提案および評価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  <vt:lpstr>双方向データバンディング</vt:lpstr>
      <vt:lpstr>スライド 11</vt:lpstr>
      <vt:lpstr>スライド 12</vt:lpstr>
      <vt:lpstr>スライド 13</vt:lpstr>
      <vt:lpstr>スライド 14</vt:lpstr>
      <vt:lpstr>スライド 15</vt:lpstr>
      <vt:lpstr>スライド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230</cp:revision>
  <dcterms:created xsi:type="dcterms:W3CDTF">2014-10-23T15:17:38Z</dcterms:created>
  <dcterms:modified xsi:type="dcterms:W3CDTF">2014-11-21T06:20:23Z</dcterms:modified>
</cp:coreProperties>
</file>