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92794" autoAdjust="0"/>
  </p:normalViewPr>
  <p:slideViewPr>
    <p:cSldViewPr>
      <p:cViewPr varScale="1">
        <p:scale>
          <a:sx n="103" d="100"/>
          <a:sy n="103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/>
        </a:p>
      </dsp:txBody>
      <dsp:txXfrm>
        <a:off x="5924457" y="2528452"/>
        <a:ext cx="525154" cy="52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</a:t>
            </a:r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</a:t>
            </a:r>
            <a:r>
              <a:rPr kumimoji="1" lang="ja-JP" altLang="en-US" dirty="0" smtClean="0"/>
              <a:t>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266</Words>
  <Application>Microsoft Office PowerPoint</Application>
  <PresentationFormat>画面に合わせる 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145</cp:revision>
  <dcterms:created xsi:type="dcterms:W3CDTF">2014-10-23T15:17:38Z</dcterms:created>
  <dcterms:modified xsi:type="dcterms:W3CDTF">2014-11-14T02:46:00Z</dcterms:modified>
</cp:coreProperties>
</file>