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handoutMasterIdLst>
    <p:handoutMasterId r:id="rId52"/>
  </p:handoutMasterIdLst>
  <p:sldIdLst>
    <p:sldId id="281" r:id="rId2"/>
    <p:sldId id="306" r:id="rId3"/>
    <p:sldId id="315" r:id="rId4"/>
    <p:sldId id="266" r:id="rId5"/>
    <p:sldId id="299" r:id="rId6"/>
    <p:sldId id="298" r:id="rId7"/>
    <p:sldId id="326" r:id="rId8"/>
    <p:sldId id="304" r:id="rId9"/>
    <p:sldId id="316" r:id="rId10"/>
    <p:sldId id="317" r:id="rId11"/>
    <p:sldId id="332" r:id="rId12"/>
    <p:sldId id="333" r:id="rId13"/>
    <p:sldId id="334" r:id="rId14"/>
    <p:sldId id="269" r:id="rId15"/>
    <p:sldId id="261" r:id="rId16"/>
    <p:sldId id="273" r:id="rId17"/>
    <p:sldId id="337" r:id="rId18"/>
    <p:sldId id="307" r:id="rId19"/>
    <p:sldId id="319" r:id="rId20"/>
    <p:sldId id="320" r:id="rId21"/>
    <p:sldId id="321" r:id="rId22"/>
    <p:sldId id="325" r:id="rId23"/>
    <p:sldId id="313" r:id="rId24"/>
    <p:sldId id="327" r:id="rId25"/>
    <p:sldId id="330" r:id="rId26"/>
    <p:sldId id="329" r:id="rId27"/>
    <p:sldId id="336" r:id="rId28"/>
    <p:sldId id="328" r:id="rId29"/>
    <p:sldId id="312" r:id="rId30"/>
    <p:sldId id="322" r:id="rId31"/>
    <p:sldId id="323" r:id="rId32"/>
    <p:sldId id="310" r:id="rId33"/>
    <p:sldId id="311" r:id="rId34"/>
    <p:sldId id="314" r:id="rId35"/>
    <p:sldId id="262" r:id="rId36"/>
    <p:sldId id="280" r:id="rId37"/>
    <p:sldId id="259" r:id="rId38"/>
    <p:sldId id="268" r:id="rId39"/>
    <p:sldId id="270" r:id="rId40"/>
    <p:sldId id="342" r:id="rId41"/>
    <p:sldId id="283" r:id="rId42"/>
    <p:sldId id="338" r:id="rId43"/>
    <p:sldId id="341" r:id="rId44"/>
    <p:sldId id="335" r:id="rId45"/>
    <p:sldId id="340" r:id="rId46"/>
    <p:sldId id="295" r:id="rId47"/>
    <p:sldId id="331" r:id="rId48"/>
    <p:sldId id="279" r:id="rId49"/>
    <p:sldId id="339" r:id="rId5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7B3D5"/>
    <a:srgbClr val="799DC9"/>
  </p:clrMru>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E171933-4619-4E11-9A3F-F7608DF75F80}" styleName="中間スタイル 1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vertBarState="maximized" horzBarState="maximized">
    <p:restoredLeft sz="21763" autoAdjust="0"/>
    <p:restoredTop sz="56874" autoAdjust="0"/>
  </p:normalViewPr>
  <p:slideViewPr>
    <p:cSldViewPr>
      <p:cViewPr varScale="1">
        <p:scale>
          <a:sx n="64" d="100"/>
          <a:sy n="64" d="100"/>
        </p:scale>
        <p:origin x="-120" y="-420"/>
      </p:cViewPr>
      <p:guideLst>
        <p:guide orient="horz" pos="2160"/>
        <p:guide pos="2880"/>
      </p:guideLst>
    </p:cSldViewPr>
  </p:slideViewPr>
  <p:outlineViewPr>
    <p:cViewPr>
      <p:scale>
        <a:sx n="33" d="100"/>
        <a:sy n="33" d="100"/>
      </p:scale>
      <p:origin x="0" y="1752"/>
    </p:cViewPr>
  </p:outlineViewPr>
  <p:notesTextViewPr>
    <p:cViewPr>
      <p:scale>
        <a:sx n="100" d="100"/>
        <a:sy n="100" d="100"/>
      </p:scale>
      <p:origin x="0" y="0"/>
    </p:cViewPr>
  </p:notesTextViewPr>
  <p:sorterViewPr>
    <p:cViewPr>
      <p:scale>
        <a:sx n="100" d="100"/>
        <a:sy n="100" d="100"/>
      </p:scale>
      <p:origin x="0" y="2502"/>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96525A-161A-4438-BBF2-11171A2FDEE8}" type="doc">
      <dgm:prSet loTypeId="urn:microsoft.com/office/officeart/2005/8/layout/radial4" loCatId="relationship" qsTypeId="urn:microsoft.com/office/officeart/2005/8/quickstyle/3d7" qsCatId="3D" csTypeId="urn:microsoft.com/office/officeart/2005/8/colors/colorful2" csCatId="colorful" phldr="1"/>
      <dgm:spPr/>
      <dgm:t>
        <a:bodyPr/>
        <a:lstStyle/>
        <a:p>
          <a:endParaRPr kumimoji="1" lang="ja-JP" altLang="en-US"/>
        </a:p>
      </dgm:t>
    </dgm:pt>
    <dgm:pt modelId="{F751472D-4690-424E-9FC1-E453610DBA90}">
      <dgm:prSet phldrT="[テキスト]" custT="1"/>
      <dgm:spPr/>
      <dgm:t>
        <a:bodyPr/>
        <a:lstStyle/>
        <a:p>
          <a:r>
            <a:rPr kumimoji="1" lang="en-US" altLang="ja-JP" sz="2200" b="1" dirty="0" smtClean="0">
              <a:latin typeface="メイリオ" pitchFamily="50" charset="-128"/>
              <a:ea typeface="メイリオ" pitchFamily="50" charset="-128"/>
              <a:cs typeface="メイリオ" pitchFamily="50" charset="-128"/>
            </a:rPr>
            <a:t>NetCommons</a:t>
          </a:r>
          <a:endParaRPr kumimoji="1" lang="ja-JP" altLang="en-US" sz="2200" b="1" dirty="0">
            <a:latin typeface="メイリオ" pitchFamily="50" charset="-128"/>
            <a:ea typeface="メイリオ" pitchFamily="50" charset="-128"/>
            <a:cs typeface="メイリオ" pitchFamily="50" charset="-128"/>
          </a:endParaRPr>
        </a:p>
      </dgm:t>
    </dgm:pt>
    <dgm:pt modelId="{B4B3061C-A256-4457-9575-49FCE34F3497}" type="parTrans" cxnId="{7A029D1A-E844-44E6-B46F-C427AEF5A94E}">
      <dgm:prSet/>
      <dgm:spPr/>
      <dgm:t>
        <a:bodyPr/>
        <a:lstStyle/>
        <a:p>
          <a:endParaRPr kumimoji="1" lang="ja-JP" altLang="en-US"/>
        </a:p>
      </dgm:t>
    </dgm:pt>
    <dgm:pt modelId="{6D401BA8-EAED-4615-BCC8-970891229222}" type="sibTrans" cxnId="{7A029D1A-E844-44E6-B46F-C427AEF5A94E}">
      <dgm:prSet/>
      <dgm:spPr/>
      <dgm:t>
        <a:bodyPr/>
        <a:lstStyle/>
        <a:p>
          <a:endParaRPr kumimoji="1" lang="ja-JP" altLang="en-US"/>
        </a:p>
      </dgm:t>
    </dgm:pt>
    <dgm:pt modelId="{20392432-6A36-4FD3-9338-4B57C6299C68}">
      <dgm:prSet phldrT="[テキスト]" custT="1"/>
      <dgm:spPr/>
      <dgm:t>
        <a:bodyPr/>
        <a:lstStyle/>
        <a:p>
          <a:r>
            <a:rPr kumimoji="1" lang="ja-JP" altLang="en-US" sz="2800" dirty="0" smtClean="0"/>
            <a:t>パブリック</a:t>
          </a:r>
          <a:endParaRPr kumimoji="1" lang="en-US" altLang="ja-JP" sz="2800" dirty="0" smtClean="0"/>
        </a:p>
        <a:p>
          <a:r>
            <a:rPr kumimoji="1" lang="ja-JP" altLang="en-US" sz="2800" dirty="0" smtClean="0"/>
            <a:t>スペース</a:t>
          </a:r>
          <a:endParaRPr kumimoji="1" lang="ja-JP" altLang="en-US" sz="2800" dirty="0"/>
        </a:p>
      </dgm:t>
    </dgm:pt>
    <dgm:pt modelId="{15A5303A-514B-4C2F-B2EB-97DB86C183D1}" type="parTrans" cxnId="{E9272F88-9760-483B-B7DA-52AD4342CD6C}">
      <dgm:prSet/>
      <dgm:spPr/>
      <dgm:t>
        <a:bodyPr/>
        <a:lstStyle/>
        <a:p>
          <a:endParaRPr kumimoji="1" lang="ja-JP" altLang="en-US" dirty="0"/>
        </a:p>
      </dgm:t>
    </dgm:pt>
    <dgm:pt modelId="{DD97649B-D753-4DEE-8F3B-28A6728F3A92}" type="sibTrans" cxnId="{E9272F88-9760-483B-B7DA-52AD4342CD6C}">
      <dgm:prSet/>
      <dgm:spPr/>
      <dgm:t>
        <a:bodyPr/>
        <a:lstStyle/>
        <a:p>
          <a:endParaRPr kumimoji="1" lang="ja-JP" altLang="en-US"/>
        </a:p>
      </dgm:t>
    </dgm:pt>
    <dgm:pt modelId="{BA8AB1AF-A405-4595-95A6-BB6EC71E131E}">
      <dgm:prSet phldrT="[テキスト]" custT="1"/>
      <dgm:spPr/>
      <dgm:t>
        <a:bodyPr/>
        <a:lstStyle/>
        <a:p>
          <a:r>
            <a:rPr kumimoji="1" lang="ja-JP" altLang="en-US" sz="2800" dirty="0" smtClean="0"/>
            <a:t>プライベート</a:t>
          </a:r>
          <a:endParaRPr kumimoji="1" lang="en-US" altLang="ja-JP" sz="2800" dirty="0" smtClean="0"/>
        </a:p>
        <a:p>
          <a:r>
            <a:rPr kumimoji="1" lang="ja-JP" altLang="en-US" sz="2800" dirty="0" smtClean="0"/>
            <a:t>スペース</a:t>
          </a:r>
          <a:endParaRPr kumimoji="1" lang="ja-JP" altLang="en-US" sz="2800" dirty="0"/>
        </a:p>
      </dgm:t>
    </dgm:pt>
    <dgm:pt modelId="{93138143-5E02-4B63-A77E-553D7134BB0B}" type="parTrans" cxnId="{9F179B0D-B488-4A63-8823-9B7E43FF919D}">
      <dgm:prSet/>
      <dgm:spPr/>
      <dgm:t>
        <a:bodyPr/>
        <a:lstStyle/>
        <a:p>
          <a:endParaRPr kumimoji="1" lang="ja-JP" altLang="en-US" dirty="0"/>
        </a:p>
      </dgm:t>
    </dgm:pt>
    <dgm:pt modelId="{D5EBFF27-2292-4B1D-A094-DC8EE7246058}" type="sibTrans" cxnId="{9F179B0D-B488-4A63-8823-9B7E43FF919D}">
      <dgm:prSet/>
      <dgm:spPr/>
      <dgm:t>
        <a:bodyPr/>
        <a:lstStyle/>
        <a:p>
          <a:endParaRPr kumimoji="1" lang="ja-JP" altLang="en-US"/>
        </a:p>
      </dgm:t>
    </dgm:pt>
    <dgm:pt modelId="{073EB7F1-D358-4085-ABE3-ED46294834F8}">
      <dgm:prSet phldrT="[テキスト]" custT="1"/>
      <dgm:spPr/>
      <dgm:t>
        <a:bodyPr/>
        <a:lstStyle/>
        <a:p>
          <a:r>
            <a:rPr kumimoji="1" lang="ja-JP" altLang="en-US" sz="2800" dirty="0" smtClean="0"/>
            <a:t>グループ</a:t>
          </a:r>
          <a:endParaRPr kumimoji="1" lang="en-US" altLang="ja-JP" sz="2800" dirty="0" smtClean="0"/>
        </a:p>
        <a:p>
          <a:r>
            <a:rPr kumimoji="1" lang="ja-JP" altLang="en-US" sz="2800" dirty="0" smtClean="0"/>
            <a:t>スペース</a:t>
          </a:r>
          <a:endParaRPr kumimoji="1" lang="ja-JP" altLang="en-US" sz="2800" dirty="0"/>
        </a:p>
      </dgm:t>
    </dgm:pt>
    <dgm:pt modelId="{8E78055D-5A0B-4F6A-8D0F-71F3686E6944}" type="parTrans" cxnId="{E97D0B23-DB03-4ED6-8FFC-BBF10FE2E692}">
      <dgm:prSet/>
      <dgm:spPr/>
      <dgm:t>
        <a:bodyPr/>
        <a:lstStyle/>
        <a:p>
          <a:endParaRPr kumimoji="1" lang="ja-JP" altLang="en-US" dirty="0"/>
        </a:p>
      </dgm:t>
    </dgm:pt>
    <dgm:pt modelId="{3AAE6626-F642-4438-A3A7-E47C8F3F8493}" type="sibTrans" cxnId="{E97D0B23-DB03-4ED6-8FFC-BBF10FE2E692}">
      <dgm:prSet/>
      <dgm:spPr/>
      <dgm:t>
        <a:bodyPr/>
        <a:lstStyle/>
        <a:p>
          <a:endParaRPr kumimoji="1" lang="ja-JP" altLang="en-US"/>
        </a:p>
      </dgm:t>
    </dgm:pt>
    <dgm:pt modelId="{FBCFC574-FF15-4BFB-8C05-E2A5349FF8FA}" type="pres">
      <dgm:prSet presAssocID="{8996525A-161A-4438-BBF2-11171A2FDEE8}" presName="cycle" presStyleCnt="0">
        <dgm:presLayoutVars>
          <dgm:chMax val="1"/>
          <dgm:dir/>
          <dgm:animLvl val="ctr"/>
          <dgm:resizeHandles val="exact"/>
        </dgm:presLayoutVars>
      </dgm:prSet>
      <dgm:spPr/>
      <dgm:t>
        <a:bodyPr/>
        <a:lstStyle/>
        <a:p>
          <a:endParaRPr kumimoji="1" lang="ja-JP" altLang="en-US"/>
        </a:p>
      </dgm:t>
    </dgm:pt>
    <dgm:pt modelId="{79F56EF8-3D57-45F0-B4C7-B18ED6E4E90B}" type="pres">
      <dgm:prSet presAssocID="{F751472D-4690-424E-9FC1-E453610DBA90}" presName="centerShape" presStyleLbl="node0" presStyleIdx="0" presStyleCnt="1" custLinFactNeighborX="-1133" custLinFactNeighborY="-43040"/>
      <dgm:spPr/>
      <dgm:t>
        <a:bodyPr/>
        <a:lstStyle/>
        <a:p>
          <a:endParaRPr kumimoji="1" lang="ja-JP" altLang="en-US"/>
        </a:p>
      </dgm:t>
    </dgm:pt>
    <dgm:pt modelId="{D763FADD-769F-4858-AF01-349AA5E70878}" type="pres">
      <dgm:prSet presAssocID="{15A5303A-514B-4C2F-B2EB-97DB86C183D1}" presName="parTrans" presStyleLbl="bgSibTrans2D1" presStyleIdx="0" presStyleCnt="3"/>
      <dgm:spPr/>
      <dgm:t>
        <a:bodyPr/>
        <a:lstStyle/>
        <a:p>
          <a:endParaRPr kumimoji="1" lang="ja-JP" altLang="en-US"/>
        </a:p>
      </dgm:t>
    </dgm:pt>
    <dgm:pt modelId="{FA5157B8-3718-402E-A717-77815FE91C9E}" type="pres">
      <dgm:prSet presAssocID="{20392432-6A36-4FD3-9338-4B57C6299C68}" presName="node" presStyleLbl="node1" presStyleIdx="0" presStyleCnt="3" custRadScaleRad="99878" custRadScaleInc="-8435">
        <dgm:presLayoutVars>
          <dgm:bulletEnabled val="1"/>
        </dgm:presLayoutVars>
      </dgm:prSet>
      <dgm:spPr/>
      <dgm:t>
        <a:bodyPr/>
        <a:lstStyle/>
        <a:p>
          <a:endParaRPr kumimoji="1" lang="ja-JP" altLang="en-US"/>
        </a:p>
      </dgm:t>
    </dgm:pt>
    <dgm:pt modelId="{1BFD9D7F-EAD9-4612-B3EC-D7497C1F3314}" type="pres">
      <dgm:prSet presAssocID="{93138143-5E02-4B63-A77E-553D7134BB0B}" presName="parTrans" presStyleLbl="bgSibTrans2D1" presStyleIdx="1" presStyleCnt="3"/>
      <dgm:spPr/>
      <dgm:t>
        <a:bodyPr/>
        <a:lstStyle/>
        <a:p>
          <a:endParaRPr kumimoji="1" lang="ja-JP" altLang="en-US"/>
        </a:p>
      </dgm:t>
    </dgm:pt>
    <dgm:pt modelId="{8FAC0A8F-93AE-4C30-AB96-4446C20BBA6B}" type="pres">
      <dgm:prSet presAssocID="{BA8AB1AF-A405-4595-95A6-BB6EC71E131E}" presName="node" presStyleLbl="node1" presStyleIdx="1" presStyleCnt="3" custRadScaleRad="21638" custRadScaleInc="127671">
        <dgm:presLayoutVars>
          <dgm:bulletEnabled val="1"/>
        </dgm:presLayoutVars>
      </dgm:prSet>
      <dgm:spPr/>
      <dgm:t>
        <a:bodyPr/>
        <a:lstStyle/>
        <a:p>
          <a:endParaRPr kumimoji="1" lang="ja-JP" altLang="en-US"/>
        </a:p>
      </dgm:t>
    </dgm:pt>
    <dgm:pt modelId="{E11B2249-037C-40D3-8CD4-5D7FA2166CE4}" type="pres">
      <dgm:prSet presAssocID="{8E78055D-5A0B-4F6A-8D0F-71F3686E6944}" presName="parTrans" presStyleLbl="bgSibTrans2D1" presStyleIdx="2" presStyleCnt="3"/>
      <dgm:spPr/>
      <dgm:t>
        <a:bodyPr/>
        <a:lstStyle/>
        <a:p>
          <a:endParaRPr kumimoji="1" lang="ja-JP" altLang="en-US"/>
        </a:p>
      </dgm:t>
    </dgm:pt>
    <dgm:pt modelId="{6EAEA915-A7A8-4AFC-95FF-7CCCDFA397B1}" type="pres">
      <dgm:prSet presAssocID="{073EB7F1-D358-4085-ABE3-ED46294834F8}" presName="node" presStyleLbl="node1" presStyleIdx="2" presStyleCnt="3" custRadScaleRad="122473" custRadScaleInc="-19691">
        <dgm:presLayoutVars>
          <dgm:bulletEnabled val="1"/>
        </dgm:presLayoutVars>
      </dgm:prSet>
      <dgm:spPr/>
      <dgm:t>
        <a:bodyPr/>
        <a:lstStyle/>
        <a:p>
          <a:endParaRPr kumimoji="1" lang="ja-JP" altLang="en-US"/>
        </a:p>
      </dgm:t>
    </dgm:pt>
  </dgm:ptLst>
  <dgm:cxnLst>
    <dgm:cxn modelId="{292D081C-3B40-48F3-A20D-6BD611CBBFDC}" type="presOf" srcId="{20392432-6A36-4FD3-9338-4B57C6299C68}" destId="{FA5157B8-3718-402E-A717-77815FE91C9E}" srcOrd="0" destOrd="0" presId="urn:microsoft.com/office/officeart/2005/8/layout/radial4"/>
    <dgm:cxn modelId="{CB73D754-9438-48FC-B779-0600259BE7E4}" type="presOf" srcId="{15A5303A-514B-4C2F-B2EB-97DB86C183D1}" destId="{D763FADD-769F-4858-AF01-349AA5E70878}" srcOrd="0" destOrd="0" presId="urn:microsoft.com/office/officeart/2005/8/layout/radial4"/>
    <dgm:cxn modelId="{A3E13E10-8FB0-4E37-B7FF-1FE725573A8A}" type="presOf" srcId="{BA8AB1AF-A405-4595-95A6-BB6EC71E131E}" destId="{8FAC0A8F-93AE-4C30-AB96-4446C20BBA6B}" srcOrd="0" destOrd="0" presId="urn:microsoft.com/office/officeart/2005/8/layout/radial4"/>
    <dgm:cxn modelId="{2B591548-17EB-4348-AD43-134135C1ED9C}" type="presOf" srcId="{8E78055D-5A0B-4F6A-8D0F-71F3686E6944}" destId="{E11B2249-037C-40D3-8CD4-5D7FA2166CE4}" srcOrd="0" destOrd="0" presId="urn:microsoft.com/office/officeart/2005/8/layout/radial4"/>
    <dgm:cxn modelId="{B5347B0A-B7F6-4A58-A751-2480E0599EAF}" type="presOf" srcId="{F751472D-4690-424E-9FC1-E453610DBA90}" destId="{79F56EF8-3D57-45F0-B4C7-B18ED6E4E90B}" srcOrd="0" destOrd="0" presId="urn:microsoft.com/office/officeart/2005/8/layout/radial4"/>
    <dgm:cxn modelId="{752C4AA4-1FE7-48B9-84C8-2B2D90F867C2}" type="presOf" srcId="{8996525A-161A-4438-BBF2-11171A2FDEE8}" destId="{FBCFC574-FF15-4BFB-8C05-E2A5349FF8FA}" srcOrd="0" destOrd="0" presId="urn:microsoft.com/office/officeart/2005/8/layout/radial4"/>
    <dgm:cxn modelId="{BE691A6F-ACF3-4713-93EC-5D0657143A2C}" type="presOf" srcId="{93138143-5E02-4B63-A77E-553D7134BB0B}" destId="{1BFD9D7F-EAD9-4612-B3EC-D7497C1F3314}" srcOrd="0" destOrd="0" presId="urn:microsoft.com/office/officeart/2005/8/layout/radial4"/>
    <dgm:cxn modelId="{E97D0B23-DB03-4ED6-8FFC-BBF10FE2E692}" srcId="{F751472D-4690-424E-9FC1-E453610DBA90}" destId="{073EB7F1-D358-4085-ABE3-ED46294834F8}" srcOrd="2" destOrd="0" parTransId="{8E78055D-5A0B-4F6A-8D0F-71F3686E6944}" sibTransId="{3AAE6626-F642-4438-A3A7-E47C8F3F8493}"/>
    <dgm:cxn modelId="{9F179B0D-B488-4A63-8823-9B7E43FF919D}" srcId="{F751472D-4690-424E-9FC1-E453610DBA90}" destId="{BA8AB1AF-A405-4595-95A6-BB6EC71E131E}" srcOrd="1" destOrd="0" parTransId="{93138143-5E02-4B63-A77E-553D7134BB0B}" sibTransId="{D5EBFF27-2292-4B1D-A094-DC8EE7246058}"/>
    <dgm:cxn modelId="{7A029D1A-E844-44E6-B46F-C427AEF5A94E}" srcId="{8996525A-161A-4438-BBF2-11171A2FDEE8}" destId="{F751472D-4690-424E-9FC1-E453610DBA90}" srcOrd="0" destOrd="0" parTransId="{B4B3061C-A256-4457-9575-49FCE34F3497}" sibTransId="{6D401BA8-EAED-4615-BCC8-970891229222}"/>
    <dgm:cxn modelId="{E9272F88-9760-483B-B7DA-52AD4342CD6C}" srcId="{F751472D-4690-424E-9FC1-E453610DBA90}" destId="{20392432-6A36-4FD3-9338-4B57C6299C68}" srcOrd="0" destOrd="0" parTransId="{15A5303A-514B-4C2F-B2EB-97DB86C183D1}" sibTransId="{DD97649B-D753-4DEE-8F3B-28A6728F3A92}"/>
    <dgm:cxn modelId="{8DD90F50-9EB7-4A66-9DA3-A3B5E53E2B1F}" type="presOf" srcId="{073EB7F1-D358-4085-ABE3-ED46294834F8}" destId="{6EAEA915-A7A8-4AFC-95FF-7CCCDFA397B1}" srcOrd="0" destOrd="0" presId="urn:microsoft.com/office/officeart/2005/8/layout/radial4"/>
    <dgm:cxn modelId="{9BA0BA3D-CCA4-4574-B61F-F85CB37CF9B9}" type="presParOf" srcId="{FBCFC574-FF15-4BFB-8C05-E2A5349FF8FA}" destId="{79F56EF8-3D57-45F0-B4C7-B18ED6E4E90B}" srcOrd="0" destOrd="0" presId="urn:microsoft.com/office/officeart/2005/8/layout/radial4"/>
    <dgm:cxn modelId="{AB3D0CC5-BE23-47B8-9376-7C6DA50C1102}" type="presParOf" srcId="{FBCFC574-FF15-4BFB-8C05-E2A5349FF8FA}" destId="{D763FADD-769F-4858-AF01-349AA5E70878}" srcOrd="1" destOrd="0" presId="urn:microsoft.com/office/officeart/2005/8/layout/radial4"/>
    <dgm:cxn modelId="{4FAD31D4-C3D5-4ED8-880B-A6633BD6D0D3}" type="presParOf" srcId="{FBCFC574-FF15-4BFB-8C05-E2A5349FF8FA}" destId="{FA5157B8-3718-402E-A717-77815FE91C9E}" srcOrd="2" destOrd="0" presId="urn:microsoft.com/office/officeart/2005/8/layout/radial4"/>
    <dgm:cxn modelId="{51E413E9-7E2F-41E1-B7E3-56A64842B590}" type="presParOf" srcId="{FBCFC574-FF15-4BFB-8C05-E2A5349FF8FA}" destId="{1BFD9D7F-EAD9-4612-B3EC-D7497C1F3314}" srcOrd="3" destOrd="0" presId="urn:microsoft.com/office/officeart/2005/8/layout/radial4"/>
    <dgm:cxn modelId="{9789CCBB-AFD4-4FC4-A38F-83425442266E}" type="presParOf" srcId="{FBCFC574-FF15-4BFB-8C05-E2A5349FF8FA}" destId="{8FAC0A8F-93AE-4C30-AB96-4446C20BBA6B}" srcOrd="4" destOrd="0" presId="urn:microsoft.com/office/officeart/2005/8/layout/radial4"/>
    <dgm:cxn modelId="{79F151F3-7B28-42A2-9F89-DACED3CBCCA4}" type="presParOf" srcId="{FBCFC574-FF15-4BFB-8C05-E2A5349FF8FA}" destId="{E11B2249-037C-40D3-8CD4-5D7FA2166CE4}" srcOrd="5" destOrd="0" presId="urn:microsoft.com/office/officeart/2005/8/layout/radial4"/>
    <dgm:cxn modelId="{AAD92C2A-4741-4E93-A292-E4A1512357E9}" type="presParOf" srcId="{FBCFC574-FF15-4BFB-8C05-E2A5349FF8FA}" destId="{6EAEA915-A7A8-4AFC-95FF-7CCCDFA397B1}" srcOrd="6" destOrd="0" presId="urn:microsoft.com/office/officeart/2005/8/layout/radial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9F56EF8-3D57-45F0-B4C7-B18ED6E4E90B}">
      <dsp:nvSpPr>
        <dsp:cNvPr id="0" name=""/>
        <dsp:cNvSpPr/>
      </dsp:nvSpPr>
      <dsp:spPr>
        <a:xfrm>
          <a:off x="3384338" y="215986"/>
          <a:ext cx="2877932" cy="2877932"/>
        </a:xfrm>
        <a:prstGeom prst="ellipse">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kumimoji="1" lang="en-US" altLang="ja-JP" sz="2200" b="1" kern="1200" dirty="0" smtClean="0">
              <a:latin typeface="メイリオ" pitchFamily="50" charset="-128"/>
              <a:ea typeface="メイリオ" pitchFamily="50" charset="-128"/>
              <a:cs typeface="メイリオ" pitchFamily="50" charset="-128"/>
            </a:rPr>
            <a:t>NetCommons</a:t>
          </a:r>
          <a:endParaRPr kumimoji="1" lang="ja-JP" altLang="en-US" sz="2200" b="1" kern="1200" dirty="0">
            <a:latin typeface="メイリオ" pitchFamily="50" charset="-128"/>
            <a:ea typeface="メイリオ" pitchFamily="50" charset="-128"/>
            <a:cs typeface="メイリオ" pitchFamily="50" charset="-128"/>
          </a:endParaRPr>
        </a:p>
      </dsp:txBody>
      <dsp:txXfrm>
        <a:off x="3384338" y="215986"/>
        <a:ext cx="2877932" cy="2877932"/>
      </dsp:txXfrm>
    </dsp:sp>
    <dsp:sp modelId="{D763FADD-769F-4858-AF01-349AA5E70878}">
      <dsp:nvSpPr>
        <dsp:cNvPr id="0" name=""/>
        <dsp:cNvSpPr/>
      </dsp:nvSpPr>
      <dsp:spPr>
        <a:xfrm rot="9404248">
          <a:off x="1352787" y="2280826"/>
          <a:ext cx="2121332" cy="820210"/>
        </a:xfrm>
        <a:prstGeom prst="leftArrow">
          <a:avLst>
            <a:gd name="adj1" fmla="val 60000"/>
            <a:gd name="adj2" fmla="val 50000"/>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p3d z="-211800">
          <a:bevelT w="40600" h="20600" prst="relaxedInset"/>
        </a:sp3d>
      </dsp:spPr>
      <dsp:style>
        <a:lnRef idx="0">
          <a:scrgbClr r="0" g="0" b="0"/>
        </a:lnRef>
        <a:fillRef idx="1">
          <a:scrgbClr r="0" g="0" b="0"/>
        </a:fillRef>
        <a:effectRef idx="2">
          <a:scrgbClr r="0" g="0" b="0"/>
        </a:effectRef>
        <a:fontRef idx="minor"/>
      </dsp:style>
    </dsp:sp>
    <dsp:sp modelId="{FA5157B8-3718-402E-A717-77815FE91C9E}">
      <dsp:nvSpPr>
        <dsp:cNvPr id="0" name=""/>
        <dsp:cNvSpPr/>
      </dsp:nvSpPr>
      <dsp:spPr>
        <a:xfrm>
          <a:off x="71996" y="2016221"/>
          <a:ext cx="2734035" cy="2187228"/>
        </a:xfrm>
        <a:prstGeom prst="roundRect">
          <a:avLst>
            <a:gd name="adj" fmla="val 10000"/>
          </a:avLst>
        </a:prstGeom>
        <a:solidFill>
          <a:schemeClr val="accent2">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ctr" defTabSz="1244600">
            <a:lnSpc>
              <a:spcPct val="90000"/>
            </a:lnSpc>
            <a:spcBef>
              <a:spcPct val="0"/>
            </a:spcBef>
            <a:spcAft>
              <a:spcPct val="35000"/>
            </a:spcAft>
          </a:pPr>
          <a:r>
            <a:rPr kumimoji="1" lang="ja-JP" altLang="en-US" sz="2800" kern="1200" dirty="0" smtClean="0"/>
            <a:t>パブリック</a:t>
          </a:r>
          <a:endParaRPr kumimoji="1" lang="en-US" altLang="ja-JP" sz="2800" kern="1200" dirty="0" smtClean="0"/>
        </a:p>
        <a:p>
          <a:pPr lvl="0" algn="ctr" defTabSz="1244600">
            <a:lnSpc>
              <a:spcPct val="90000"/>
            </a:lnSpc>
            <a:spcBef>
              <a:spcPct val="0"/>
            </a:spcBef>
            <a:spcAft>
              <a:spcPct val="35000"/>
            </a:spcAft>
          </a:pPr>
          <a:r>
            <a:rPr kumimoji="1" lang="ja-JP" altLang="en-US" sz="2800" kern="1200" dirty="0" smtClean="0"/>
            <a:t>スペース</a:t>
          </a:r>
          <a:endParaRPr kumimoji="1" lang="ja-JP" altLang="en-US" sz="2800" kern="1200" dirty="0"/>
        </a:p>
      </dsp:txBody>
      <dsp:txXfrm>
        <a:off x="71996" y="2016221"/>
        <a:ext cx="2734035" cy="2187228"/>
      </dsp:txXfrm>
    </dsp:sp>
    <dsp:sp modelId="{1BFD9D7F-EAD9-4612-B3EC-D7497C1F3314}">
      <dsp:nvSpPr>
        <dsp:cNvPr id="0" name=""/>
        <dsp:cNvSpPr/>
      </dsp:nvSpPr>
      <dsp:spPr>
        <a:xfrm rot="4437268">
          <a:off x="4584602" y="3615332"/>
          <a:ext cx="1840933" cy="820210"/>
        </a:xfrm>
        <a:prstGeom prst="leftArrow">
          <a:avLst>
            <a:gd name="adj1" fmla="val 60000"/>
            <a:gd name="adj2" fmla="val 50000"/>
          </a:avLst>
        </a:prstGeom>
        <a:solidFill>
          <a:schemeClr val="accent2">
            <a:hueOff val="2340759"/>
            <a:satOff val="-2919"/>
            <a:lumOff val="686"/>
            <a:alphaOff val="0"/>
          </a:schemeClr>
        </a:solidFill>
        <a:ln>
          <a:noFill/>
        </a:ln>
        <a:effectLst>
          <a:outerShdw blurRad="40000" dist="23000" dir="5400000" rotWithShape="0">
            <a:srgbClr val="000000">
              <a:alpha val="35000"/>
            </a:srgbClr>
          </a:outerShdw>
        </a:effectLst>
        <a:sp3d z="-211800">
          <a:bevelT w="40600" h="20600" prst="relaxedInset"/>
        </a:sp3d>
      </dsp:spPr>
      <dsp:style>
        <a:lnRef idx="0">
          <a:scrgbClr r="0" g="0" b="0"/>
        </a:lnRef>
        <a:fillRef idx="1">
          <a:scrgbClr r="0" g="0" b="0"/>
        </a:fillRef>
        <a:effectRef idx="2">
          <a:scrgbClr r="0" g="0" b="0"/>
        </a:effectRef>
        <a:fontRef idx="minor"/>
      </dsp:style>
    </dsp:sp>
    <dsp:sp modelId="{8FAC0A8F-93AE-4C30-AB96-4446C20BBA6B}">
      <dsp:nvSpPr>
        <dsp:cNvPr id="0" name=""/>
        <dsp:cNvSpPr/>
      </dsp:nvSpPr>
      <dsp:spPr>
        <a:xfrm>
          <a:off x="4392469" y="3816430"/>
          <a:ext cx="2734035" cy="2187228"/>
        </a:xfrm>
        <a:prstGeom prst="roundRect">
          <a:avLst>
            <a:gd name="adj" fmla="val 10000"/>
          </a:avLst>
        </a:prstGeom>
        <a:solidFill>
          <a:schemeClr val="accent2">
            <a:hueOff val="2340759"/>
            <a:satOff val="-2919"/>
            <a:lumOff val="686"/>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ctr" defTabSz="1244600">
            <a:lnSpc>
              <a:spcPct val="90000"/>
            </a:lnSpc>
            <a:spcBef>
              <a:spcPct val="0"/>
            </a:spcBef>
            <a:spcAft>
              <a:spcPct val="35000"/>
            </a:spcAft>
          </a:pPr>
          <a:r>
            <a:rPr kumimoji="1" lang="ja-JP" altLang="en-US" sz="2800" kern="1200" dirty="0" smtClean="0"/>
            <a:t>プライベート</a:t>
          </a:r>
          <a:endParaRPr kumimoji="1" lang="en-US" altLang="ja-JP" sz="2800" kern="1200" dirty="0" smtClean="0"/>
        </a:p>
        <a:p>
          <a:pPr lvl="0" algn="ctr" defTabSz="1244600">
            <a:lnSpc>
              <a:spcPct val="90000"/>
            </a:lnSpc>
            <a:spcBef>
              <a:spcPct val="0"/>
            </a:spcBef>
            <a:spcAft>
              <a:spcPct val="35000"/>
            </a:spcAft>
          </a:pPr>
          <a:r>
            <a:rPr kumimoji="1" lang="ja-JP" altLang="en-US" sz="2800" kern="1200" dirty="0" smtClean="0"/>
            <a:t>スペース</a:t>
          </a:r>
          <a:endParaRPr kumimoji="1" lang="ja-JP" altLang="en-US" sz="2800" kern="1200" dirty="0"/>
        </a:p>
      </dsp:txBody>
      <dsp:txXfrm>
        <a:off x="4392469" y="3816430"/>
        <a:ext cx="2734035" cy="2187228"/>
      </dsp:txXfrm>
    </dsp:sp>
    <dsp:sp modelId="{E11B2249-037C-40D3-8CD4-5D7FA2166CE4}">
      <dsp:nvSpPr>
        <dsp:cNvPr id="0" name=""/>
        <dsp:cNvSpPr/>
      </dsp:nvSpPr>
      <dsp:spPr>
        <a:xfrm rot="21471453">
          <a:off x="6371615" y="1151220"/>
          <a:ext cx="1908832" cy="820210"/>
        </a:xfrm>
        <a:prstGeom prst="leftArrow">
          <a:avLst>
            <a:gd name="adj1" fmla="val 60000"/>
            <a:gd name="adj2" fmla="val 50000"/>
          </a:avLst>
        </a:prstGeom>
        <a:solidFill>
          <a:schemeClr val="accent2">
            <a:hueOff val="4681519"/>
            <a:satOff val="-5839"/>
            <a:lumOff val="1373"/>
            <a:alphaOff val="0"/>
          </a:schemeClr>
        </a:solidFill>
        <a:ln>
          <a:noFill/>
        </a:ln>
        <a:effectLst>
          <a:outerShdw blurRad="40000" dist="23000" dir="5400000" rotWithShape="0">
            <a:srgbClr val="000000">
              <a:alpha val="35000"/>
            </a:srgbClr>
          </a:outerShdw>
        </a:effectLst>
        <a:sp3d z="-211800">
          <a:bevelT w="40600" h="20600" prst="relaxedInset"/>
        </a:sp3d>
      </dsp:spPr>
      <dsp:style>
        <a:lnRef idx="0">
          <a:scrgbClr r="0" g="0" b="0"/>
        </a:lnRef>
        <a:fillRef idx="1">
          <a:scrgbClr r="0" g="0" b="0"/>
        </a:fillRef>
        <a:effectRef idx="2">
          <a:scrgbClr r="0" g="0" b="0"/>
        </a:effectRef>
        <a:fontRef idx="minor"/>
      </dsp:style>
    </dsp:sp>
    <dsp:sp modelId="{6EAEA915-A7A8-4AFC-95FF-7CCCDFA397B1}">
      <dsp:nvSpPr>
        <dsp:cNvPr id="0" name=""/>
        <dsp:cNvSpPr/>
      </dsp:nvSpPr>
      <dsp:spPr>
        <a:xfrm>
          <a:off x="6912763" y="432031"/>
          <a:ext cx="2734035" cy="2187228"/>
        </a:xfrm>
        <a:prstGeom prst="roundRect">
          <a:avLst>
            <a:gd name="adj" fmla="val 10000"/>
          </a:avLst>
        </a:prstGeom>
        <a:solidFill>
          <a:schemeClr val="accent2">
            <a:hueOff val="4681519"/>
            <a:satOff val="-5839"/>
            <a:lumOff val="1373"/>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ctr" defTabSz="1244600">
            <a:lnSpc>
              <a:spcPct val="90000"/>
            </a:lnSpc>
            <a:spcBef>
              <a:spcPct val="0"/>
            </a:spcBef>
            <a:spcAft>
              <a:spcPct val="35000"/>
            </a:spcAft>
          </a:pPr>
          <a:r>
            <a:rPr kumimoji="1" lang="ja-JP" altLang="en-US" sz="2800" kern="1200" dirty="0" smtClean="0"/>
            <a:t>グループ</a:t>
          </a:r>
          <a:endParaRPr kumimoji="1" lang="en-US" altLang="ja-JP" sz="2800" kern="1200" dirty="0" smtClean="0"/>
        </a:p>
        <a:p>
          <a:pPr lvl="0" algn="ctr" defTabSz="1244600">
            <a:lnSpc>
              <a:spcPct val="90000"/>
            </a:lnSpc>
            <a:spcBef>
              <a:spcPct val="0"/>
            </a:spcBef>
            <a:spcAft>
              <a:spcPct val="35000"/>
            </a:spcAft>
          </a:pPr>
          <a:r>
            <a:rPr kumimoji="1" lang="ja-JP" altLang="en-US" sz="2800" kern="1200" dirty="0" smtClean="0"/>
            <a:t>スペース</a:t>
          </a:r>
          <a:endParaRPr kumimoji="1" lang="ja-JP" altLang="en-US" sz="2800" kern="1200" dirty="0"/>
        </a:p>
      </dsp:txBody>
      <dsp:txXfrm>
        <a:off x="6912763" y="432031"/>
        <a:ext cx="2734035" cy="2187228"/>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6E967B0-89D1-4E27-99AD-0035E7DE888F}" type="datetimeFigureOut">
              <a:rPr kumimoji="1" lang="ja-JP" altLang="en-US" smtClean="0"/>
              <a:pPr/>
              <a:t>2015/3/26</a:t>
            </a:fld>
            <a:endParaRPr kumimoji="1" lang="ja-JP" altLang="en-US"/>
          </a:p>
        </p:txBody>
      </p:sp>
      <p:sp>
        <p:nvSpPr>
          <p:cNvPr id="4" name="フッター プレースホル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026CEBB-9161-4C8B-915E-C43BD4C81148}"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3BF3DA-D70A-4307-BB0F-E8C53C12A971}" type="datetimeFigureOut">
              <a:rPr kumimoji="1" lang="ja-JP" altLang="en-US" smtClean="0"/>
              <a:pPr/>
              <a:t>2015/3/26</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3A2150-74B1-4230-8A14-26DFE16B0A96}"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a:t>
            </a:fld>
            <a:endParaRPr kumimoji="1" lang="ja-JP"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F43A2150-74B1-4230-8A14-26DFE16B0A96}" type="slidenum">
              <a:rPr kumimoji="1" lang="ja-JP" altLang="en-US" smtClean="0"/>
              <a:pPr/>
              <a:t>16</a:t>
            </a:fld>
            <a:endParaRPr kumimoji="1" lang="ja-JP"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ゴール（目的）→研究の目的</a:t>
            </a:r>
            <a:endParaRPr kumimoji="1" lang="en-US" altLang="ja-JP" dirty="0" smtClean="0"/>
          </a:p>
          <a:p>
            <a:r>
              <a:rPr kumimoji="1" lang="ja-JP" altLang="en-US" dirty="0" smtClean="0"/>
              <a:t>課題は何？→最新のソフトウェア開発の課題</a:t>
            </a:r>
            <a:endParaRPr kumimoji="1" lang="en-US" altLang="ja-JP" dirty="0" smtClean="0"/>
          </a:p>
          <a:p>
            <a:r>
              <a:rPr kumimoji="1" lang="ja-JP" altLang="en-US" dirty="0" smtClean="0"/>
              <a:t>解決するアイデア、実現方法→課題解決策</a:t>
            </a:r>
            <a:endParaRPr kumimoji="1" lang="en-US" altLang="ja-JP" dirty="0" smtClean="0"/>
          </a:p>
          <a:p>
            <a:r>
              <a:rPr kumimoji="1" lang="ja-JP" altLang="en-US" dirty="0" smtClean="0"/>
              <a:t>定量的な結果、結果をどう評価すべきか？→生産性評価、考察</a:t>
            </a:r>
            <a:endParaRPr kumimoji="1" lang="en-US" altLang="ja-JP" dirty="0" smtClean="0"/>
          </a:p>
          <a:p>
            <a:r>
              <a:rPr kumimoji="1" lang="ja-JP" altLang="en-US" dirty="0" smtClean="0"/>
              <a:t>今後の課題</a:t>
            </a:r>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F43A2150-74B1-4230-8A14-26DFE16B0A96}" type="slidenum">
              <a:rPr kumimoji="1" lang="ja-JP" altLang="en-US" smtClean="0"/>
              <a:pPr/>
              <a:t>18</a:t>
            </a:fld>
            <a:endParaRPr kumimoji="1" lang="ja-JP"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ゴール（目的）→研究の目的</a:t>
            </a:r>
            <a:endParaRPr kumimoji="1" lang="en-US" altLang="ja-JP" dirty="0" smtClean="0"/>
          </a:p>
          <a:p>
            <a:r>
              <a:rPr kumimoji="1" lang="ja-JP" altLang="en-US" dirty="0" smtClean="0"/>
              <a:t>課題は何？→最新のソフトウェア開発の課題</a:t>
            </a:r>
            <a:endParaRPr kumimoji="1" lang="en-US" altLang="ja-JP" dirty="0" smtClean="0"/>
          </a:p>
          <a:p>
            <a:r>
              <a:rPr kumimoji="1" lang="ja-JP" altLang="en-US" dirty="0" smtClean="0"/>
              <a:t>解決するアイデア、実現方法→課題解決策</a:t>
            </a:r>
            <a:endParaRPr kumimoji="1" lang="en-US" altLang="ja-JP" dirty="0" smtClean="0"/>
          </a:p>
          <a:p>
            <a:r>
              <a:rPr kumimoji="1" lang="ja-JP" altLang="en-US" dirty="0" smtClean="0"/>
              <a:t>定量的な結果、結果をどう評価すべきか？→生産性評価、考察</a:t>
            </a:r>
            <a:endParaRPr kumimoji="1" lang="en-US" altLang="ja-JP" dirty="0" smtClean="0"/>
          </a:p>
          <a:p>
            <a:r>
              <a:rPr kumimoji="1" lang="ja-JP" altLang="en-US" dirty="0" smtClean="0"/>
              <a:t>今後の課題</a:t>
            </a:r>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F43A2150-74B1-4230-8A14-26DFE16B0A96}" type="slidenum">
              <a:rPr kumimoji="1" lang="ja-JP" altLang="en-US" smtClean="0"/>
              <a:pPr/>
              <a:t>23</a:t>
            </a:fld>
            <a:endParaRPr kumimoji="1" lang="ja-JP"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EFO</a:t>
            </a:r>
            <a:r>
              <a:rPr kumimoji="1" lang="ja-JP" altLang="en-US" dirty="0" smtClean="0"/>
              <a:t>の検討項目の選定プロセスを説明します。</a:t>
            </a:r>
            <a:endParaRPr kumimoji="1" lang="en-US" altLang="ja-JP" dirty="0" smtClean="0"/>
          </a:p>
          <a:p>
            <a:r>
              <a:rPr kumimoji="1" lang="ja-JP" altLang="en-US" dirty="0" smtClean="0"/>
              <a:t>まず、</a:t>
            </a:r>
            <a:r>
              <a:rPr kumimoji="1" lang="en-US" altLang="ja-JP" dirty="0" smtClean="0"/>
              <a:t>EFO</a:t>
            </a:r>
            <a:r>
              <a:rPr kumimoji="1" lang="ja-JP" altLang="en-US" dirty="0" smtClean="0"/>
              <a:t>というキーワードで</a:t>
            </a:r>
            <a:r>
              <a:rPr kumimoji="1" lang="en-US" altLang="ja-JP" dirty="0" smtClean="0"/>
              <a:t>Google</a:t>
            </a:r>
            <a:r>
              <a:rPr kumimoji="1" lang="ja-JP" altLang="en-US" dirty="0" smtClean="0"/>
              <a:t>内検索をしました。</a:t>
            </a:r>
            <a:endParaRPr kumimoji="1" lang="en-US" altLang="ja-JP" dirty="0" smtClean="0"/>
          </a:p>
          <a:p>
            <a:r>
              <a:rPr kumimoji="1" lang="ja-JP" altLang="en-US" dirty="0" smtClean="0"/>
              <a:t>それから重複を省いた上位</a:t>
            </a:r>
            <a:r>
              <a:rPr kumimoji="1" lang="en-US" altLang="ja-JP" dirty="0" smtClean="0"/>
              <a:t>10</a:t>
            </a:r>
            <a:r>
              <a:rPr kumimoji="1" lang="ja-JP" altLang="en-US" dirty="0" smtClean="0"/>
              <a:t>サイト内に</a:t>
            </a:r>
            <a:r>
              <a:rPr kumimoji="1" lang="en-US" altLang="ja-JP" dirty="0" smtClean="0"/>
              <a:t>EFO</a:t>
            </a:r>
            <a:r>
              <a:rPr kumimoji="1" lang="ja-JP" altLang="en-US" dirty="0" smtClean="0"/>
              <a:t>のポイント、特徴、機能等の項目をピックアップしました。</a:t>
            </a:r>
            <a:endParaRPr kumimoji="1" lang="en-US" altLang="ja-JP" dirty="0" smtClean="0"/>
          </a:p>
          <a:p>
            <a:r>
              <a:rPr kumimoji="1" lang="ja-JP" altLang="en-US" dirty="0" smtClean="0"/>
              <a:t>そのピックアップした項目から重複項目や関連性のない項目を省き、</a:t>
            </a:r>
            <a:r>
              <a:rPr kumimoji="1" lang="en-US" altLang="ja-JP" dirty="0" smtClean="0"/>
              <a:t>24</a:t>
            </a:r>
            <a:r>
              <a:rPr kumimoji="1" lang="ja-JP" altLang="en-US" dirty="0" smtClean="0"/>
              <a:t>項目に絞り、</a:t>
            </a:r>
            <a:endParaRPr kumimoji="1" lang="en-US" altLang="ja-JP" dirty="0" smtClean="0"/>
          </a:p>
          <a:p>
            <a:r>
              <a:rPr kumimoji="1" lang="ja-JP" altLang="en-US" dirty="0" smtClean="0"/>
              <a:t>さらにＮＣ３の仕様、</a:t>
            </a:r>
            <a:r>
              <a:rPr kumimoji="1" lang="en-US" altLang="ja-JP" dirty="0" smtClean="0"/>
              <a:t>iframe</a:t>
            </a:r>
            <a:r>
              <a:rPr kumimoji="1" lang="ja-JP" altLang="en-US" dirty="0" smtClean="0"/>
              <a:t>プラグインの仕様に適さない項目を省き、</a:t>
            </a:r>
            <a:r>
              <a:rPr kumimoji="1" lang="en-US" altLang="ja-JP" dirty="0" smtClean="0"/>
              <a:t>13</a:t>
            </a:r>
            <a:r>
              <a:rPr kumimoji="1" lang="ja-JP" altLang="en-US" dirty="0" smtClean="0"/>
              <a:t>項目に絞りました。</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25</a:t>
            </a:fld>
            <a:endParaRPr kumimoji="1" lang="ja-JP"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まずは検討項目の分類です。</a:t>
            </a:r>
            <a:endParaRPr kumimoji="1" lang="en-US" altLang="ja-JP" dirty="0" smtClean="0"/>
          </a:p>
          <a:p>
            <a:r>
              <a:rPr kumimoji="1" lang="ja-JP" altLang="en-US" dirty="0" smtClean="0"/>
              <a:t>私は先ほどの</a:t>
            </a:r>
            <a:r>
              <a:rPr kumimoji="1" lang="en-US" altLang="ja-JP" dirty="0" smtClean="0"/>
              <a:t>13</a:t>
            </a:r>
            <a:r>
              <a:rPr kumimoji="1" lang="ja-JP" altLang="en-US" dirty="0" smtClean="0"/>
              <a:t>項目を三点に分類しました。</a:t>
            </a:r>
            <a:endParaRPr kumimoji="1" lang="en-US" altLang="ja-JP" dirty="0" smtClean="0"/>
          </a:p>
          <a:p>
            <a:r>
              <a:rPr kumimoji="1" lang="ja-JP" altLang="en-US" dirty="0" smtClean="0"/>
              <a:t>一つ目は～</a:t>
            </a:r>
            <a:endParaRPr kumimoji="1" lang="en-US" altLang="ja-JP" dirty="0" smtClean="0"/>
          </a:p>
          <a:p>
            <a:r>
              <a:rPr kumimoji="1" lang="ja-JP" altLang="en-US" dirty="0" smtClean="0"/>
              <a:t>二つ目は～</a:t>
            </a:r>
            <a:endParaRPr kumimoji="1" lang="en-US" altLang="ja-JP" dirty="0" smtClean="0"/>
          </a:p>
          <a:p>
            <a:r>
              <a:rPr kumimoji="1" lang="ja-JP" altLang="en-US" dirty="0" smtClean="0"/>
              <a:t>三つ目は～です。</a:t>
            </a:r>
            <a:endParaRPr kumimoji="1" lang="en-US" altLang="ja-JP" dirty="0" smtClean="0"/>
          </a:p>
          <a:p>
            <a:r>
              <a:rPr kumimoji="1" lang="ja-JP" altLang="en-US" dirty="0" smtClean="0"/>
              <a:t>以下、それぞれについて説明していきます。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26</a:t>
            </a:fld>
            <a:endParaRPr kumimoji="1" lang="ja-JP"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ゴール（目的）→研究の目的</a:t>
            </a:r>
            <a:endParaRPr kumimoji="1" lang="en-US" altLang="ja-JP" dirty="0" smtClean="0"/>
          </a:p>
          <a:p>
            <a:r>
              <a:rPr kumimoji="1" lang="ja-JP" altLang="en-US" dirty="0" smtClean="0"/>
              <a:t>課題は何？→最新のソフトウェア開発の課題</a:t>
            </a:r>
            <a:endParaRPr kumimoji="1" lang="en-US" altLang="ja-JP" dirty="0" smtClean="0"/>
          </a:p>
          <a:p>
            <a:r>
              <a:rPr kumimoji="1" lang="ja-JP" altLang="en-US" dirty="0" smtClean="0"/>
              <a:t>解決するアイデア、実現方法→課題解決策</a:t>
            </a:r>
            <a:endParaRPr kumimoji="1" lang="en-US" altLang="ja-JP" dirty="0" smtClean="0"/>
          </a:p>
          <a:p>
            <a:r>
              <a:rPr kumimoji="1" lang="ja-JP" altLang="en-US" dirty="0" smtClean="0"/>
              <a:t>定量的な結果、結果をどう評価すべきか？→生産性評価、考察</a:t>
            </a:r>
            <a:endParaRPr kumimoji="1" lang="en-US" altLang="ja-JP" dirty="0" smtClean="0"/>
          </a:p>
          <a:p>
            <a:r>
              <a:rPr kumimoji="1" lang="ja-JP" altLang="en-US" dirty="0" smtClean="0"/>
              <a:t>今後の課題</a:t>
            </a:r>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F43A2150-74B1-4230-8A14-26DFE16B0A96}" type="slidenum">
              <a:rPr kumimoji="1" lang="ja-JP" altLang="en-US" smtClean="0"/>
              <a:pPr/>
              <a:t>29</a:t>
            </a:fld>
            <a:endParaRPr kumimoji="1" lang="ja-JP"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ゴール（目的）→研究の目的</a:t>
            </a:r>
            <a:endParaRPr kumimoji="1" lang="en-US" altLang="ja-JP" dirty="0" smtClean="0"/>
          </a:p>
          <a:p>
            <a:r>
              <a:rPr kumimoji="1" lang="ja-JP" altLang="en-US" dirty="0" smtClean="0"/>
              <a:t>課題は何？→最新のソフトウェア開発の課題</a:t>
            </a:r>
            <a:endParaRPr kumimoji="1" lang="en-US" altLang="ja-JP" dirty="0" smtClean="0"/>
          </a:p>
          <a:p>
            <a:r>
              <a:rPr kumimoji="1" lang="ja-JP" altLang="en-US" dirty="0" smtClean="0"/>
              <a:t>解決するアイデア、実現方法→課題解決策</a:t>
            </a:r>
            <a:endParaRPr kumimoji="1" lang="en-US" altLang="ja-JP" dirty="0" smtClean="0"/>
          </a:p>
          <a:p>
            <a:r>
              <a:rPr kumimoji="1" lang="ja-JP" altLang="en-US" dirty="0" smtClean="0"/>
              <a:t>定量的な結果、結果をどう評価すべきか？→生産性評価、考察</a:t>
            </a:r>
            <a:endParaRPr kumimoji="1" lang="en-US" altLang="ja-JP" dirty="0" smtClean="0"/>
          </a:p>
          <a:p>
            <a:r>
              <a:rPr kumimoji="1" lang="ja-JP" altLang="en-US" dirty="0" smtClean="0"/>
              <a:t>今後の課題</a:t>
            </a:r>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F43A2150-74B1-4230-8A14-26DFE16B0A96}" type="slidenum">
              <a:rPr kumimoji="1" lang="ja-JP" altLang="en-US" smtClean="0"/>
              <a:pPr/>
              <a:t>34</a:t>
            </a:fld>
            <a:endParaRPr kumimoji="1" lang="ja-JP"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36</a:t>
            </a:fld>
            <a:endParaRPr kumimoji="1" lang="ja-JP"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40</a:t>
            </a:fld>
            <a:endParaRPr kumimoji="1" lang="ja-JP"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これは</a:t>
            </a:r>
            <a:r>
              <a:rPr kumimoji="1" lang="en-US" altLang="ja-JP" dirty="0" smtClean="0"/>
              <a:t>iframe</a:t>
            </a:r>
            <a:r>
              <a:rPr kumimoji="1" lang="ja-JP" altLang="en-US" dirty="0" smtClean="0"/>
              <a:t>プラグインのコントローラーなんですけども、</a:t>
            </a:r>
            <a:endParaRPr kumimoji="1" lang="en-US" altLang="ja-JP" dirty="0" smtClean="0"/>
          </a:p>
          <a:p>
            <a:r>
              <a:rPr kumimoji="1" lang="ja-JP" altLang="en-US" dirty="0" smtClean="0"/>
              <a:t>ファイルの先頭はこのようにコメント行（処理されない行）になっています。</a:t>
            </a:r>
            <a:endParaRPr kumimoji="1" lang="en-US" altLang="ja-JP" dirty="0" smtClean="0"/>
          </a:p>
          <a:p>
            <a:r>
              <a:rPr kumimoji="1" lang="ja-JP" altLang="en-US" dirty="0" smtClean="0"/>
              <a:t>ここにはファイル名や先生の名前、開発者の名前、著作権等を書きます。</a:t>
            </a:r>
            <a:endParaRPr kumimoji="1" lang="en-US" altLang="ja-JP" dirty="0" smtClean="0"/>
          </a:p>
          <a:p>
            <a:r>
              <a:rPr kumimoji="1" lang="ja-JP" altLang="en-US" dirty="0" smtClean="0"/>
              <a:t>その下にクラス、メンバ変数の宣言、メソッドと続きますが同じようにコメントをいれるようになっています。</a:t>
            </a:r>
            <a:endParaRPr kumimoji="1" lang="en-US" altLang="ja-JP" dirty="0" smtClean="0"/>
          </a:p>
          <a:p>
            <a:r>
              <a:rPr kumimoji="1" lang="ja-JP" altLang="en-US" dirty="0" smtClean="0"/>
              <a:t>これはオープンソースソフトウェアの特徴で、協賛といいますか、私が作りましたというのを記すようになっています。</a:t>
            </a:r>
            <a:endParaRPr kumimoji="1" lang="en-US" altLang="ja-JP" dirty="0" smtClean="0"/>
          </a:p>
          <a:p>
            <a:endParaRPr kumimoji="1" lang="en-US" altLang="ja-JP" dirty="0" smtClean="0"/>
          </a:p>
          <a:p>
            <a:r>
              <a:rPr kumimoji="1" lang="ja-JP" altLang="en-US" dirty="0" smtClean="0"/>
              <a:t>これにより、コメント行が</a:t>
            </a:r>
            <a:r>
              <a:rPr kumimoji="1" lang="en-US" altLang="ja-JP" dirty="0" smtClean="0"/>
              <a:t>5</a:t>
            </a:r>
            <a:r>
              <a:rPr kumimoji="1" lang="ja-JP" altLang="en-US" dirty="0" smtClean="0"/>
              <a:t>分の</a:t>
            </a:r>
            <a:r>
              <a:rPr kumimoji="1" lang="en-US" altLang="ja-JP" dirty="0" smtClean="0"/>
              <a:t>2</a:t>
            </a:r>
            <a:r>
              <a:rPr kumimoji="1" lang="ja-JP" altLang="en-US" dirty="0" smtClean="0"/>
              <a:t>と多くなっています。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43</a:t>
            </a:fld>
            <a:endParaRPr kumimoji="1" lang="ja-JP"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ゴール（目的）→研究の目的</a:t>
            </a:r>
            <a:endParaRPr kumimoji="1" lang="en-US" altLang="ja-JP" dirty="0" smtClean="0"/>
          </a:p>
          <a:p>
            <a:r>
              <a:rPr kumimoji="1" lang="ja-JP" altLang="en-US" dirty="0" smtClean="0"/>
              <a:t>課題は何？→最新のソフトウェア開発の課題</a:t>
            </a:r>
            <a:endParaRPr kumimoji="1" lang="en-US" altLang="ja-JP" dirty="0" smtClean="0"/>
          </a:p>
          <a:p>
            <a:r>
              <a:rPr kumimoji="1" lang="ja-JP" altLang="en-US" dirty="0" smtClean="0"/>
              <a:t>解決するアイデア、実現方法→課題解決策</a:t>
            </a:r>
            <a:endParaRPr kumimoji="1" lang="en-US" altLang="ja-JP" dirty="0" smtClean="0"/>
          </a:p>
          <a:p>
            <a:r>
              <a:rPr kumimoji="1" lang="ja-JP" altLang="en-US" dirty="0" smtClean="0"/>
              <a:t>定量的な結果、結果をどう評価すべきか？→生産性評価、考察</a:t>
            </a:r>
            <a:endParaRPr kumimoji="1" lang="en-US" altLang="ja-JP" dirty="0" smtClean="0"/>
          </a:p>
          <a:p>
            <a:r>
              <a:rPr kumimoji="1" lang="ja-JP" altLang="en-US" dirty="0" smtClean="0"/>
              <a:t>今後の課題</a:t>
            </a:r>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F43A2150-74B1-4230-8A14-26DFE16B0A96}" type="slidenum">
              <a:rPr kumimoji="1" lang="ja-JP" altLang="en-US" smtClean="0"/>
              <a:pPr/>
              <a:t>2</a:t>
            </a:fld>
            <a:endParaRPr kumimoji="1" lang="ja-JP"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44</a:t>
            </a:fld>
            <a:endParaRPr kumimoji="1" lang="ja-JP"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45</a:t>
            </a:fld>
            <a:endParaRPr kumimoji="1" lang="ja-JP"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49</a:t>
            </a:fld>
            <a:endParaRPr kumimoji="1" lang="ja-JP"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ゴール（目的）→研究の目的</a:t>
            </a:r>
            <a:endParaRPr kumimoji="1" lang="en-US" altLang="ja-JP" dirty="0" smtClean="0"/>
          </a:p>
          <a:p>
            <a:r>
              <a:rPr kumimoji="1" lang="ja-JP" altLang="en-US" dirty="0" smtClean="0"/>
              <a:t>課題は何？→最新のソフトウェア開発の課題</a:t>
            </a:r>
            <a:endParaRPr kumimoji="1" lang="en-US" altLang="ja-JP" dirty="0" smtClean="0"/>
          </a:p>
          <a:p>
            <a:r>
              <a:rPr kumimoji="1" lang="ja-JP" altLang="en-US" dirty="0" smtClean="0"/>
              <a:t>解決するアイデア、実現方法→課題解決策</a:t>
            </a:r>
            <a:endParaRPr kumimoji="1" lang="en-US" altLang="ja-JP" dirty="0" smtClean="0"/>
          </a:p>
          <a:p>
            <a:r>
              <a:rPr kumimoji="1" lang="ja-JP" altLang="en-US" dirty="0" smtClean="0"/>
              <a:t>定量的な結果、結果をどう評価すべきか？→生産性評価、考察</a:t>
            </a:r>
            <a:endParaRPr kumimoji="1" lang="en-US" altLang="ja-JP" dirty="0" smtClean="0"/>
          </a:p>
          <a:p>
            <a:r>
              <a:rPr kumimoji="1" lang="ja-JP" altLang="en-US" dirty="0" smtClean="0"/>
              <a:t>今後の課題</a:t>
            </a:r>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F43A2150-74B1-4230-8A14-26DFE16B0A96}" type="slidenum">
              <a:rPr kumimoji="1" lang="ja-JP" altLang="en-US" smtClean="0"/>
              <a:pPr/>
              <a:t>3</a:t>
            </a:fld>
            <a:endParaRPr kumimoji="1" lang="ja-JP"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pPr marL="914400" lvl="1" indent="-514350"/>
            <a:r>
              <a:rPr lang="ja-JP" altLang="en-US" sz="2000" b="1" dirty="0" smtClean="0">
                <a:latin typeface="メイリオ" pitchFamily="50" charset="-128"/>
                <a:ea typeface="メイリオ" pitchFamily="50" charset="-128"/>
                <a:cs typeface="メイリオ" pitchFamily="50" charset="-128"/>
              </a:rPr>
              <a:t>レンタルサーバや仮想サーバ構築ソフトを使い，簡単に自分専用のサーバを用意できる</a:t>
            </a:r>
            <a:r>
              <a:rPr lang="en-US" altLang="ja-JP" sz="2000" b="1" dirty="0" smtClean="0">
                <a:latin typeface="メイリオ" pitchFamily="50" charset="-128"/>
                <a:ea typeface="メイリオ" pitchFamily="50" charset="-128"/>
                <a:cs typeface="メイリオ" pitchFamily="50" charset="-128"/>
              </a:rPr>
              <a:t>.</a:t>
            </a:r>
          </a:p>
        </p:txBody>
      </p:sp>
      <p:sp>
        <p:nvSpPr>
          <p:cNvPr id="4" name="スライド番号プレースホルダ 3"/>
          <p:cNvSpPr>
            <a:spLocks noGrp="1"/>
          </p:cNvSpPr>
          <p:nvPr>
            <p:ph type="sldNum" sz="quarter" idx="10"/>
          </p:nvPr>
        </p:nvSpPr>
        <p:spPr/>
        <p:txBody>
          <a:bodyPr/>
          <a:lstStyle/>
          <a:p>
            <a:fld id="{F43A2150-74B1-4230-8A14-26DFE16B0A96}" type="slidenum">
              <a:rPr kumimoji="1" lang="ja-JP" altLang="en-US" smtClean="0"/>
              <a:pPr/>
              <a:t>4</a:t>
            </a:fld>
            <a:endParaRPr kumimoji="1" lang="ja-JP"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pPr marL="914400" lvl="1" indent="-514350"/>
            <a:r>
              <a:rPr lang="ja-JP" altLang="en-US" sz="2000" b="1" dirty="0" smtClean="0">
                <a:latin typeface="メイリオ" pitchFamily="50" charset="-128"/>
                <a:ea typeface="メイリオ" pitchFamily="50" charset="-128"/>
                <a:cs typeface="メイリオ" pitchFamily="50" charset="-128"/>
              </a:rPr>
              <a:t>レンタルサーバや仮想サーバ構築ソフトを使い，簡単に自分専用のサーバを用意できる</a:t>
            </a:r>
            <a:r>
              <a:rPr lang="en-US" altLang="ja-JP" sz="2000" b="1" dirty="0" smtClean="0">
                <a:latin typeface="メイリオ" pitchFamily="50" charset="-128"/>
                <a:ea typeface="メイリオ" pitchFamily="50" charset="-128"/>
                <a:cs typeface="メイリオ" pitchFamily="50" charset="-128"/>
              </a:rPr>
              <a:t>.</a:t>
            </a:r>
          </a:p>
        </p:txBody>
      </p:sp>
      <p:sp>
        <p:nvSpPr>
          <p:cNvPr id="4" name="スライド番号プレースホルダ 3"/>
          <p:cNvSpPr>
            <a:spLocks noGrp="1"/>
          </p:cNvSpPr>
          <p:nvPr>
            <p:ph type="sldNum" sz="quarter" idx="10"/>
          </p:nvPr>
        </p:nvSpPr>
        <p:spPr/>
        <p:txBody>
          <a:bodyPr/>
          <a:lstStyle/>
          <a:p>
            <a:fld id="{F43A2150-74B1-4230-8A14-26DFE16B0A96}" type="slidenum">
              <a:rPr kumimoji="1" lang="ja-JP" altLang="en-US" smtClean="0"/>
              <a:pPr/>
              <a:t>5</a:t>
            </a:fld>
            <a:endParaRPr kumimoji="1" lang="ja-JP"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オープンソースとはつまり、プログラムを公開していて、無料で使えるということになります。</a:t>
            </a:r>
            <a:endParaRPr kumimoji="1" lang="en-US" altLang="ja-JP" dirty="0" smtClean="0"/>
          </a:p>
          <a:p>
            <a:r>
              <a:rPr kumimoji="1" lang="ja-JP" altLang="en-US" dirty="0" smtClean="0"/>
              <a:t>現在でまわっている</a:t>
            </a:r>
            <a:r>
              <a:rPr kumimoji="1" lang="en-US" altLang="ja-JP" dirty="0" smtClean="0"/>
              <a:t>CMS</a:t>
            </a:r>
            <a:r>
              <a:rPr kumimoji="1" lang="ja-JP" altLang="en-US" dirty="0" smtClean="0"/>
              <a:t>はほとんどオープンソースです。</a:t>
            </a:r>
            <a:endParaRPr kumimoji="1" lang="en-US" altLang="ja-JP" dirty="0" smtClean="0"/>
          </a:p>
          <a:p>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F43A2150-74B1-4230-8A14-26DFE16B0A96}" type="slidenum">
              <a:rPr kumimoji="1" lang="ja-JP" altLang="en-US" smtClean="0"/>
              <a:pPr/>
              <a:t>6</a:t>
            </a:fld>
            <a:endParaRPr kumimoji="1" lang="ja-JP"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オープンソースとはつまり、プログラムを公開していて、無料で使えるということになります。</a:t>
            </a:r>
            <a:endParaRPr kumimoji="1" lang="en-US" altLang="ja-JP" dirty="0" smtClean="0"/>
          </a:p>
          <a:p>
            <a:r>
              <a:rPr kumimoji="1" lang="ja-JP" altLang="en-US" dirty="0" smtClean="0"/>
              <a:t>現在でまわっている</a:t>
            </a:r>
            <a:r>
              <a:rPr kumimoji="1" lang="en-US" altLang="ja-JP" dirty="0" smtClean="0"/>
              <a:t>CMS</a:t>
            </a:r>
            <a:r>
              <a:rPr kumimoji="1" lang="ja-JP" altLang="en-US" dirty="0" smtClean="0"/>
              <a:t>はほとんどオープンソースです。</a:t>
            </a:r>
            <a:endParaRPr kumimoji="1" lang="en-US" altLang="ja-JP" dirty="0" smtClean="0"/>
          </a:p>
          <a:p>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F43A2150-74B1-4230-8A14-26DFE16B0A96}" type="slidenum">
              <a:rPr kumimoji="1" lang="ja-JP" altLang="en-US" smtClean="0"/>
              <a:pPr/>
              <a:t>8</a:t>
            </a:fld>
            <a:endParaRPr kumimoji="1" lang="ja-JP"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オープンソースとはつまり、プログラムを公開していて、無料で使えるということになります。</a:t>
            </a:r>
            <a:endParaRPr kumimoji="1" lang="en-US" altLang="ja-JP" dirty="0" smtClean="0"/>
          </a:p>
          <a:p>
            <a:r>
              <a:rPr kumimoji="1" lang="ja-JP" altLang="en-US" dirty="0" smtClean="0"/>
              <a:t>現在でまわっている</a:t>
            </a:r>
            <a:r>
              <a:rPr kumimoji="1" lang="en-US" altLang="ja-JP" dirty="0" smtClean="0"/>
              <a:t>CMS</a:t>
            </a:r>
            <a:r>
              <a:rPr kumimoji="1" lang="ja-JP" altLang="en-US" dirty="0" smtClean="0"/>
              <a:t>はほとんどオープンソースです。</a:t>
            </a:r>
            <a:endParaRPr kumimoji="1" lang="en-US" altLang="ja-JP" dirty="0" smtClean="0"/>
          </a:p>
          <a:p>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F43A2150-74B1-4230-8A14-26DFE16B0A96}" type="slidenum">
              <a:rPr kumimoji="1" lang="ja-JP" altLang="en-US" smtClean="0"/>
              <a:pPr/>
              <a:t>9</a:t>
            </a:fld>
            <a:endParaRPr kumimoji="1" lang="ja-JP"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オープンソースとはつまり、プログラムを公開していて、無料で使えるということになります。</a:t>
            </a:r>
            <a:endParaRPr kumimoji="1" lang="en-US" altLang="ja-JP" dirty="0" smtClean="0"/>
          </a:p>
          <a:p>
            <a:r>
              <a:rPr kumimoji="1" lang="ja-JP" altLang="en-US" dirty="0" smtClean="0"/>
              <a:t>現在でまわっている</a:t>
            </a:r>
            <a:r>
              <a:rPr kumimoji="1" lang="en-US" altLang="ja-JP" dirty="0" smtClean="0"/>
              <a:t>CMS</a:t>
            </a:r>
            <a:r>
              <a:rPr kumimoji="1" lang="ja-JP" altLang="en-US" dirty="0" smtClean="0"/>
              <a:t>はほとんどオープンソースです。</a:t>
            </a:r>
            <a:endParaRPr kumimoji="1" lang="en-US" altLang="ja-JP" dirty="0" smtClean="0"/>
          </a:p>
          <a:p>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F43A2150-74B1-4230-8A14-26DFE16B0A96}" type="slidenum">
              <a:rPr kumimoji="1" lang="ja-JP" altLang="en-US" smtClean="0"/>
              <a:pPr/>
              <a:t>10</a:t>
            </a:fld>
            <a:endParaRPr kumimoji="1"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74196B3A-7F59-445A-B29D-8539409A6E06}" type="datetime1">
              <a:rPr kumimoji="1" lang="ja-JP" altLang="en-US" smtClean="0"/>
              <a:pPr/>
              <a:t>2015/3/26</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a:xfrm>
            <a:off x="6804248" y="6381329"/>
            <a:ext cx="2339752" cy="476672"/>
          </a:xfrm>
        </p:spPr>
        <p:txBody>
          <a:bodyPr/>
          <a:lstStyle>
            <a:lvl1pPr>
              <a:defRPr sz="2000"/>
            </a:lvl1pPr>
          </a:lstStyle>
          <a:p>
            <a:fld id="{D2D8002D-B5B0-4BAC-B1F6-782DDCCE6D9C}" type="slidenum">
              <a:rPr lang="ja-JP" altLang="en-US" smtClean="0"/>
              <a:pPr/>
              <a:t>&lt;#&gt;</a:t>
            </a:fld>
            <a:endParaRPr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999B5B32-EC03-4524-AED8-B925FFD939AF}" type="datetime1">
              <a:rPr kumimoji="1" lang="ja-JP" altLang="en-US" smtClean="0"/>
              <a:pPr/>
              <a:t>2015/3/26</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7EFA8BEE-1606-45A9-B0CB-784C8138B3AA}" type="datetime1">
              <a:rPr kumimoji="1" lang="ja-JP" altLang="en-US" smtClean="0"/>
              <a:pPr/>
              <a:t>2015/3/26</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CC366AA3-C544-446D-8FD0-530C27C13461}" type="datetime1">
              <a:rPr kumimoji="1" lang="ja-JP" altLang="en-US" smtClean="0"/>
              <a:pPr/>
              <a:t>2015/3/26</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7" name="スライド番号プレースホルダ 5"/>
          <p:cNvSpPr>
            <a:spLocks noGrp="1"/>
          </p:cNvSpPr>
          <p:nvPr>
            <p:ph type="sldNum" sz="quarter" idx="12"/>
          </p:nvPr>
        </p:nvSpPr>
        <p:spPr>
          <a:xfrm>
            <a:off x="6804248" y="6381329"/>
            <a:ext cx="2339752" cy="476672"/>
          </a:xfrm>
        </p:spPr>
        <p:txBody>
          <a:bodyPr/>
          <a:lstStyle>
            <a:lvl1pPr>
              <a:defRPr sz="2000"/>
            </a:lvl1pPr>
          </a:lstStyle>
          <a:p>
            <a:fld id="{D2D8002D-B5B0-4BAC-B1F6-782DDCCE6D9C}" type="slidenum">
              <a:rPr lang="ja-JP" altLang="en-US" smtClean="0"/>
              <a:pPr/>
              <a:t>&lt;#&gt;</a:t>
            </a:fld>
            <a:endParaRPr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B88634EA-922E-412B-AE32-7D1393760A2F}" type="datetime1">
              <a:rPr kumimoji="1" lang="ja-JP" altLang="en-US" smtClean="0"/>
              <a:pPr/>
              <a:t>2015/3/26</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38E2276A-4B18-4AF4-B158-D316E8C9B608}" type="datetime1">
              <a:rPr kumimoji="1" lang="ja-JP" altLang="en-US" smtClean="0"/>
              <a:pPr/>
              <a:t>2015/3/26</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8" name="スライド番号プレースホルダ 5"/>
          <p:cNvSpPr>
            <a:spLocks noGrp="1"/>
          </p:cNvSpPr>
          <p:nvPr>
            <p:ph type="sldNum" sz="quarter" idx="12"/>
          </p:nvPr>
        </p:nvSpPr>
        <p:spPr>
          <a:xfrm>
            <a:off x="6804248" y="6381329"/>
            <a:ext cx="2339752" cy="476672"/>
          </a:xfrm>
        </p:spPr>
        <p:txBody>
          <a:bodyPr/>
          <a:lstStyle>
            <a:lvl1pPr>
              <a:defRPr sz="2000"/>
            </a:lvl1pPr>
          </a:lstStyle>
          <a:p>
            <a:fld id="{D2D8002D-B5B0-4BAC-B1F6-782DDCCE6D9C}" type="slidenum">
              <a:rPr lang="ja-JP" altLang="en-US" smtClean="0"/>
              <a:pPr/>
              <a:t>&lt;#&gt;</a:t>
            </a:fld>
            <a:endParaRPr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E6A5148B-80F3-4AD9-8D9D-15CBF7976F1A}" type="datetime1">
              <a:rPr kumimoji="1" lang="ja-JP" altLang="en-US" smtClean="0"/>
              <a:pPr/>
              <a:t>2015/3/26</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10" name="スライド番号プレースホルダ 5"/>
          <p:cNvSpPr>
            <a:spLocks noGrp="1"/>
          </p:cNvSpPr>
          <p:nvPr>
            <p:ph type="sldNum" sz="quarter" idx="12"/>
          </p:nvPr>
        </p:nvSpPr>
        <p:spPr>
          <a:xfrm>
            <a:off x="6804248" y="6381329"/>
            <a:ext cx="2339752" cy="476672"/>
          </a:xfrm>
        </p:spPr>
        <p:txBody>
          <a:bodyPr/>
          <a:lstStyle>
            <a:lvl1pPr>
              <a:defRPr sz="2000"/>
            </a:lvl1pPr>
          </a:lstStyle>
          <a:p>
            <a:fld id="{D2D8002D-B5B0-4BAC-B1F6-782DDCCE6D9C}" type="slidenum">
              <a:rPr lang="ja-JP" altLang="en-US" smtClean="0"/>
              <a:pPr/>
              <a:t>&lt;#&gt;</a:t>
            </a:fld>
            <a:endParaRPr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A7186502-899D-4E2D-A85B-7CB4CC6970AA}" type="datetime1">
              <a:rPr kumimoji="1" lang="ja-JP" altLang="en-US" smtClean="0"/>
              <a:pPr/>
              <a:t>2015/3/26</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919EA6FF-02CA-4938-8D34-133AA288B8C6}" type="datetime1">
              <a:rPr kumimoji="1" lang="ja-JP" altLang="en-US" smtClean="0"/>
              <a:pPr/>
              <a:t>2015/3/26</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5" name="スライド番号プレースホルダ 5"/>
          <p:cNvSpPr>
            <a:spLocks noGrp="1"/>
          </p:cNvSpPr>
          <p:nvPr>
            <p:ph type="sldNum" sz="quarter" idx="12"/>
          </p:nvPr>
        </p:nvSpPr>
        <p:spPr>
          <a:xfrm>
            <a:off x="6804248" y="6381329"/>
            <a:ext cx="2339752" cy="476672"/>
          </a:xfrm>
        </p:spPr>
        <p:txBody>
          <a:bodyPr/>
          <a:lstStyle>
            <a:lvl1pPr>
              <a:defRPr sz="2000"/>
            </a:lvl1pPr>
          </a:lstStyle>
          <a:p>
            <a:fld id="{D2D8002D-B5B0-4BAC-B1F6-782DDCCE6D9C}" type="slidenum">
              <a:rPr lang="ja-JP" altLang="en-US" smtClean="0"/>
              <a:pPr/>
              <a:t>&lt;#&gt;</a:t>
            </a:fld>
            <a:endParaRPr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D7224BB5-FE54-48EB-BD94-FDDE4670ADE6}" type="datetime1">
              <a:rPr kumimoji="1" lang="ja-JP" altLang="en-US" smtClean="0"/>
              <a:pPr/>
              <a:t>2015/3/26</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0E4401C1-276C-4014-BFA9-3138E66780E7}" type="datetime1">
              <a:rPr kumimoji="1" lang="ja-JP" altLang="en-US" smtClean="0"/>
              <a:pPr/>
              <a:t>2015/3/26</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D61785-FDB7-40B6-AE5F-3B39DAEEBE04}" type="datetime1">
              <a:rPr kumimoji="1" lang="ja-JP" altLang="en-US" smtClean="0"/>
              <a:pPr/>
              <a:t>2015/3/26</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pPr/>
              <a:t>&lt;#&gt;</a:t>
            </a:fld>
            <a:endParaRPr kumimoji="1" lang="ja-JP" altLang="en-US"/>
          </a:p>
        </p:txBody>
      </p:sp>
      <p:grpSp>
        <p:nvGrpSpPr>
          <p:cNvPr id="17" name="Shape 7"/>
          <p:cNvGrpSpPr/>
          <p:nvPr userDrawn="1"/>
        </p:nvGrpSpPr>
        <p:grpSpPr>
          <a:xfrm>
            <a:off x="0" y="0"/>
            <a:ext cx="9144000" cy="6858000"/>
            <a:chOff x="0" y="0"/>
            <a:chExt cx="9144000" cy="6760028"/>
          </a:xfrm>
        </p:grpSpPr>
        <p:sp>
          <p:nvSpPr>
            <p:cNvPr id="18" name="Shape 8"/>
            <p:cNvSpPr/>
            <p:nvPr/>
          </p:nvSpPr>
          <p:spPr>
            <a:xfrm>
              <a:off x="0" y="0"/>
              <a:ext cx="9144000" cy="6760028"/>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19" name="Shape 9"/>
            <p:cNvSpPr/>
            <p:nvPr/>
          </p:nvSpPr>
          <p:spPr>
            <a:xfrm>
              <a:off x="7543798" y="0"/>
              <a:ext cx="1600202" cy="2209799"/>
            </a:xfrm>
            <a:custGeom>
              <a:avLst/>
              <a:gdLst/>
              <a:ahLst/>
              <a:cxnLst/>
              <a:rect l="0" t="0" r="0" b="0"/>
              <a:pathLst>
                <a:path w="1432" h="3492" extrusionOk="0">
                  <a:moveTo>
                    <a:pt x="0" y="0"/>
                  </a:moveTo>
                  <a:lnTo>
                    <a:pt x="1432" y="0"/>
                  </a:lnTo>
                  <a:lnTo>
                    <a:pt x="1432" y="3492"/>
                  </a:lnTo>
                  <a:lnTo>
                    <a:pt x="1419" y="3252"/>
                  </a:lnTo>
                  <a:lnTo>
                    <a:pt x="1406" y="3024"/>
                  </a:lnTo>
                  <a:lnTo>
                    <a:pt x="1393" y="2807"/>
                  </a:lnTo>
                  <a:lnTo>
                    <a:pt x="1379" y="2601"/>
                  </a:lnTo>
                  <a:lnTo>
                    <a:pt x="1364" y="2407"/>
                  </a:lnTo>
                  <a:lnTo>
                    <a:pt x="1348" y="2222"/>
                  </a:lnTo>
                  <a:lnTo>
                    <a:pt x="1330" y="2047"/>
                  </a:lnTo>
                  <a:lnTo>
                    <a:pt x="1311" y="1881"/>
                  </a:lnTo>
                  <a:lnTo>
                    <a:pt x="1291" y="1726"/>
                  </a:lnTo>
                  <a:lnTo>
                    <a:pt x="1268" y="1580"/>
                  </a:lnTo>
                  <a:lnTo>
                    <a:pt x="1245" y="1442"/>
                  </a:lnTo>
                  <a:lnTo>
                    <a:pt x="1218" y="1313"/>
                  </a:lnTo>
                  <a:lnTo>
                    <a:pt x="1190" y="1192"/>
                  </a:lnTo>
                  <a:lnTo>
                    <a:pt x="1158" y="1078"/>
                  </a:lnTo>
                  <a:lnTo>
                    <a:pt x="1125" y="973"/>
                  </a:lnTo>
                  <a:lnTo>
                    <a:pt x="1089" y="873"/>
                  </a:lnTo>
                  <a:lnTo>
                    <a:pt x="1049" y="781"/>
                  </a:lnTo>
                  <a:lnTo>
                    <a:pt x="1007" y="696"/>
                  </a:lnTo>
                  <a:lnTo>
                    <a:pt x="962" y="617"/>
                  </a:lnTo>
                  <a:lnTo>
                    <a:pt x="913" y="544"/>
                  </a:lnTo>
                  <a:lnTo>
                    <a:pt x="860" y="475"/>
                  </a:lnTo>
                  <a:lnTo>
                    <a:pt x="804" y="413"/>
                  </a:lnTo>
                  <a:lnTo>
                    <a:pt x="744" y="354"/>
                  </a:lnTo>
                  <a:lnTo>
                    <a:pt x="680" y="301"/>
                  </a:lnTo>
                  <a:lnTo>
                    <a:pt x="611" y="252"/>
                  </a:lnTo>
                  <a:lnTo>
                    <a:pt x="539" y="206"/>
                  </a:lnTo>
                  <a:lnTo>
                    <a:pt x="461" y="165"/>
                  </a:lnTo>
                  <a:lnTo>
                    <a:pt x="379" y="128"/>
                  </a:lnTo>
                  <a:lnTo>
                    <a:pt x="292" y="92"/>
                  </a:lnTo>
                  <a:lnTo>
                    <a:pt x="200" y="59"/>
                  </a:lnTo>
                  <a:lnTo>
                    <a:pt x="103" y="28"/>
                  </a:lnTo>
                  <a:lnTo>
                    <a:pt x="0" y="0"/>
                  </a:lnTo>
                  <a:close/>
                </a:path>
              </a:pathLst>
            </a:custGeom>
            <a:solidFill>
              <a:srgbClr val="47D147"/>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0" name="Shape 10"/>
            <p:cNvSpPr/>
            <p:nvPr/>
          </p:nvSpPr>
          <p:spPr>
            <a:xfrm>
              <a:off x="5580112" y="6219186"/>
              <a:ext cx="3456384" cy="425876"/>
            </a:xfrm>
            <a:custGeom>
              <a:avLst/>
              <a:gdLst/>
              <a:ahLst/>
              <a:cxnLst/>
              <a:rect l="0" t="0" r="0" b="0"/>
              <a:pathLst>
                <a:path w="17264" h="2710" extrusionOk="0">
                  <a:moveTo>
                    <a:pt x="17264" y="0"/>
                  </a:moveTo>
                  <a:lnTo>
                    <a:pt x="17264" y="180"/>
                  </a:lnTo>
                  <a:lnTo>
                    <a:pt x="17010" y="442"/>
                  </a:lnTo>
                  <a:lnTo>
                    <a:pt x="16706" y="689"/>
                  </a:lnTo>
                  <a:lnTo>
                    <a:pt x="16354" y="923"/>
                  </a:lnTo>
                  <a:lnTo>
                    <a:pt x="15959" y="1141"/>
                  </a:lnTo>
                  <a:lnTo>
                    <a:pt x="15524" y="1345"/>
                  </a:lnTo>
                  <a:lnTo>
                    <a:pt x="15050" y="1535"/>
                  </a:lnTo>
                  <a:lnTo>
                    <a:pt x="14543" y="1710"/>
                  </a:lnTo>
                  <a:lnTo>
                    <a:pt x="14003" y="1871"/>
                  </a:lnTo>
                  <a:lnTo>
                    <a:pt x="13437" y="2018"/>
                  </a:lnTo>
                  <a:lnTo>
                    <a:pt x="12844" y="2151"/>
                  </a:lnTo>
                  <a:lnTo>
                    <a:pt x="12232" y="2269"/>
                  </a:lnTo>
                  <a:lnTo>
                    <a:pt x="11599" y="2374"/>
                  </a:lnTo>
                  <a:lnTo>
                    <a:pt x="10952" y="2464"/>
                  </a:lnTo>
                  <a:lnTo>
                    <a:pt x="10294" y="2540"/>
                  </a:lnTo>
                  <a:lnTo>
                    <a:pt x="9625" y="2602"/>
                  </a:lnTo>
                  <a:lnTo>
                    <a:pt x="8951" y="2649"/>
                  </a:lnTo>
                  <a:lnTo>
                    <a:pt x="8275" y="2684"/>
                  </a:lnTo>
                  <a:lnTo>
                    <a:pt x="7599" y="2704"/>
                  </a:lnTo>
                  <a:lnTo>
                    <a:pt x="6928" y="2710"/>
                  </a:lnTo>
                  <a:lnTo>
                    <a:pt x="6264" y="2702"/>
                  </a:lnTo>
                  <a:lnTo>
                    <a:pt x="5609" y="2681"/>
                  </a:lnTo>
                  <a:lnTo>
                    <a:pt x="4968" y="2645"/>
                  </a:lnTo>
                  <a:lnTo>
                    <a:pt x="4344" y="2597"/>
                  </a:lnTo>
                  <a:lnTo>
                    <a:pt x="3740" y="2534"/>
                  </a:lnTo>
                  <a:lnTo>
                    <a:pt x="3158" y="2457"/>
                  </a:lnTo>
                  <a:lnTo>
                    <a:pt x="2603" y="2367"/>
                  </a:lnTo>
                  <a:lnTo>
                    <a:pt x="2077" y="2264"/>
                  </a:lnTo>
                  <a:lnTo>
                    <a:pt x="1584" y="2147"/>
                  </a:lnTo>
                  <a:lnTo>
                    <a:pt x="1126" y="2016"/>
                  </a:lnTo>
                  <a:lnTo>
                    <a:pt x="708" y="1871"/>
                  </a:lnTo>
                  <a:lnTo>
                    <a:pt x="331" y="1714"/>
                  </a:lnTo>
                  <a:lnTo>
                    <a:pt x="0" y="1543"/>
                  </a:lnTo>
                  <a:lnTo>
                    <a:pt x="0" y="1474"/>
                  </a:lnTo>
                  <a:lnTo>
                    <a:pt x="341" y="1635"/>
                  </a:lnTo>
                  <a:lnTo>
                    <a:pt x="727" y="1784"/>
                  </a:lnTo>
                  <a:lnTo>
                    <a:pt x="1155" y="1920"/>
                  </a:lnTo>
                  <a:lnTo>
                    <a:pt x="1621" y="2042"/>
                  </a:lnTo>
                  <a:lnTo>
                    <a:pt x="2121" y="2151"/>
                  </a:lnTo>
                  <a:lnTo>
                    <a:pt x="2654" y="2249"/>
                  </a:lnTo>
                  <a:lnTo>
                    <a:pt x="3215" y="2331"/>
                  </a:lnTo>
                  <a:lnTo>
                    <a:pt x="3803" y="2401"/>
                  </a:lnTo>
                  <a:lnTo>
                    <a:pt x="4413" y="2457"/>
                  </a:lnTo>
                  <a:lnTo>
                    <a:pt x="5041" y="2500"/>
                  </a:lnTo>
                  <a:lnTo>
                    <a:pt x="5686" y="2531"/>
                  </a:lnTo>
                  <a:lnTo>
                    <a:pt x="6343" y="2547"/>
                  </a:lnTo>
                  <a:lnTo>
                    <a:pt x="7011" y="2550"/>
                  </a:lnTo>
                  <a:lnTo>
                    <a:pt x="7685" y="2539"/>
                  </a:lnTo>
                  <a:lnTo>
                    <a:pt x="8361" y="2515"/>
                  </a:lnTo>
                  <a:lnTo>
                    <a:pt x="9039" y="2478"/>
                  </a:lnTo>
                  <a:lnTo>
                    <a:pt x="9712" y="2426"/>
                  </a:lnTo>
                  <a:lnTo>
                    <a:pt x="10379" y="2361"/>
                  </a:lnTo>
                  <a:lnTo>
                    <a:pt x="11037" y="2283"/>
                  </a:lnTo>
                  <a:lnTo>
                    <a:pt x="11682" y="2190"/>
                  </a:lnTo>
                  <a:lnTo>
                    <a:pt x="12311" y="2084"/>
                  </a:lnTo>
                  <a:lnTo>
                    <a:pt x="12921" y="1964"/>
                  </a:lnTo>
                  <a:lnTo>
                    <a:pt x="13509" y="1831"/>
                  </a:lnTo>
                  <a:lnTo>
                    <a:pt x="14070" y="1683"/>
                  </a:lnTo>
                  <a:lnTo>
                    <a:pt x="14604" y="1522"/>
                  </a:lnTo>
                  <a:lnTo>
                    <a:pt x="15105" y="1347"/>
                  </a:lnTo>
                  <a:lnTo>
                    <a:pt x="15571" y="1158"/>
                  </a:lnTo>
                  <a:lnTo>
                    <a:pt x="15999" y="954"/>
                  </a:lnTo>
                  <a:lnTo>
                    <a:pt x="16386" y="737"/>
                  </a:lnTo>
                  <a:lnTo>
                    <a:pt x="16728" y="506"/>
                  </a:lnTo>
                  <a:lnTo>
                    <a:pt x="17021" y="260"/>
                  </a:lnTo>
                  <a:lnTo>
                    <a:pt x="17264" y="0"/>
                  </a:lnTo>
                  <a:close/>
                </a:path>
              </a:pathLst>
            </a:custGeom>
            <a:solidFill>
              <a:srgbClr val="47D147"/>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grpSp>
      <p:grpSp>
        <p:nvGrpSpPr>
          <p:cNvPr id="21" name="Shape 12"/>
          <p:cNvGrpSpPr/>
          <p:nvPr userDrawn="1"/>
        </p:nvGrpSpPr>
        <p:grpSpPr>
          <a:xfrm>
            <a:off x="-1" y="2141264"/>
            <a:ext cx="5626745" cy="4716736"/>
            <a:chOff x="0" y="2533588"/>
            <a:chExt cx="8022335" cy="8966518"/>
          </a:xfrm>
        </p:grpSpPr>
        <p:sp>
          <p:nvSpPr>
            <p:cNvPr id="22" name="Shape 13"/>
            <p:cNvSpPr/>
            <p:nvPr/>
          </p:nvSpPr>
          <p:spPr>
            <a:xfrm>
              <a:off x="0" y="2533588"/>
              <a:ext cx="4127500" cy="2514597"/>
            </a:xfrm>
            <a:custGeom>
              <a:avLst/>
              <a:gdLst/>
              <a:ahLst/>
              <a:cxnLst/>
              <a:rect l="0" t="0" r="0" b="0"/>
              <a:pathLst>
                <a:path w="2600" h="1587" extrusionOk="0">
                  <a:moveTo>
                    <a:pt x="0" y="0"/>
                  </a:moveTo>
                  <a:lnTo>
                    <a:pt x="0" y="0"/>
                  </a:lnTo>
                  <a:lnTo>
                    <a:pt x="63" y="8"/>
                  </a:lnTo>
                  <a:lnTo>
                    <a:pt x="124" y="18"/>
                  </a:lnTo>
                  <a:lnTo>
                    <a:pt x="185" y="28"/>
                  </a:lnTo>
                  <a:lnTo>
                    <a:pt x="246" y="40"/>
                  </a:lnTo>
                  <a:lnTo>
                    <a:pt x="305" y="53"/>
                  </a:lnTo>
                  <a:lnTo>
                    <a:pt x="365" y="64"/>
                  </a:lnTo>
                  <a:lnTo>
                    <a:pt x="480" y="94"/>
                  </a:lnTo>
                  <a:lnTo>
                    <a:pt x="596" y="127"/>
                  </a:lnTo>
                  <a:lnTo>
                    <a:pt x="706" y="162"/>
                  </a:lnTo>
                  <a:lnTo>
                    <a:pt x="815" y="200"/>
                  </a:lnTo>
                  <a:lnTo>
                    <a:pt x="921" y="241"/>
                  </a:lnTo>
                  <a:lnTo>
                    <a:pt x="1025" y="286"/>
                  </a:lnTo>
                  <a:lnTo>
                    <a:pt x="1126" y="330"/>
                  </a:lnTo>
                  <a:lnTo>
                    <a:pt x="1223" y="380"/>
                  </a:lnTo>
                  <a:lnTo>
                    <a:pt x="1319" y="429"/>
                  </a:lnTo>
                  <a:lnTo>
                    <a:pt x="1411" y="482"/>
                  </a:lnTo>
                  <a:lnTo>
                    <a:pt x="1502" y="537"/>
                  </a:lnTo>
                  <a:lnTo>
                    <a:pt x="1588" y="591"/>
                  </a:lnTo>
                  <a:lnTo>
                    <a:pt x="1672" y="649"/>
                  </a:lnTo>
                  <a:lnTo>
                    <a:pt x="1753" y="707"/>
                  </a:lnTo>
                  <a:lnTo>
                    <a:pt x="1831" y="764"/>
                  </a:lnTo>
                  <a:lnTo>
                    <a:pt x="1907" y="824"/>
                  </a:lnTo>
                  <a:lnTo>
                    <a:pt x="1979" y="885"/>
                  </a:lnTo>
                  <a:lnTo>
                    <a:pt x="2047" y="946"/>
                  </a:lnTo>
                  <a:lnTo>
                    <a:pt x="2113" y="1005"/>
                  </a:lnTo>
                  <a:lnTo>
                    <a:pt x="2177" y="1066"/>
                  </a:lnTo>
                  <a:lnTo>
                    <a:pt x="2237" y="1128"/>
                  </a:lnTo>
                  <a:lnTo>
                    <a:pt x="2293" y="1189"/>
                  </a:lnTo>
                  <a:lnTo>
                    <a:pt x="2347" y="1248"/>
                  </a:lnTo>
                  <a:lnTo>
                    <a:pt x="2397" y="1308"/>
                  </a:lnTo>
                  <a:lnTo>
                    <a:pt x="2445" y="1365"/>
                  </a:lnTo>
                  <a:lnTo>
                    <a:pt x="2488" y="1423"/>
                  </a:lnTo>
                  <a:lnTo>
                    <a:pt x="2529" y="1479"/>
                  </a:lnTo>
                  <a:lnTo>
                    <a:pt x="2565" y="1534"/>
                  </a:lnTo>
                  <a:lnTo>
                    <a:pt x="2600" y="1587"/>
                  </a:lnTo>
                  <a:lnTo>
                    <a:pt x="2600" y="1587"/>
                  </a:lnTo>
                  <a:lnTo>
                    <a:pt x="2570" y="1555"/>
                  </a:lnTo>
                  <a:lnTo>
                    <a:pt x="2535" y="1522"/>
                  </a:lnTo>
                  <a:lnTo>
                    <a:pt x="2497" y="1487"/>
                  </a:lnTo>
                  <a:lnTo>
                    <a:pt x="2455" y="1451"/>
                  </a:lnTo>
                  <a:lnTo>
                    <a:pt x="2408" y="1413"/>
                  </a:lnTo>
                  <a:lnTo>
                    <a:pt x="2359" y="1375"/>
                  </a:lnTo>
                  <a:lnTo>
                    <a:pt x="2304" y="1336"/>
                  </a:lnTo>
                  <a:lnTo>
                    <a:pt x="2247" y="1294"/>
                  </a:lnTo>
                  <a:lnTo>
                    <a:pt x="2185" y="1255"/>
                  </a:lnTo>
                  <a:lnTo>
                    <a:pt x="2119" y="1215"/>
                  </a:lnTo>
                  <a:lnTo>
                    <a:pt x="2052" y="1174"/>
                  </a:lnTo>
                  <a:lnTo>
                    <a:pt x="1981" y="1134"/>
                  </a:lnTo>
                  <a:lnTo>
                    <a:pt x="1905" y="1096"/>
                  </a:lnTo>
                  <a:lnTo>
                    <a:pt x="1827" y="1058"/>
                  </a:lnTo>
                  <a:lnTo>
                    <a:pt x="1746" y="1020"/>
                  </a:lnTo>
                  <a:lnTo>
                    <a:pt x="1662" y="986"/>
                  </a:lnTo>
                  <a:lnTo>
                    <a:pt x="1576" y="953"/>
                  </a:lnTo>
                  <a:lnTo>
                    <a:pt x="1486" y="921"/>
                  </a:lnTo>
                  <a:lnTo>
                    <a:pt x="1393" y="891"/>
                  </a:lnTo>
                  <a:lnTo>
                    <a:pt x="1299" y="865"/>
                  </a:lnTo>
                  <a:lnTo>
                    <a:pt x="1202" y="840"/>
                  </a:lnTo>
                  <a:lnTo>
                    <a:pt x="1103" y="819"/>
                  </a:lnTo>
                  <a:lnTo>
                    <a:pt x="1000" y="801"/>
                  </a:lnTo>
                  <a:lnTo>
                    <a:pt x="896" y="787"/>
                  </a:lnTo>
                  <a:lnTo>
                    <a:pt x="843" y="781"/>
                  </a:lnTo>
                  <a:lnTo>
                    <a:pt x="791" y="776"/>
                  </a:lnTo>
                  <a:lnTo>
                    <a:pt x="738" y="773"/>
                  </a:lnTo>
                  <a:lnTo>
                    <a:pt x="683" y="769"/>
                  </a:lnTo>
                  <a:lnTo>
                    <a:pt x="629" y="768"/>
                  </a:lnTo>
                  <a:lnTo>
                    <a:pt x="573" y="768"/>
                  </a:lnTo>
                  <a:lnTo>
                    <a:pt x="518" y="768"/>
                  </a:lnTo>
                  <a:lnTo>
                    <a:pt x="462" y="769"/>
                  </a:lnTo>
                  <a:lnTo>
                    <a:pt x="406" y="773"/>
                  </a:lnTo>
                  <a:lnTo>
                    <a:pt x="348" y="776"/>
                  </a:lnTo>
                  <a:lnTo>
                    <a:pt x="292" y="781"/>
                  </a:lnTo>
                  <a:lnTo>
                    <a:pt x="234" y="787"/>
                  </a:lnTo>
                  <a:lnTo>
                    <a:pt x="177" y="796"/>
                  </a:lnTo>
                  <a:lnTo>
                    <a:pt x="117" y="806"/>
                  </a:lnTo>
                  <a:lnTo>
                    <a:pt x="59" y="816"/>
                  </a:lnTo>
                  <a:lnTo>
                    <a:pt x="0" y="827"/>
                  </a:lnTo>
                  <a:lnTo>
                    <a:pt x="0" y="0"/>
                  </a:lnTo>
                  <a:lnTo>
                    <a:pt x="0" y="0"/>
                  </a:lnTo>
                  <a:close/>
                </a:path>
              </a:pathLst>
            </a:custGeom>
            <a:solidFill>
              <a:srgbClr val="D9F5D9"/>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3" name="Shape 14"/>
            <p:cNvSpPr/>
            <p:nvPr/>
          </p:nvSpPr>
          <p:spPr>
            <a:xfrm>
              <a:off x="0" y="4980432"/>
              <a:ext cx="3184027" cy="6519673"/>
            </a:xfrm>
            <a:custGeom>
              <a:avLst/>
              <a:gdLst/>
              <a:ahLst/>
              <a:cxnLst/>
              <a:rect l="0" t="0" r="0" b="0"/>
              <a:pathLst>
                <a:path w="857" h="2024" extrusionOk="0">
                  <a:moveTo>
                    <a:pt x="0" y="776"/>
                  </a:moveTo>
                  <a:lnTo>
                    <a:pt x="0" y="776"/>
                  </a:lnTo>
                  <a:lnTo>
                    <a:pt x="38" y="703"/>
                  </a:lnTo>
                  <a:lnTo>
                    <a:pt x="78" y="634"/>
                  </a:lnTo>
                  <a:lnTo>
                    <a:pt x="119" y="566"/>
                  </a:lnTo>
                  <a:lnTo>
                    <a:pt x="162" y="502"/>
                  </a:lnTo>
                  <a:lnTo>
                    <a:pt x="208" y="441"/>
                  </a:lnTo>
                  <a:lnTo>
                    <a:pt x="256" y="381"/>
                  </a:lnTo>
                  <a:lnTo>
                    <a:pt x="305" y="327"/>
                  </a:lnTo>
                  <a:lnTo>
                    <a:pt x="330" y="300"/>
                  </a:lnTo>
                  <a:lnTo>
                    <a:pt x="357" y="274"/>
                  </a:lnTo>
                  <a:lnTo>
                    <a:pt x="385" y="249"/>
                  </a:lnTo>
                  <a:lnTo>
                    <a:pt x="411" y="226"/>
                  </a:lnTo>
                  <a:lnTo>
                    <a:pt x="439" y="203"/>
                  </a:lnTo>
                  <a:lnTo>
                    <a:pt x="469" y="182"/>
                  </a:lnTo>
                  <a:lnTo>
                    <a:pt x="497" y="160"/>
                  </a:lnTo>
                  <a:lnTo>
                    <a:pt x="527" y="140"/>
                  </a:lnTo>
                  <a:lnTo>
                    <a:pt x="558" y="122"/>
                  </a:lnTo>
                  <a:lnTo>
                    <a:pt x="588" y="104"/>
                  </a:lnTo>
                  <a:lnTo>
                    <a:pt x="619" y="87"/>
                  </a:lnTo>
                  <a:lnTo>
                    <a:pt x="652" y="71"/>
                  </a:lnTo>
                  <a:lnTo>
                    <a:pt x="685" y="56"/>
                  </a:lnTo>
                  <a:lnTo>
                    <a:pt x="718" y="43"/>
                  </a:lnTo>
                  <a:lnTo>
                    <a:pt x="751" y="31"/>
                  </a:lnTo>
                  <a:lnTo>
                    <a:pt x="786" y="20"/>
                  </a:lnTo>
                  <a:lnTo>
                    <a:pt x="822" y="10"/>
                  </a:lnTo>
                  <a:lnTo>
                    <a:pt x="857" y="0"/>
                  </a:lnTo>
                  <a:lnTo>
                    <a:pt x="857" y="0"/>
                  </a:lnTo>
                  <a:lnTo>
                    <a:pt x="806" y="46"/>
                  </a:lnTo>
                  <a:lnTo>
                    <a:pt x="754" y="94"/>
                  </a:lnTo>
                  <a:lnTo>
                    <a:pt x="706" y="144"/>
                  </a:lnTo>
                  <a:lnTo>
                    <a:pt x="660" y="196"/>
                  </a:lnTo>
                  <a:lnTo>
                    <a:pt x="617" y="249"/>
                  </a:lnTo>
                  <a:lnTo>
                    <a:pt x="576" y="304"/>
                  </a:lnTo>
                  <a:lnTo>
                    <a:pt x="536" y="362"/>
                  </a:lnTo>
                  <a:lnTo>
                    <a:pt x="498" y="419"/>
                  </a:lnTo>
                  <a:lnTo>
                    <a:pt x="462" y="479"/>
                  </a:lnTo>
                  <a:lnTo>
                    <a:pt x="429" y="538"/>
                  </a:lnTo>
                  <a:lnTo>
                    <a:pt x="398" y="601"/>
                  </a:lnTo>
                  <a:lnTo>
                    <a:pt x="368" y="664"/>
                  </a:lnTo>
                  <a:lnTo>
                    <a:pt x="340" y="728"/>
                  </a:lnTo>
                  <a:lnTo>
                    <a:pt x="315" y="792"/>
                  </a:lnTo>
                  <a:lnTo>
                    <a:pt x="291" y="858"/>
                  </a:lnTo>
                  <a:lnTo>
                    <a:pt x="269" y="925"/>
                  </a:lnTo>
                  <a:lnTo>
                    <a:pt x="249" y="992"/>
                  </a:lnTo>
                  <a:lnTo>
                    <a:pt x="229" y="1060"/>
                  </a:lnTo>
                  <a:lnTo>
                    <a:pt x="213" y="1128"/>
                  </a:lnTo>
                  <a:lnTo>
                    <a:pt x="198" y="1197"/>
                  </a:lnTo>
                  <a:lnTo>
                    <a:pt x="185" y="1266"/>
                  </a:lnTo>
                  <a:lnTo>
                    <a:pt x="173" y="1336"/>
                  </a:lnTo>
                  <a:lnTo>
                    <a:pt x="162" y="1405"/>
                  </a:lnTo>
                  <a:lnTo>
                    <a:pt x="154" y="1474"/>
                  </a:lnTo>
                  <a:lnTo>
                    <a:pt x="147" y="1544"/>
                  </a:lnTo>
                  <a:lnTo>
                    <a:pt x="140" y="1613"/>
                  </a:lnTo>
                  <a:lnTo>
                    <a:pt x="137" y="1682"/>
                  </a:lnTo>
                  <a:lnTo>
                    <a:pt x="134" y="1752"/>
                  </a:lnTo>
                  <a:lnTo>
                    <a:pt x="132" y="1821"/>
                  </a:lnTo>
                  <a:lnTo>
                    <a:pt x="132" y="1889"/>
                  </a:lnTo>
                  <a:lnTo>
                    <a:pt x="134" y="1956"/>
                  </a:lnTo>
                  <a:lnTo>
                    <a:pt x="135" y="2024"/>
                  </a:lnTo>
                  <a:lnTo>
                    <a:pt x="0" y="2024"/>
                  </a:lnTo>
                  <a:lnTo>
                    <a:pt x="0" y="776"/>
                  </a:lnTo>
                  <a:lnTo>
                    <a:pt x="0" y="776"/>
                  </a:lnTo>
                  <a:close/>
                </a:path>
              </a:pathLst>
            </a:custGeom>
            <a:solidFill>
              <a:srgbClr val="B4ECB4">
                <a:alpha val="43921"/>
              </a:srgbClr>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4" name="Shape 15"/>
            <p:cNvSpPr/>
            <p:nvPr/>
          </p:nvSpPr>
          <p:spPr>
            <a:xfrm>
              <a:off x="0" y="3371787"/>
              <a:ext cx="2895601" cy="2154237"/>
            </a:xfrm>
            <a:custGeom>
              <a:avLst/>
              <a:gdLst/>
              <a:ahLst/>
              <a:cxnLst/>
              <a:rect l="0" t="0" r="0" b="0"/>
              <a:pathLst>
                <a:path w="1974" h="1357" extrusionOk="0">
                  <a:moveTo>
                    <a:pt x="0" y="118"/>
                  </a:moveTo>
                  <a:lnTo>
                    <a:pt x="0" y="118"/>
                  </a:lnTo>
                  <a:lnTo>
                    <a:pt x="83" y="92"/>
                  </a:lnTo>
                  <a:lnTo>
                    <a:pt x="165" y="69"/>
                  </a:lnTo>
                  <a:lnTo>
                    <a:pt x="246" y="49"/>
                  </a:lnTo>
                  <a:lnTo>
                    <a:pt x="327" y="33"/>
                  </a:lnTo>
                  <a:lnTo>
                    <a:pt x="408" y="21"/>
                  </a:lnTo>
                  <a:lnTo>
                    <a:pt x="487" y="11"/>
                  </a:lnTo>
                  <a:lnTo>
                    <a:pt x="566" y="5"/>
                  </a:lnTo>
                  <a:lnTo>
                    <a:pt x="645" y="1"/>
                  </a:lnTo>
                  <a:lnTo>
                    <a:pt x="721" y="0"/>
                  </a:lnTo>
                  <a:lnTo>
                    <a:pt x="797" y="1"/>
                  </a:lnTo>
                  <a:lnTo>
                    <a:pt x="873" y="6"/>
                  </a:lnTo>
                  <a:lnTo>
                    <a:pt x="946" y="13"/>
                  </a:lnTo>
                  <a:lnTo>
                    <a:pt x="1018" y="23"/>
                  </a:lnTo>
                  <a:lnTo>
                    <a:pt x="1088" y="33"/>
                  </a:lnTo>
                  <a:lnTo>
                    <a:pt x="1157" y="47"/>
                  </a:lnTo>
                  <a:lnTo>
                    <a:pt x="1225" y="62"/>
                  </a:lnTo>
                  <a:lnTo>
                    <a:pt x="1289" y="79"/>
                  </a:lnTo>
                  <a:lnTo>
                    <a:pt x="1352" y="97"/>
                  </a:lnTo>
                  <a:lnTo>
                    <a:pt x="1413" y="117"/>
                  </a:lnTo>
                  <a:lnTo>
                    <a:pt x="1472" y="138"/>
                  </a:lnTo>
                  <a:lnTo>
                    <a:pt x="1530" y="161"/>
                  </a:lnTo>
                  <a:lnTo>
                    <a:pt x="1585" y="184"/>
                  </a:lnTo>
                  <a:lnTo>
                    <a:pt x="1636" y="209"/>
                  </a:lnTo>
                  <a:lnTo>
                    <a:pt x="1685" y="236"/>
                  </a:lnTo>
                  <a:lnTo>
                    <a:pt x="1732" y="262"/>
                  </a:lnTo>
                  <a:lnTo>
                    <a:pt x="1776" y="288"/>
                  </a:lnTo>
                  <a:lnTo>
                    <a:pt x="1816" y="315"/>
                  </a:lnTo>
                  <a:lnTo>
                    <a:pt x="1854" y="343"/>
                  </a:lnTo>
                  <a:lnTo>
                    <a:pt x="1888" y="371"/>
                  </a:lnTo>
                  <a:lnTo>
                    <a:pt x="1921" y="399"/>
                  </a:lnTo>
                  <a:lnTo>
                    <a:pt x="1949" y="427"/>
                  </a:lnTo>
                  <a:lnTo>
                    <a:pt x="1974" y="455"/>
                  </a:lnTo>
                  <a:lnTo>
                    <a:pt x="1974" y="455"/>
                  </a:lnTo>
                  <a:lnTo>
                    <a:pt x="1920" y="434"/>
                  </a:lnTo>
                  <a:lnTo>
                    <a:pt x="1864" y="412"/>
                  </a:lnTo>
                  <a:lnTo>
                    <a:pt x="1804" y="394"/>
                  </a:lnTo>
                  <a:lnTo>
                    <a:pt x="1743" y="376"/>
                  </a:lnTo>
                  <a:lnTo>
                    <a:pt x="1680" y="361"/>
                  </a:lnTo>
                  <a:lnTo>
                    <a:pt x="1614" y="348"/>
                  </a:lnTo>
                  <a:lnTo>
                    <a:pt x="1548" y="338"/>
                  </a:lnTo>
                  <a:lnTo>
                    <a:pt x="1481" y="330"/>
                  </a:lnTo>
                  <a:lnTo>
                    <a:pt x="1413" y="323"/>
                  </a:lnTo>
                  <a:lnTo>
                    <a:pt x="1344" y="320"/>
                  </a:lnTo>
                  <a:lnTo>
                    <a:pt x="1273" y="321"/>
                  </a:lnTo>
                  <a:lnTo>
                    <a:pt x="1203" y="325"/>
                  </a:lnTo>
                  <a:lnTo>
                    <a:pt x="1132" y="331"/>
                  </a:lnTo>
                  <a:lnTo>
                    <a:pt x="1061" y="341"/>
                  </a:lnTo>
                  <a:lnTo>
                    <a:pt x="990" y="356"/>
                  </a:lnTo>
                  <a:lnTo>
                    <a:pt x="954" y="364"/>
                  </a:lnTo>
                  <a:lnTo>
                    <a:pt x="919" y="374"/>
                  </a:lnTo>
                  <a:lnTo>
                    <a:pt x="885" y="384"/>
                  </a:lnTo>
                  <a:lnTo>
                    <a:pt x="850" y="396"/>
                  </a:lnTo>
                  <a:lnTo>
                    <a:pt x="815" y="409"/>
                  </a:lnTo>
                  <a:lnTo>
                    <a:pt x="781" y="424"/>
                  </a:lnTo>
                  <a:lnTo>
                    <a:pt x="746" y="439"/>
                  </a:lnTo>
                  <a:lnTo>
                    <a:pt x="711" y="455"/>
                  </a:lnTo>
                  <a:lnTo>
                    <a:pt x="678" y="472"/>
                  </a:lnTo>
                  <a:lnTo>
                    <a:pt x="645" y="490"/>
                  </a:lnTo>
                  <a:lnTo>
                    <a:pt x="612" y="510"/>
                  </a:lnTo>
                  <a:lnTo>
                    <a:pt x="579" y="531"/>
                  </a:lnTo>
                  <a:lnTo>
                    <a:pt x="546" y="554"/>
                  </a:lnTo>
                  <a:lnTo>
                    <a:pt x="515" y="577"/>
                  </a:lnTo>
                  <a:lnTo>
                    <a:pt x="484" y="602"/>
                  </a:lnTo>
                  <a:lnTo>
                    <a:pt x="452" y="629"/>
                  </a:lnTo>
                  <a:lnTo>
                    <a:pt x="421" y="657"/>
                  </a:lnTo>
                  <a:lnTo>
                    <a:pt x="391" y="685"/>
                  </a:lnTo>
                  <a:lnTo>
                    <a:pt x="361" y="716"/>
                  </a:lnTo>
                  <a:lnTo>
                    <a:pt x="333" y="747"/>
                  </a:lnTo>
                  <a:lnTo>
                    <a:pt x="304" y="780"/>
                  </a:lnTo>
                  <a:lnTo>
                    <a:pt x="277" y="815"/>
                  </a:lnTo>
                  <a:lnTo>
                    <a:pt x="249" y="851"/>
                  </a:lnTo>
                  <a:lnTo>
                    <a:pt x="223" y="889"/>
                  </a:lnTo>
                  <a:lnTo>
                    <a:pt x="198" y="929"/>
                  </a:lnTo>
                  <a:lnTo>
                    <a:pt x="172" y="970"/>
                  </a:lnTo>
                  <a:lnTo>
                    <a:pt x="149" y="1012"/>
                  </a:lnTo>
                  <a:lnTo>
                    <a:pt x="124" y="1056"/>
                  </a:lnTo>
                  <a:lnTo>
                    <a:pt x="101" y="1102"/>
                  </a:lnTo>
                  <a:lnTo>
                    <a:pt x="79" y="1150"/>
                  </a:lnTo>
                  <a:lnTo>
                    <a:pt x="58" y="1198"/>
                  </a:lnTo>
                  <a:lnTo>
                    <a:pt x="38" y="1249"/>
                  </a:lnTo>
                  <a:lnTo>
                    <a:pt x="18" y="1302"/>
                  </a:lnTo>
                  <a:lnTo>
                    <a:pt x="0" y="1357"/>
                  </a:lnTo>
                  <a:lnTo>
                    <a:pt x="0" y="118"/>
                  </a:lnTo>
                  <a:lnTo>
                    <a:pt x="0" y="118"/>
                  </a:lnTo>
                  <a:close/>
                </a:path>
              </a:pathLst>
            </a:custGeom>
            <a:solidFill>
              <a:srgbClr val="B4ECB4"/>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5" name="Shape 16"/>
            <p:cNvSpPr/>
            <p:nvPr/>
          </p:nvSpPr>
          <p:spPr>
            <a:xfrm>
              <a:off x="1502663" y="5586916"/>
              <a:ext cx="6519671" cy="5913190"/>
            </a:xfrm>
            <a:custGeom>
              <a:avLst/>
              <a:gdLst/>
              <a:ahLst/>
              <a:cxnLst/>
              <a:rect l="0" t="0" r="0" b="0"/>
              <a:pathLst>
                <a:path w="2552" h="2085" extrusionOk="0">
                  <a:moveTo>
                    <a:pt x="1377" y="130"/>
                  </a:moveTo>
                  <a:lnTo>
                    <a:pt x="1377" y="130"/>
                  </a:lnTo>
                  <a:lnTo>
                    <a:pt x="1339" y="109"/>
                  </a:lnTo>
                  <a:lnTo>
                    <a:pt x="1299" y="89"/>
                  </a:lnTo>
                  <a:lnTo>
                    <a:pt x="1260" y="73"/>
                  </a:lnTo>
                  <a:lnTo>
                    <a:pt x="1220" y="56"/>
                  </a:lnTo>
                  <a:lnTo>
                    <a:pt x="1179" y="43"/>
                  </a:lnTo>
                  <a:lnTo>
                    <a:pt x="1137" y="30"/>
                  </a:lnTo>
                  <a:lnTo>
                    <a:pt x="1094" y="20"/>
                  </a:lnTo>
                  <a:lnTo>
                    <a:pt x="1052" y="11"/>
                  </a:lnTo>
                  <a:lnTo>
                    <a:pt x="1009" y="7"/>
                  </a:lnTo>
                  <a:lnTo>
                    <a:pt x="966" y="2"/>
                  </a:lnTo>
                  <a:lnTo>
                    <a:pt x="923" y="0"/>
                  </a:lnTo>
                  <a:lnTo>
                    <a:pt x="880" y="0"/>
                  </a:lnTo>
                  <a:lnTo>
                    <a:pt x="837" y="2"/>
                  </a:lnTo>
                  <a:lnTo>
                    <a:pt x="794" y="5"/>
                  </a:lnTo>
                  <a:lnTo>
                    <a:pt x="751" y="10"/>
                  </a:lnTo>
                  <a:lnTo>
                    <a:pt x="708" y="18"/>
                  </a:lnTo>
                  <a:lnTo>
                    <a:pt x="667" y="28"/>
                  </a:lnTo>
                  <a:lnTo>
                    <a:pt x="624" y="40"/>
                  </a:lnTo>
                  <a:lnTo>
                    <a:pt x="584" y="54"/>
                  </a:lnTo>
                  <a:lnTo>
                    <a:pt x="543" y="69"/>
                  </a:lnTo>
                  <a:lnTo>
                    <a:pt x="504" y="87"/>
                  </a:lnTo>
                  <a:lnTo>
                    <a:pt x="466" y="107"/>
                  </a:lnTo>
                  <a:lnTo>
                    <a:pt x="428" y="130"/>
                  </a:lnTo>
                  <a:lnTo>
                    <a:pt x="391" y="155"/>
                  </a:lnTo>
                  <a:lnTo>
                    <a:pt x="357" y="182"/>
                  </a:lnTo>
                  <a:lnTo>
                    <a:pt x="322" y="210"/>
                  </a:lnTo>
                  <a:lnTo>
                    <a:pt x="289" y="241"/>
                  </a:lnTo>
                  <a:lnTo>
                    <a:pt x="258" y="272"/>
                  </a:lnTo>
                  <a:lnTo>
                    <a:pt x="228" y="309"/>
                  </a:lnTo>
                  <a:lnTo>
                    <a:pt x="200" y="345"/>
                  </a:lnTo>
                  <a:lnTo>
                    <a:pt x="173" y="385"/>
                  </a:lnTo>
                  <a:lnTo>
                    <a:pt x="149" y="426"/>
                  </a:lnTo>
                  <a:lnTo>
                    <a:pt x="149" y="426"/>
                  </a:lnTo>
                  <a:lnTo>
                    <a:pt x="124" y="472"/>
                  </a:lnTo>
                  <a:lnTo>
                    <a:pt x="102" y="520"/>
                  </a:lnTo>
                  <a:lnTo>
                    <a:pt x="83" y="568"/>
                  </a:lnTo>
                  <a:lnTo>
                    <a:pt x="64" y="617"/>
                  </a:lnTo>
                  <a:lnTo>
                    <a:pt x="48" y="667"/>
                  </a:lnTo>
                  <a:lnTo>
                    <a:pt x="35" y="718"/>
                  </a:lnTo>
                  <a:lnTo>
                    <a:pt x="23" y="769"/>
                  </a:lnTo>
                  <a:lnTo>
                    <a:pt x="15" y="822"/>
                  </a:lnTo>
                  <a:lnTo>
                    <a:pt x="7" y="875"/>
                  </a:lnTo>
                  <a:lnTo>
                    <a:pt x="2" y="928"/>
                  </a:lnTo>
                  <a:lnTo>
                    <a:pt x="0" y="982"/>
                  </a:lnTo>
                  <a:lnTo>
                    <a:pt x="0" y="1035"/>
                  </a:lnTo>
                  <a:lnTo>
                    <a:pt x="2" y="1090"/>
                  </a:lnTo>
                  <a:lnTo>
                    <a:pt x="5" y="1146"/>
                  </a:lnTo>
                  <a:lnTo>
                    <a:pt x="12" y="1200"/>
                  </a:lnTo>
                  <a:lnTo>
                    <a:pt x="22" y="1255"/>
                  </a:lnTo>
                  <a:lnTo>
                    <a:pt x="31" y="1311"/>
                  </a:lnTo>
                  <a:lnTo>
                    <a:pt x="46" y="1365"/>
                  </a:lnTo>
                  <a:lnTo>
                    <a:pt x="61" y="1420"/>
                  </a:lnTo>
                  <a:lnTo>
                    <a:pt x="79" y="1474"/>
                  </a:lnTo>
                  <a:lnTo>
                    <a:pt x="101" y="1529"/>
                  </a:lnTo>
                  <a:lnTo>
                    <a:pt x="124" y="1583"/>
                  </a:lnTo>
                  <a:lnTo>
                    <a:pt x="149" y="1636"/>
                  </a:lnTo>
                  <a:lnTo>
                    <a:pt x="177" y="1689"/>
                  </a:lnTo>
                  <a:lnTo>
                    <a:pt x="206" y="1742"/>
                  </a:lnTo>
                  <a:lnTo>
                    <a:pt x="239" y="1793"/>
                  </a:lnTo>
                  <a:lnTo>
                    <a:pt x="274" y="1844"/>
                  </a:lnTo>
                  <a:lnTo>
                    <a:pt x="312" y="1895"/>
                  </a:lnTo>
                  <a:lnTo>
                    <a:pt x="353" y="1943"/>
                  </a:lnTo>
                  <a:lnTo>
                    <a:pt x="396" y="1993"/>
                  </a:lnTo>
                  <a:lnTo>
                    <a:pt x="441" y="2039"/>
                  </a:lnTo>
                  <a:lnTo>
                    <a:pt x="489" y="2085"/>
                  </a:lnTo>
                  <a:lnTo>
                    <a:pt x="2552" y="2085"/>
                  </a:lnTo>
                  <a:lnTo>
                    <a:pt x="2552" y="2085"/>
                  </a:lnTo>
                  <a:lnTo>
                    <a:pt x="2526" y="2070"/>
                  </a:lnTo>
                  <a:lnTo>
                    <a:pt x="2450" y="2026"/>
                  </a:lnTo>
                  <a:lnTo>
                    <a:pt x="2336" y="1955"/>
                  </a:lnTo>
                  <a:lnTo>
                    <a:pt x="2266" y="1910"/>
                  </a:lnTo>
                  <a:lnTo>
                    <a:pt x="2192" y="1860"/>
                  </a:lnTo>
                  <a:lnTo>
                    <a:pt x="2111" y="1808"/>
                  </a:lnTo>
                  <a:lnTo>
                    <a:pt x="2025" y="1748"/>
                  </a:lnTo>
                  <a:lnTo>
                    <a:pt x="1938" y="1685"/>
                  </a:lnTo>
                  <a:lnTo>
                    <a:pt x="1849" y="1619"/>
                  </a:lnTo>
                  <a:lnTo>
                    <a:pt x="1758" y="1550"/>
                  </a:lnTo>
                  <a:lnTo>
                    <a:pt x="1667" y="1477"/>
                  </a:lnTo>
                  <a:lnTo>
                    <a:pt x="1578" y="1403"/>
                  </a:lnTo>
                  <a:lnTo>
                    <a:pt x="1492" y="1326"/>
                  </a:lnTo>
                  <a:lnTo>
                    <a:pt x="1451" y="1286"/>
                  </a:lnTo>
                  <a:lnTo>
                    <a:pt x="1410" y="1246"/>
                  </a:lnTo>
                  <a:lnTo>
                    <a:pt x="1370" y="1207"/>
                  </a:lnTo>
                  <a:lnTo>
                    <a:pt x="1332" y="1167"/>
                  </a:lnTo>
                  <a:lnTo>
                    <a:pt x="1296" y="1126"/>
                  </a:lnTo>
                  <a:lnTo>
                    <a:pt x="1261" y="1086"/>
                  </a:lnTo>
                  <a:lnTo>
                    <a:pt x="1227" y="1045"/>
                  </a:lnTo>
                  <a:lnTo>
                    <a:pt x="1195" y="1004"/>
                  </a:lnTo>
                  <a:lnTo>
                    <a:pt x="1167" y="962"/>
                  </a:lnTo>
                  <a:lnTo>
                    <a:pt x="1139" y="923"/>
                  </a:lnTo>
                  <a:lnTo>
                    <a:pt x="1114" y="881"/>
                  </a:lnTo>
                  <a:lnTo>
                    <a:pt x="1091" y="840"/>
                  </a:lnTo>
                  <a:lnTo>
                    <a:pt x="1071" y="801"/>
                  </a:lnTo>
                  <a:lnTo>
                    <a:pt x="1055" y="761"/>
                  </a:lnTo>
                  <a:lnTo>
                    <a:pt x="1042" y="720"/>
                  </a:lnTo>
                  <a:lnTo>
                    <a:pt x="1030" y="680"/>
                  </a:lnTo>
                  <a:lnTo>
                    <a:pt x="1022" y="642"/>
                  </a:lnTo>
                  <a:lnTo>
                    <a:pt x="1017" y="602"/>
                  </a:lnTo>
                  <a:lnTo>
                    <a:pt x="1015" y="565"/>
                  </a:lnTo>
                  <a:lnTo>
                    <a:pt x="1019" y="527"/>
                  </a:lnTo>
                  <a:lnTo>
                    <a:pt x="1023" y="489"/>
                  </a:lnTo>
                  <a:lnTo>
                    <a:pt x="1028" y="470"/>
                  </a:lnTo>
                  <a:lnTo>
                    <a:pt x="1033" y="452"/>
                  </a:lnTo>
                  <a:lnTo>
                    <a:pt x="1040" y="434"/>
                  </a:lnTo>
                  <a:lnTo>
                    <a:pt x="1048" y="416"/>
                  </a:lnTo>
                  <a:lnTo>
                    <a:pt x="1057" y="398"/>
                  </a:lnTo>
                  <a:lnTo>
                    <a:pt x="1066" y="381"/>
                  </a:lnTo>
                  <a:lnTo>
                    <a:pt x="1076" y="363"/>
                  </a:lnTo>
                  <a:lnTo>
                    <a:pt x="1088" y="347"/>
                  </a:lnTo>
                  <a:lnTo>
                    <a:pt x="1101" y="330"/>
                  </a:lnTo>
                  <a:lnTo>
                    <a:pt x="1116" y="312"/>
                  </a:lnTo>
                  <a:lnTo>
                    <a:pt x="1131" y="295"/>
                  </a:lnTo>
                  <a:lnTo>
                    <a:pt x="1147" y="281"/>
                  </a:lnTo>
                  <a:lnTo>
                    <a:pt x="1182" y="248"/>
                  </a:lnTo>
                  <a:lnTo>
                    <a:pt x="1223" y="216"/>
                  </a:lnTo>
                  <a:lnTo>
                    <a:pt x="1269" y="186"/>
                  </a:lnTo>
                  <a:lnTo>
                    <a:pt x="1321" y="158"/>
                  </a:lnTo>
                  <a:lnTo>
                    <a:pt x="1377" y="130"/>
                  </a:lnTo>
                  <a:lnTo>
                    <a:pt x="1377" y="130"/>
                  </a:lnTo>
                  <a:close/>
                </a:path>
              </a:pathLst>
            </a:custGeom>
            <a:solidFill>
              <a:srgbClr val="F2F2F2">
                <a:alpha val="33725"/>
              </a:srgbClr>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6" name="Shape 17"/>
            <p:cNvSpPr/>
            <p:nvPr/>
          </p:nvSpPr>
          <p:spPr>
            <a:xfrm>
              <a:off x="1155001" y="5801712"/>
              <a:ext cx="3420932" cy="5698393"/>
            </a:xfrm>
            <a:custGeom>
              <a:avLst/>
              <a:gdLst/>
              <a:ahLst/>
              <a:cxnLst/>
              <a:rect l="0" t="0" r="0" b="0"/>
              <a:pathLst>
                <a:path w="718" h="1804" extrusionOk="0">
                  <a:moveTo>
                    <a:pt x="99" y="1804"/>
                  </a:moveTo>
                  <a:lnTo>
                    <a:pt x="99" y="1804"/>
                  </a:lnTo>
                  <a:lnTo>
                    <a:pt x="77" y="1725"/>
                  </a:lnTo>
                  <a:lnTo>
                    <a:pt x="57" y="1647"/>
                  </a:lnTo>
                  <a:lnTo>
                    <a:pt x="43" y="1570"/>
                  </a:lnTo>
                  <a:lnTo>
                    <a:pt x="29" y="1492"/>
                  </a:lnTo>
                  <a:lnTo>
                    <a:pt x="18" y="1416"/>
                  </a:lnTo>
                  <a:lnTo>
                    <a:pt x="10" y="1342"/>
                  </a:lnTo>
                  <a:lnTo>
                    <a:pt x="5" y="1267"/>
                  </a:lnTo>
                  <a:lnTo>
                    <a:pt x="1" y="1195"/>
                  </a:lnTo>
                  <a:lnTo>
                    <a:pt x="0" y="1124"/>
                  </a:lnTo>
                  <a:lnTo>
                    <a:pt x="1" y="1054"/>
                  </a:lnTo>
                  <a:lnTo>
                    <a:pt x="5" y="987"/>
                  </a:lnTo>
                  <a:lnTo>
                    <a:pt x="10" y="919"/>
                  </a:lnTo>
                  <a:lnTo>
                    <a:pt x="18" y="853"/>
                  </a:lnTo>
                  <a:lnTo>
                    <a:pt x="26" y="790"/>
                  </a:lnTo>
                  <a:lnTo>
                    <a:pt x="38" y="728"/>
                  </a:lnTo>
                  <a:lnTo>
                    <a:pt x="49" y="667"/>
                  </a:lnTo>
                  <a:lnTo>
                    <a:pt x="64" y="609"/>
                  </a:lnTo>
                  <a:lnTo>
                    <a:pt x="81" y="553"/>
                  </a:lnTo>
                  <a:lnTo>
                    <a:pt x="97" y="496"/>
                  </a:lnTo>
                  <a:lnTo>
                    <a:pt x="117" y="445"/>
                  </a:lnTo>
                  <a:lnTo>
                    <a:pt x="137" y="394"/>
                  </a:lnTo>
                  <a:lnTo>
                    <a:pt x="158" y="346"/>
                  </a:lnTo>
                  <a:lnTo>
                    <a:pt x="180" y="300"/>
                  </a:lnTo>
                  <a:lnTo>
                    <a:pt x="203" y="255"/>
                  </a:lnTo>
                  <a:lnTo>
                    <a:pt x="227" y="214"/>
                  </a:lnTo>
                  <a:lnTo>
                    <a:pt x="254" y="176"/>
                  </a:lnTo>
                  <a:lnTo>
                    <a:pt x="280" y="140"/>
                  </a:lnTo>
                  <a:lnTo>
                    <a:pt x="307" y="105"/>
                  </a:lnTo>
                  <a:lnTo>
                    <a:pt x="335" y="76"/>
                  </a:lnTo>
                  <a:lnTo>
                    <a:pt x="363" y="47"/>
                  </a:lnTo>
                  <a:lnTo>
                    <a:pt x="391" y="21"/>
                  </a:lnTo>
                  <a:lnTo>
                    <a:pt x="421" y="0"/>
                  </a:lnTo>
                  <a:lnTo>
                    <a:pt x="421" y="0"/>
                  </a:lnTo>
                  <a:lnTo>
                    <a:pt x="383" y="57"/>
                  </a:lnTo>
                  <a:lnTo>
                    <a:pt x="348" y="117"/>
                  </a:lnTo>
                  <a:lnTo>
                    <a:pt x="317" y="176"/>
                  </a:lnTo>
                  <a:lnTo>
                    <a:pt x="289" y="237"/>
                  </a:lnTo>
                  <a:lnTo>
                    <a:pt x="265" y="298"/>
                  </a:lnTo>
                  <a:lnTo>
                    <a:pt x="244" y="359"/>
                  </a:lnTo>
                  <a:lnTo>
                    <a:pt x="226" y="421"/>
                  </a:lnTo>
                  <a:lnTo>
                    <a:pt x="213" y="482"/>
                  </a:lnTo>
                  <a:lnTo>
                    <a:pt x="201" y="544"/>
                  </a:lnTo>
                  <a:lnTo>
                    <a:pt x="193" y="605"/>
                  </a:lnTo>
                  <a:lnTo>
                    <a:pt x="188" y="667"/>
                  </a:lnTo>
                  <a:lnTo>
                    <a:pt x="185" y="728"/>
                  </a:lnTo>
                  <a:lnTo>
                    <a:pt x="186" y="789"/>
                  </a:lnTo>
                  <a:lnTo>
                    <a:pt x="189" y="850"/>
                  </a:lnTo>
                  <a:lnTo>
                    <a:pt x="196" y="911"/>
                  </a:lnTo>
                  <a:lnTo>
                    <a:pt x="206" y="970"/>
                  </a:lnTo>
                  <a:lnTo>
                    <a:pt x="219" y="1030"/>
                  </a:lnTo>
                  <a:lnTo>
                    <a:pt x="234" y="1089"/>
                  </a:lnTo>
                  <a:lnTo>
                    <a:pt x="252" y="1147"/>
                  </a:lnTo>
                  <a:lnTo>
                    <a:pt x="274" y="1205"/>
                  </a:lnTo>
                  <a:lnTo>
                    <a:pt x="297" y="1261"/>
                  </a:lnTo>
                  <a:lnTo>
                    <a:pt x="323" y="1317"/>
                  </a:lnTo>
                  <a:lnTo>
                    <a:pt x="351" y="1371"/>
                  </a:lnTo>
                  <a:lnTo>
                    <a:pt x="383" y="1424"/>
                  </a:lnTo>
                  <a:lnTo>
                    <a:pt x="416" y="1477"/>
                  </a:lnTo>
                  <a:lnTo>
                    <a:pt x="452" y="1528"/>
                  </a:lnTo>
                  <a:lnTo>
                    <a:pt x="492" y="1578"/>
                  </a:lnTo>
                  <a:lnTo>
                    <a:pt x="531" y="1626"/>
                  </a:lnTo>
                  <a:lnTo>
                    <a:pt x="576" y="1674"/>
                  </a:lnTo>
                  <a:lnTo>
                    <a:pt x="620" y="1718"/>
                  </a:lnTo>
                  <a:lnTo>
                    <a:pt x="668" y="1763"/>
                  </a:lnTo>
                  <a:lnTo>
                    <a:pt x="718" y="1804"/>
                  </a:lnTo>
                  <a:lnTo>
                    <a:pt x="99" y="1804"/>
                  </a:lnTo>
                  <a:lnTo>
                    <a:pt x="99" y="1804"/>
                  </a:lnTo>
                  <a:close/>
                </a:path>
              </a:pathLst>
            </a:custGeom>
            <a:solidFill>
              <a:srgbClr val="8FE38F">
                <a:alpha val="36862"/>
              </a:srgbClr>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jpe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hyperlink" Target="mailto:kotaro.hokada@gmail.com"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1382911"/>
            <a:ext cx="9144000" cy="1470025"/>
          </a:xfrm>
        </p:spPr>
        <p:txBody>
          <a:bodyPr>
            <a:normAutofit/>
          </a:bodyPr>
          <a:lstStyle/>
          <a:p>
            <a:r>
              <a:rPr kumimoji="1" lang="en-US" altLang="ja-JP" sz="3600" b="1" dirty="0" smtClean="0">
                <a:latin typeface="メイリオ" pitchFamily="50" charset="-128"/>
                <a:ea typeface="メイリオ" pitchFamily="50" charset="-128"/>
                <a:cs typeface="メイリオ" pitchFamily="50" charset="-128"/>
              </a:rPr>
              <a:t>NetCommons3</a:t>
            </a:r>
            <a:r>
              <a:rPr kumimoji="1" lang="ja-JP" altLang="en-US" sz="3600" b="1" dirty="0" smtClean="0">
                <a:latin typeface="メイリオ" pitchFamily="50" charset="-128"/>
                <a:ea typeface="メイリオ" pitchFamily="50" charset="-128"/>
                <a:cs typeface="メイリオ" pitchFamily="50" charset="-128"/>
              </a:rPr>
              <a:t>プラグイン開発における</a:t>
            </a:r>
            <a:r>
              <a:rPr kumimoji="1" lang="en-US" altLang="ja-JP" sz="3600" b="1" dirty="0" smtClean="0">
                <a:latin typeface="メイリオ" pitchFamily="50" charset="-128"/>
                <a:ea typeface="メイリオ" pitchFamily="50" charset="-128"/>
                <a:cs typeface="メイリオ" pitchFamily="50" charset="-128"/>
              </a:rPr>
              <a:t/>
            </a:r>
            <a:br>
              <a:rPr kumimoji="1" lang="en-US" altLang="ja-JP" sz="3600" b="1" dirty="0" smtClean="0">
                <a:latin typeface="メイリオ" pitchFamily="50" charset="-128"/>
                <a:ea typeface="メイリオ" pitchFamily="50" charset="-128"/>
                <a:cs typeface="メイリオ" pitchFamily="50" charset="-128"/>
              </a:rPr>
            </a:br>
            <a:r>
              <a:rPr lang="ja-JP" altLang="en-US" sz="3600" b="1" dirty="0" smtClean="0">
                <a:latin typeface="メイリオ" pitchFamily="50" charset="-128"/>
                <a:ea typeface="メイリオ" pitchFamily="50" charset="-128"/>
                <a:cs typeface="メイリオ" pitchFamily="50" charset="-128"/>
              </a:rPr>
              <a:t>機能提案及び</a:t>
            </a:r>
            <a:r>
              <a:rPr lang="en-US" altLang="ja-JP" sz="3600" b="1" dirty="0" smtClean="0">
                <a:latin typeface="メイリオ" pitchFamily="50" charset="-128"/>
                <a:ea typeface="メイリオ" pitchFamily="50" charset="-128"/>
                <a:cs typeface="メイリオ" pitchFamily="50" charset="-128"/>
              </a:rPr>
              <a:t>, </a:t>
            </a:r>
            <a:r>
              <a:rPr lang="ja-JP" altLang="en-US" sz="3600" b="1" dirty="0" smtClean="0">
                <a:latin typeface="メイリオ" pitchFamily="50" charset="-128"/>
                <a:ea typeface="メイリオ" pitchFamily="50" charset="-128"/>
                <a:cs typeface="メイリオ" pitchFamily="50" charset="-128"/>
              </a:rPr>
              <a:t>評価</a:t>
            </a:r>
            <a:endParaRPr kumimoji="1" lang="ja-JP" altLang="en-US" sz="3600" b="1" dirty="0">
              <a:latin typeface="メイリオ" pitchFamily="50" charset="-128"/>
              <a:ea typeface="メイリオ" pitchFamily="50" charset="-128"/>
              <a:cs typeface="メイリオ" pitchFamily="50" charset="-128"/>
            </a:endParaRPr>
          </a:p>
        </p:txBody>
      </p:sp>
      <p:sp>
        <p:nvSpPr>
          <p:cNvPr id="5" name="サブタイトル 2"/>
          <p:cNvSpPr txBox="1">
            <a:spLocks/>
          </p:cNvSpPr>
          <p:nvPr/>
        </p:nvSpPr>
        <p:spPr>
          <a:xfrm>
            <a:off x="2339752" y="5013176"/>
            <a:ext cx="6552728" cy="1296144"/>
          </a:xfrm>
          <a:prstGeom prst="rect">
            <a:avLst/>
          </a:prstGeom>
        </p:spPr>
        <p:txBody>
          <a:bodyPr vert="horz" lIns="91440" tIns="45720" rIns="91440" bIns="45720" rtlCol="0">
            <a:noAutofit/>
          </a:bodyPr>
          <a:lstStyle/>
          <a:p>
            <a:pPr marL="342900" lvl="0" indent="-342900" algn="r">
              <a:spcBef>
                <a:spcPct val="20000"/>
              </a:spcBef>
              <a:spcAft>
                <a:spcPts val="600"/>
              </a:spcAft>
              <a:defRPr/>
            </a:pPr>
            <a:r>
              <a:rPr lang="en-US" altLang="ja-JP" sz="2000" b="1" dirty="0" smtClean="0">
                <a:latin typeface="メイリオ" pitchFamily="50" charset="-128"/>
                <a:ea typeface="メイリオ" pitchFamily="50" charset="-128"/>
                <a:cs typeface="メイリオ" pitchFamily="50" charset="-128"/>
              </a:rPr>
              <a:t>2015/3/26</a:t>
            </a:r>
          </a:p>
          <a:p>
            <a:pPr marL="342900" lvl="0" indent="-342900" algn="r">
              <a:spcBef>
                <a:spcPct val="20000"/>
              </a:spcBef>
              <a:defRPr/>
            </a:pPr>
            <a:r>
              <a:rPr lang="ja-JP" altLang="en-US" sz="2000" b="1" dirty="0" smtClean="0">
                <a:latin typeface="メイリオ" pitchFamily="50" charset="-128"/>
                <a:ea typeface="メイリオ" pitchFamily="50" charset="-128"/>
                <a:cs typeface="メイリオ" pitchFamily="50" charset="-128"/>
              </a:rPr>
              <a:t>国立情報学研究所 新井研究室 外田浩太朗</a:t>
            </a:r>
            <a:endParaRPr lang="en-US" altLang="ja-JP" sz="2000" b="1" dirty="0" smtClean="0">
              <a:latin typeface="メイリオ" pitchFamily="50" charset="-128"/>
              <a:ea typeface="メイリオ" pitchFamily="50" charset="-128"/>
              <a:cs typeface="メイリオ" pitchFamily="50" charset="-128"/>
            </a:endParaRPr>
          </a:p>
          <a:p>
            <a:pPr marL="342900" lvl="0" indent="-342900" algn="r">
              <a:spcBef>
                <a:spcPct val="20000"/>
              </a:spcBef>
              <a:defRPr/>
            </a:pPr>
            <a:r>
              <a:rPr lang="ja-JP" altLang="en-US" sz="2000" b="1" dirty="0" smtClean="0">
                <a:latin typeface="メイリオ" pitchFamily="50" charset="-128"/>
                <a:ea typeface="メイリオ" pitchFamily="50" charset="-128"/>
                <a:cs typeface="メイリオ" pitchFamily="50" charset="-128"/>
              </a:rPr>
              <a:t>指導教官 新井紀子 教授</a:t>
            </a:r>
            <a:endParaRPr lang="ja-JP" altLang="en-US" sz="2000" b="1"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0"/>
            <a:ext cx="8229600" cy="908720"/>
          </a:xfrm>
        </p:spPr>
        <p:txBody>
          <a:bodyPr vert="horz" lIns="91440" tIns="45720" rIns="91440" bIns="45720" rtlCol="0" anchor="ctr">
            <a:normAutofit/>
          </a:bodyPr>
          <a:lstStyle/>
          <a:p>
            <a:r>
              <a:rPr lang="en-US" altLang="ja-JP" sz="3600" b="1" dirty="0" smtClean="0">
                <a:latin typeface="メイリオ" pitchFamily="50" charset="-128"/>
                <a:ea typeface="メイリオ" pitchFamily="50" charset="-128"/>
                <a:cs typeface="メイリオ" pitchFamily="50" charset="-128"/>
              </a:rPr>
              <a:t>NetCommons3</a:t>
            </a:r>
            <a:r>
              <a:rPr lang="ja-JP" altLang="en-US" sz="3600" b="1" dirty="0" smtClean="0">
                <a:latin typeface="メイリオ" pitchFamily="50" charset="-128"/>
                <a:ea typeface="メイリオ" pitchFamily="50" charset="-128"/>
                <a:cs typeface="メイリオ" pitchFamily="50" charset="-128"/>
              </a:rPr>
              <a:t>の開発</a:t>
            </a:r>
          </a:p>
        </p:txBody>
      </p:sp>
      <p:sp>
        <p:nvSpPr>
          <p:cNvPr id="6" name="スライド番号プレースホルダ 5"/>
          <p:cNvSpPr>
            <a:spLocks noGrp="1"/>
          </p:cNvSpPr>
          <p:nvPr>
            <p:ph type="sldNum" sz="quarter" idx="12"/>
          </p:nvPr>
        </p:nvSpPr>
        <p:spPr/>
        <p:txBody>
          <a:bodyPr/>
          <a:lstStyle/>
          <a:p>
            <a:fld id="{D2D8002D-B5B0-4BAC-B1F6-782DDCCE6D9C}" type="slidenum">
              <a:rPr lang="ja-JP" altLang="en-US" smtClean="0"/>
              <a:pPr/>
              <a:t>10</a:t>
            </a:fld>
            <a:endParaRPr lang="ja-JP" altLang="en-US"/>
          </a:p>
        </p:txBody>
      </p:sp>
      <p:sp>
        <p:nvSpPr>
          <p:cNvPr id="11" name="正方形/長方形 10"/>
          <p:cNvSpPr/>
          <p:nvPr/>
        </p:nvSpPr>
        <p:spPr>
          <a:xfrm>
            <a:off x="179512" y="836712"/>
            <a:ext cx="8784976" cy="561662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ja-JP" sz="2400" b="1" dirty="0" smtClean="0">
                <a:solidFill>
                  <a:schemeClr val="tx1"/>
                </a:solidFill>
                <a:latin typeface="メイリオ" pitchFamily="50" charset="-128"/>
                <a:ea typeface="メイリオ" pitchFamily="50" charset="-128"/>
                <a:cs typeface="メイリオ" pitchFamily="50" charset="-128"/>
              </a:rPr>
              <a:t>NC3</a:t>
            </a:r>
            <a:r>
              <a:rPr lang="ja-JP" altLang="en-US" sz="2400" b="1" dirty="0" smtClean="0">
                <a:solidFill>
                  <a:schemeClr val="tx1"/>
                </a:solidFill>
                <a:latin typeface="メイリオ" pitchFamily="50" charset="-128"/>
                <a:ea typeface="メイリオ" pitchFamily="50" charset="-128"/>
                <a:cs typeface="メイリオ" pitchFamily="50" charset="-128"/>
              </a:rPr>
              <a:t>開発</a:t>
            </a:r>
            <a:endParaRPr kumimoji="1" lang="en-US" altLang="ja-JP" sz="2400" b="1" dirty="0" smtClean="0">
              <a:solidFill>
                <a:schemeClr val="tx1"/>
              </a:solidFill>
              <a:latin typeface="メイリオ" pitchFamily="50" charset="-128"/>
              <a:ea typeface="メイリオ" pitchFamily="50" charset="-128"/>
              <a:cs typeface="メイリオ" pitchFamily="50" charset="-128"/>
            </a:endParaRPr>
          </a:p>
          <a:p>
            <a:endParaRPr kumimoji="1" lang="ja-JP" altLang="en-US" sz="2400" b="1" dirty="0">
              <a:solidFill>
                <a:schemeClr val="tx1"/>
              </a:solidFill>
              <a:latin typeface="メイリオ" pitchFamily="50" charset="-128"/>
              <a:ea typeface="メイリオ" pitchFamily="50" charset="-128"/>
              <a:cs typeface="メイリオ" pitchFamily="50" charset="-128"/>
            </a:endParaRPr>
          </a:p>
        </p:txBody>
      </p:sp>
      <p:sp>
        <p:nvSpPr>
          <p:cNvPr id="12" name="正方形/長方形 11"/>
          <p:cNvSpPr/>
          <p:nvPr/>
        </p:nvSpPr>
        <p:spPr>
          <a:xfrm>
            <a:off x="323528" y="1268760"/>
            <a:ext cx="6552728" cy="5040560"/>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r>
              <a:rPr kumimoji="1" lang="ja-JP" altLang="en-US" sz="2000" b="1" dirty="0" smtClean="0">
                <a:solidFill>
                  <a:schemeClr val="tx1"/>
                </a:solidFill>
                <a:latin typeface="メイリオ" pitchFamily="50" charset="-128"/>
                <a:ea typeface="メイリオ" pitchFamily="50" charset="-128"/>
                <a:cs typeface="メイリオ" pitchFamily="50" charset="-128"/>
              </a:rPr>
              <a:t>研究室内</a:t>
            </a:r>
            <a:endParaRPr kumimoji="1" lang="ja-JP" altLang="en-US" sz="2000" b="1" dirty="0">
              <a:solidFill>
                <a:schemeClr val="tx1"/>
              </a:solidFill>
              <a:latin typeface="メイリオ" pitchFamily="50" charset="-128"/>
              <a:ea typeface="メイリオ" pitchFamily="50" charset="-128"/>
              <a:cs typeface="メイリオ" pitchFamily="50" charset="-128"/>
            </a:endParaRPr>
          </a:p>
        </p:txBody>
      </p:sp>
      <p:sp>
        <p:nvSpPr>
          <p:cNvPr id="13" name="正方形/長方形 12"/>
          <p:cNvSpPr/>
          <p:nvPr/>
        </p:nvSpPr>
        <p:spPr>
          <a:xfrm>
            <a:off x="7020272" y="1268760"/>
            <a:ext cx="1736576" cy="50405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kumimoji="1" lang="ja-JP" altLang="en-US" sz="2000" b="1" dirty="0" smtClean="0">
                <a:solidFill>
                  <a:schemeClr val="tx1"/>
                </a:solidFill>
                <a:latin typeface="メイリオ" pitchFamily="50" charset="-128"/>
                <a:ea typeface="メイリオ" pitchFamily="50" charset="-128"/>
                <a:cs typeface="メイリオ" pitchFamily="50" charset="-128"/>
              </a:rPr>
              <a:t>外部委託</a:t>
            </a:r>
            <a:endParaRPr lang="en-US" altLang="ja-JP" sz="2000" b="1" dirty="0" smtClean="0">
              <a:solidFill>
                <a:schemeClr val="tx1"/>
              </a:solidFill>
              <a:latin typeface="メイリオ" pitchFamily="50" charset="-128"/>
              <a:ea typeface="メイリオ" pitchFamily="50" charset="-128"/>
              <a:cs typeface="メイリオ" pitchFamily="50" charset="-128"/>
            </a:endParaRPr>
          </a:p>
        </p:txBody>
      </p:sp>
      <p:sp>
        <p:nvSpPr>
          <p:cNvPr id="14" name="正方形/長方形 13"/>
          <p:cNvSpPr/>
          <p:nvPr/>
        </p:nvSpPr>
        <p:spPr>
          <a:xfrm>
            <a:off x="467544" y="1700808"/>
            <a:ext cx="6264696" cy="2160240"/>
          </a:xfrm>
          <a:prstGeom prst="rect">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sz="2000" b="1" dirty="0" smtClean="0">
                <a:solidFill>
                  <a:schemeClr val="tx1"/>
                </a:solidFill>
                <a:latin typeface="メイリオ" pitchFamily="50" charset="-128"/>
                <a:ea typeface="メイリオ" pitchFamily="50" charset="-128"/>
                <a:cs typeface="メイリオ" pitchFamily="50" charset="-128"/>
              </a:rPr>
              <a:t>コア開発</a:t>
            </a:r>
            <a:endParaRPr lang="en-US" altLang="ja-JP" sz="2000" b="1" dirty="0" smtClean="0">
              <a:solidFill>
                <a:schemeClr val="tx1"/>
              </a:solidFill>
              <a:latin typeface="メイリオ" pitchFamily="50" charset="-128"/>
              <a:ea typeface="メイリオ" pitchFamily="50" charset="-128"/>
              <a:cs typeface="メイリオ" pitchFamily="50" charset="-128"/>
            </a:endParaRPr>
          </a:p>
        </p:txBody>
      </p:sp>
      <p:sp>
        <p:nvSpPr>
          <p:cNvPr id="15" name="正方形/長方形 14"/>
          <p:cNvSpPr/>
          <p:nvPr/>
        </p:nvSpPr>
        <p:spPr>
          <a:xfrm>
            <a:off x="467544" y="4005064"/>
            <a:ext cx="8136904" cy="2160240"/>
          </a:xfrm>
          <a:prstGeom prst="rect">
            <a:avLst/>
          </a:prstGeom>
          <a:solidFill>
            <a:schemeClr val="accent3">
              <a:lumMod val="40000"/>
              <a:lumOff val="6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sz="2000" b="1" dirty="0" smtClean="0">
                <a:solidFill>
                  <a:schemeClr val="tx1"/>
                </a:solidFill>
                <a:latin typeface="メイリオ" pitchFamily="50" charset="-128"/>
                <a:ea typeface="メイリオ" pitchFamily="50" charset="-128"/>
                <a:cs typeface="メイリオ" pitchFamily="50" charset="-128"/>
              </a:rPr>
              <a:t>プラグイン開発</a:t>
            </a:r>
            <a:endParaRPr lang="en-US" altLang="ja-JP" sz="2000" b="1" dirty="0" smtClean="0">
              <a:solidFill>
                <a:schemeClr val="tx1"/>
              </a:solidFill>
              <a:latin typeface="メイリオ" pitchFamily="50" charset="-128"/>
              <a:ea typeface="メイリオ" pitchFamily="50" charset="-128"/>
              <a:cs typeface="メイリオ" pitchFamily="50" charset="-128"/>
            </a:endParaRPr>
          </a:p>
          <a:p>
            <a:endParaRPr lang="ja-JP" altLang="en-US" sz="2000" b="1" dirty="0">
              <a:solidFill>
                <a:schemeClr val="tx1"/>
              </a:solidFill>
              <a:latin typeface="メイリオ" pitchFamily="50" charset="-128"/>
              <a:ea typeface="メイリオ" pitchFamily="50" charset="-128"/>
              <a:cs typeface="メイリオ" pitchFamily="50" charset="-128"/>
            </a:endParaRPr>
          </a:p>
        </p:txBody>
      </p:sp>
      <p:sp>
        <p:nvSpPr>
          <p:cNvPr id="16" name="テキスト ボックス 15"/>
          <p:cNvSpPr txBox="1"/>
          <p:nvPr/>
        </p:nvSpPr>
        <p:spPr>
          <a:xfrm>
            <a:off x="539552" y="4438853"/>
            <a:ext cx="2160240" cy="646331"/>
          </a:xfrm>
          <a:prstGeom prst="rect">
            <a:avLst/>
          </a:prstGeom>
          <a:noFill/>
        </p:spPr>
        <p:txBody>
          <a:bodyPr wrap="square" rtlCol="0">
            <a:spAutoFit/>
          </a:bodyPr>
          <a:lstStyle/>
          <a:p>
            <a:r>
              <a:rPr lang="ja-JP" altLang="en-US" b="1" u="sng" dirty="0" smtClean="0">
                <a:latin typeface="メイリオ" pitchFamily="50" charset="-128"/>
                <a:ea typeface="メイリオ" pitchFamily="50" charset="-128"/>
                <a:cs typeface="メイリオ" pitchFamily="50" charset="-128"/>
              </a:rPr>
              <a:t>基本機能</a:t>
            </a:r>
            <a:endParaRPr lang="en-US" altLang="ja-JP" b="1" u="sng"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お知らせ</a:t>
            </a:r>
            <a:endParaRPr lang="en-US" altLang="ja-JP" b="1" dirty="0" smtClean="0">
              <a:latin typeface="メイリオ" pitchFamily="50" charset="-128"/>
              <a:ea typeface="メイリオ" pitchFamily="50" charset="-128"/>
              <a:cs typeface="メイリオ" pitchFamily="50" charset="-128"/>
            </a:endParaRPr>
          </a:p>
        </p:txBody>
      </p:sp>
      <p:sp>
        <p:nvSpPr>
          <p:cNvPr id="17" name="テキスト ボックス 16"/>
          <p:cNvSpPr txBox="1"/>
          <p:nvPr/>
        </p:nvSpPr>
        <p:spPr>
          <a:xfrm>
            <a:off x="5796136" y="4366845"/>
            <a:ext cx="2160240" cy="646331"/>
          </a:xfrm>
          <a:prstGeom prst="rect">
            <a:avLst/>
          </a:prstGeom>
          <a:noFill/>
        </p:spPr>
        <p:txBody>
          <a:bodyPr wrap="square" rtlCol="0">
            <a:spAutoFit/>
          </a:bodyPr>
          <a:lstStyle/>
          <a:p>
            <a:r>
              <a:rPr lang="en-US" altLang="ja-JP" b="1" u="sng" dirty="0" smtClean="0">
                <a:latin typeface="メイリオ" pitchFamily="50" charset="-128"/>
                <a:ea typeface="メイリオ" pitchFamily="50" charset="-128"/>
                <a:cs typeface="メイリオ" pitchFamily="50" charset="-128"/>
              </a:rPr>
              <a:t>e-Learning</a:t>
            </a:r>
            <a:r>
              <a:rPr lang="ja-JP" altLang="en-US" b="1" u="sng" dirty="0" smtClean="0">
                <a:latin typeface="メイリオ" pitchFamily="50" charset="-128"/>
                <a:ea typeface="メイリオ" pitchFamily="50" charset="-128"/>
                <a:cs typeface="メイリオ" pitchFamily="50" charset="-128"/>
              </a:rPr>
              <a:t>機能</a:t>
            </a:r>
            <a:endParaRPr lang="en-US" altLang="ja-JP" b="1" u="sng"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小テスト</a:t>
            </a:r>
          </a:p>
        </p:txBody>
      </p:sp>
      <p:sp>
        <p:nvSpPr>
          <p:cNvPr id="18" name="テキスト ボックス 17"/>
          <p:cNvSpPr txBox="1"/>
          <p:nvPr/>
        </p:nvSpPr>
        <p:spPr>
          <a:xfrm>
            <a:off x="539552" y="5088086"/>
            <a:ext cx="2664296" cy="1000274"/>
          </a:xfrm>
          <a:prstGeom prst="rect">
            <a:avLst/>
          </a:prstGeom>
          <a:noFill/>
        </p:spPr>
        <p:txBody>
          <a:bodyPr wrap="square" rtlCol="0">
            <a:spAutoFit/>
          </a:bodyPr>
          <a:lstStyle/>
          <a:p>
            <a:r>
              <a:rPr lang="ja-JP" altLang="en-US" b="1" u="sng" dirty="0" smtClean="0">
                <a:latin typeface="メイリオ" pitchFamily="50" charset="-128"/>
                <a:ea typeface="メイリオ" pitchFamily="50" charset="-128"/>
                <a:cs typeface="メイリオ" pitchFamily="50" charset="-128"/>
              </a:rPr>
              <a:t>情報共有機能</a:t>
            </a:r>
            <a:endParaRPr lang="en-US" altLang="ja-JP" b="1" dirty="0" smtClean="0">
              <a:latin typeface="メイリオ" pitchFamily="50" charset="-128"/>
              <a:ea typeface="メイリオ" pitchFamily="50" charset="-128"/>
              <a:cs typeface="メイリオ" pitchFamily="50" charset="-128"/>
            </a:endParaRPr>
          </a:p>
          <a:p>
            <a:pPr lvl="1">
              <a:spcAft>
                <a:spcPts val="600"/>
              </a:spcAft>
              <a:buFont typeface="Wingdings" pitchFamily="2" charset="2"/>
              <a:buChar char="n"/>
            </a:pPr>
            <a:r>
              <a:rPr lang="ja-JP" altLang="en-US" b="1" dirty="0" smtClean="0">
                <a:latin typeface="メイリオ" pitchFamily="50" charset="-128"/>
                <a:ea typeface="メイリオ" pitchFamily="50" charset="-128"/>
                <a:cs typeface="メイリオ" pitchFamily="50" charset="-128"/>
              </a:rPr>
              <a:t>掲示板</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アンケート　等</a:t>
            </a:r>
            <a:endParaRPr lang="en-US" altLang="ja-JP" b="1" dirty="0" smtClean="0">
              <a:latin typeface="メイリオ" pitchFamily="50" charset="-128"/>
              <a:ea typeface="メイリオ" pitchFamily="50" charset="-128"/>
              <a:cs typeface="メイリオ" pitchFamily="50" charset="-128"/>
            </a:endParaRPr>
          </a:p>
        </p:txBody>
      </p:sp>
      <p:sp>
        <p:nvSpPr>
          <p:cNvPr id="19" name="テキスト ボックス 18"/>
          <p:cNvSpPr txBox="1"/>
          <p:nvPr/>
        </p:nvSpPr>
        <p:spPr>
          <a:xfrm>
            <a:off x="3131840" y="5370021"/>
            <a:ext cx="2160240" cy="646331"/>
          </a:xfrm>
          <a:prstGeom prst="rect">
            <a:avLst/>
          </a:prstGeom>
          <a:noFill/>
        </p:spPr>
        <p:txBody>
          <a:bodyPr wrap="square" rtlCol="0">
            <a:spAutoFit/>
          </a:bodyPr>
          <a:lstStyle/>
          <a:p>
            <a:r>
              <a:rPr lang="ja-JP" altLang="en-US" b="1" u="sng" dirty="0" smtClean="0">
                <a:latin typeface="メイリオ" pitchFamily="50" charset="-128"/>
                <a:ea typeface="メイリオ" pitchFamily="50" charset="-128"/>
                <a:cs typeface="メイリオ" pitchFamily="50" charset="-128"/>
              </a:rPr>
              <a:t>外部連携機能</a:t>
            </a:r>
            <a:endParaRPr lang="en-US" altLang="ja-JP" b="1" u="sng" dirty="0" smtClean="0">
              <a:latin typeface="メイリオ" pitchFamily="50" charset="-128"/>
              <a:ea typeface="メイリオ" pitchFamily="50" charset="-128"/>
              <a:cs typeface="メイリオ" pitchFamily="50" charset="-128"/>
            </a:endParaRPr>
          </a:p>
          <a:p>
            <a:pPr lvl="1">
              <a:buFont typeface="Wingdings" pitchFamily="2" charset="2"/>
              <a:buChar char="n"/>
            </a:pPr>
            <a:r>
              <a:rPr lang="en-US" altLang="ja-JP" b="1" dirty="0" smtClean="0">
                <a:latin typeface="メイリオ" pitchFamily="50" charset="-128"/>
                <a:ea typeface="メイリオ" pitchFamily="50" charset="-128"/>
                <a:cs typeface="メイリオ" pitchFamily="50" charset="-128"/>
              </a:rPr>
              <a:t>iframe</a:t>
            </a:r>
            <a:r>
              <a:rPr lang="ja-JP" altLang="en-US" b="1" dirty="0" smtClean="0">
                <a:latin typeface="メイリオ" pitchFamily="50" charset="-128"/>
                <a:ea typeface="メイリオ" pitchFamily="50" charset="-128"/>
                <a:cs typeface="メイリオ" pitchFamily="50" charset="-128"/>
              </a:rPr>
              <a:t>　等</a:t>
            </a:r>
            <a:endParaRPr lang="en-US" altLang="ja-JP" b="1" dirty="0" smtClean="0">
              <a:latin typeface="メイリオ" pitchFamily="50" charset="-128"/>
              <a:ea typeface="メイリオ" pitchFamily="50" charset="-128"/>
              <a:cs typeface="メイリオ" pitchFamily="50" charset="-128"/>
            </a:endParaRPr>
          </a:p>
        </p:txBody>
      </p:sp>
      <p:sp>
        <p:nvSpPr>
          <p:cNvPr id="20" name="テキスト ボックス 19"/>
          <p:cNvSpPr txBox="1"/>
          <p:nvPr/>
        </p:nvSpPr>
        <p:spPr>
          <a:xfrm>
            <a:off x="3131840" y="4377878"/>
            <a:ext cx="2952328" cy="923330"/>
          </a:xfrm>
          <a:prstGeom prst="rect">
            <a:avLst/>
          </a:prstGeom>
          <a:noFill/>
        </p:spPr>
        <p:txBody>
          <a:bodyPr wrap="square" rtlCol="0">
            <a:spAutoFit/>
          </a:bodyPr>
          <a:lstStyle/>
          <a:p>
            <a:r>
              <a:rPr lang="ja-JP" altLang="en-US" b="1" u="sng" dirty="0" smtClean="0">
                <a:latin typeface="メイリオ" pitchFamily="50" charset="-128"/>
                <a:ea typeface="メイリオ" pitchFamily="50" charset="-128"/>
                <a:cs typeface="メイリオ" pitchFamily="50" charset="-128"/>
              </a:rPr>
              <a:t>情報集約機能</a:t>
            </a:r>
            <a:endParaRPr lang="en-US" altLang="ja-JP" b="1" u="sng"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新着情報</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カウンター　等</a:t>
            </a:r>
            <a:endParaRPr lang="en-US" altLang="ja-JP" b="1" dirty="0" smtClean="0">
              <a:latin typeface="メイリオ" pitchFamily="50" charset="-128"/>
              <a:ea typeface="メイリオ" pitchFamily="50" charset="-128"/>
              <a:cs typeface="メイリオ" pitchFamily="50" charset="-128"/>
            </a:endParaRPr>
          </a:p>
        </p:txBody>
      </p:sp>
      <p:sp>
        <p:nvSpPr>
          <p:cNvPr id="21" name="テキスト ボックス 20"/>
          <p:cNvSpPr txBox="1"/>
          <p:nvPr/>
        </p:nvSpPr>
        <p:spPr>
          <a:xfrm>
            <a:off x="539552" y="2106722"/>
            <a:ext cx="2376264" cy="1754326"/>
          </a:xfrm>
          <a:prstGeom prst="rect">
            <a:avLst/>
          </a:prstGeom>
          <a:noFill/>
        </p:spPr>
        <p:txBody>
          <a:bodyPr wrap="square" rtlCol="0">
            <a:spAutoFit/>
          </a:bodyPr>
          <a:lstStyle/>
          <a:p>
            <a:r>
              <a:rPr lang="ja-JP" altLang="en-US" b="1" u="sng" dirty="0" smtClean="0">
                <a:latin typeface="メイリオ" pitchFamily="50" charset="-128"/>
                <a:ea typeface="メイリオ" pitchFamily="50" charset="-128"/>
                <a:cs typeface="メイリオ" pitchFamily="50" charset="-128"/>
              </a:rPr>
              <a:t>概念的機能</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ページ</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コンテナー</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フレーム</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ルーム</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グループ</a:t>
            </a:r>
            <a:endParaRPr lang="ja-JP" altLang="en-US" sz="2400" b="1" dirty="0">
              <a:latin typeface="メイリオ" pitchFamily="50" charset="-128"/>
              <a:ea typeface="メイリオ" pitchFamily="50" charset="-128"/>
              <a:cs typeface="メイリオ" pitchFamily="50" charset="-128"/>
            </a:endParaRPr>
          </a:p>
        </p:txBody>
      </p:sp>
      <p:sp>
        <p:nvSpPr>
          <p:cNvPr id="22" name="テキスト ボックス 21"/>
          <p:cNvSpPr txBox="1"/>
          <p:nvPr/>
        </p:nvSpPr>
        <p:spPr>
          <a:xfrm>
            <a:off x="2339752" y="2097430"/>
            <a:ext cx="3240360" cy="2123658"/>
          </a:xfrm>
          <a:prstGeom prst="rect">
            <a:avLst/>
          </a:prstGeom>
          <a:noFill/>
        </p:spPr>
        <p:txBody>
          <a:bodyPr wrap="square" rtlCol="0">
            <a:spAutoFit/>
          </a:bodyPr>
          <a:lstStyle/>
          <a:p>
            <a:r>
              <a:rPr lang="ja-JP" altLang="en-US" b="1" u="sng" dirty="0" smtClean="0">
                <a:latin typeface="メイリオ" pitchFamily="50" charset="-128"/>
                <a:ea typeface="メイリオ" pitchFamily="50" charset="-128"/>
                <a:cs typeface="メイリオ" pitchFamily="50" charset="-128"/>
              </a:rPr>
              <a:t>管理機能</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会員検索</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会員管理</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個人情報管理</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権限管理</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ルーム管理　等</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endParaRPr lang="ja-JP" altLang="en-US" sz="2400" b="1" dirty="0">
              <a:latin typeface="メイリオ" pitchFamily="50" charset="-128"/>
              <a:ea typeface="メイリオ" pitchFamily="50" charset="-128"/>
              <a:cs typeface="メイリオ" pitchFamily="50" charset="-128"/>
            </a:endParaRPr>
          </a:p>
        </p:txBody>
      </p:sp>
      <p:sp>
        <p:nvSpPr>
          <p:cNvPr id="23" name="テキスト ボックス 22"/>
          <p:cNvSpPr txBox="1"/>
          <p:nvPr/>
        </p:nvSpPr>
        <p:spPr>
          <a:xfrm>
            <a:off x="5796136" y="5169966"/>
            <a:ext cx="2664296" cy="923330"/>
          </a:xfrm>
          <a:prstGeom prst="rect">
            <a:avLst/>
          </a:prstGeom>
          <a:noFill/>
        </p:spPr>
        <p:txBody>
          <a:bodyPr wrap="square" rtlCol="0">
            <a:spAutoFit/>
          </a:bodyPr>
          <a:lstStyle/>
          <a:p>
            <a:r>
              <a:rPr lang="ja-JP" altLang="en-US" b="1" u="sng" dirty="0" smtClean="0">
                <a:latin typeface="メイリオ" pitchFamily="50" charset="-128"/>
                <a:ea typeface="メイリオ" pitchFamily="50" charset="-128"/>
                <a:cs typeface="メイリオ" pitchFamily="50" charset="-128"/>
              </a:rPr>
              <a:t>情報管理機能</a:t>
            </a:r>
            <a:endParaRPr lang="en-US" altLang="ja-JP" b="1" u="sng"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カレンダー</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en-US" altLang="ja-JP" b="1" dirty="0" smtClean="0">
                <a:latin typeface="メイリオ" pitchFamily="50" charset="-128"/>
                <a:ea typeface="メイリオ" pitchFamily="50" charset="-128"/>
                <a:cs typeface="メイリオ" pitchFamily="50" charset="-128"/>
              </a:rPr>
              <a:t>TODO</a:t>
            </a:r>
            <a:r>
              <a:rPr lang="ja-JP" altLang="en-US" b="1" dirty="0" smtClean="0">
                <a:latin typeface="メイリオ" pitchFamily="50" charset="-128"/>
                <a:ea typeface="メイリオ" pitchFamily="50" charset="-128"/>
                <a:cs typeface="メイリオ" pitchFamily="50" charset="-128"/>
              </a:rPr>
              <a:t>　等</a:t>
            </a:r>
            <a:endParaRPr lang="en-US" altLang="ja-JP" b="1" dirty="0" smtClean="0">
              <a:latin typeface="メイリオ" pitchFamily="50" charset="-128"/>
              <a:ea typeface="メイリオ" pitchFamily="50" charset="-128"/>
              <a:cs typeface="メイリオ" pitchFamily="50" charset="-128"/>
            </a:endParaRPr>
          </a:p>
        </p:txBody>
      </p:sp>
      <p:sp>
        <p:nvSpPr>
          <p:cNvPr id="24" name="角丸四角形 23"/>
          <p:cNvSpPr/>
          <p:nvPr/>
        </p:nvSpPr>
        <p:spPr>
          <a:xfrm>
            <a:off x="971600" y="5373216"/>
            <a:ext cx="1152128" cy="288032"/>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角丸四角形 24"/>
          <p:cNvSpPr/>
          <p:nvPr/>
        </p:nvSpPr>
        <p:spPr>
          <a:xfrm>
            <a:off x="3563888" y="5661248"/>
            <a:ext cx="1224136" cy="288032"/>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角丸四角形 25"/>
          <p:cNvSpPr/>
          <p:nvPr/>
        </p:nvSpPr>
        <p:spPr>
          <a:xfrm>
            <a:off x="971600" y="6525344"/>
            <a:ext cx="432048" cy="216024"/>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p:cNvSpPr txBox="1"/>
          <p:nvPr/>
        </p:nvSpPr>
        <p:spPr>
          <a:xfrm>
            <a:off x="1403648" y="6453336"/>
            <a:ext cx="2520280" cy="369332"/>
          </a:xfrm>
          <a:prstGeom prst="rect">
            <a:avLst/>
          </a:prstGeom>
          <a:noFill/>
        </p:spPr>
        <p:txBody>
          <a:bodyPr wrap="square" rtlCol="0">
            <a:spAutoFit/>
          </a:bodyPr>
          <a:lstStyle/>
          <a:p>
            <a:r>
              <a:rPr kumimoji="1" lang="en-US" altLang="ja-JP" b="1" dirty="0" smtClean="0">
                <a:latin typeface="メイリオ" pitchFamily="50" charset="-128"/>
                <a:ea typeface="メイリオ" pitchFamily="50" charset="-128"/>
                <a:cs typeface="メイリオ" pitchFamily="50" charset="-128"/>
              </a:rPr>
              <a:t>:</a:t>
            </a:r>
            <a:r>
              <a:rPr lang="ja-JP" altLang="en-US" b="1" dirty="0" smtClean="0">
                <a:latin typeface="メイリオ" pitchFamily="50" charset="-128"/>
                <a:ea typeface="メイリオ" pitchFamily="50" charset="-128"/>
                <a:cs typeface="メイリオ" pitchFamily="50" charset="-128"/>
              </a:rPr>
              <a:t> 開発</a:t>
            </a:r>
            <a:r>
              <a:rPr kumimoji="1" lang="ja-JP" altLang="en-US" b="1" dirty="0" smtClean="0">
                <a:latin typeface="メイリオ" pitchFamily="50" charset="-128"/>
                <a:ea typeface="メイリオ" pitchFamily="50" charset="-128"/>
                <a:cs typeface="メイリオ" pitchFamily="50" charset="-128"/>
              </a:rPr>
              <a:t>担当プラグイン</a:t>
            </a:r>
            <a:endParaRPr kumimoji="1" lang="ja-JP" altLang="en-US" b="1" dirty="0">
              <a:latin typeface="メイリオ" pitchFamily="50" charset="-128"/>
              <a:ea typeface="メイリオ" pitchFamily="50" charset="-128"/>
              <a:cs typeface="メイリオ" pitchFamily="50" charset="-128"/>
            </a:endParaRPr>
          </a:p>
        </p:txBody>
      </p:sp>
      <p:sp>
        <p:nvSpPr>
          <p:cNvPr id="28" name="テキスト ボックス 27"/>
          <p:cNvSpPr txBox="1"/>
          <p:nvPr/>
        </p:nvSpPr>
        <p:spPr>
          <a:xfrm>
            <a:off x="4283968" y="2073622"/>
            <a:ext cx="2304256" cy="923330"/>
          </a:xfrm>
          <a:prstGeom prst="rect">
            <a:avLst/>
          </a:prstGeom>
          <a:noFill/>
        </p:spPr>
        <p:txBody>
          <a:bodyPr wrap="square" rtlCol="0">
            <a:spAutoFit/>
          </a:bodyPr>
          <a:lstStyle/>
          <a:p>
            <a:r>
              <a:rPr lang="ja-JP" altLang="en-US" b="1" u="sng" dirty="0" smtClean="0">
                <a:latin typeface="メイリオ" pitchFamily="50" charset="-128"/>
                <a:ea typeface="メイリオ" pitchFamily="50" charset="-128"/>
                <a:cs typeface="メイリオ" pitchFamily="50" charset="-128"/>
              </a:rPr>
              <a:t>共通機能</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ワークフロー</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コメント　等</a:t>
            </a:r>
          </a:p>
        </p:txBody>
      </p:sp>
      <p:sp>
        <p:nvSpPr>
          <p:cNvPr id="31" name="テキスト ボックス 30"/>
          <p:cNvSpPr txBox="1"/>
          <p:nvPr/>
        </p:nvSpPr>
        <p:spPr>
          <a:xfrm>
            <a:off x="7020272" y="1700808"/>
            <a:ext cx="1728192" cy="707886"/>
          </a:xfrm>
          <a:prstGeom prst="rect">
            <a:avLst/>
          </a:prstGeom>
          <a:noFill/>
        </p:spPr>
        <p:txBody>
          <a:bodyPr wrap="square" rtlCol="0">
            <a:spAutoFit/>
          </a:bodyPr>
          <a:lstStyle/>
          <a:p>
            <a:r>
              <a:rPr kumimoji="1" lang="ja-JP" altLang="en-US" sz="2000" b="1" dirty="0" smtClean="0">
                <a:latin typeface="メイリオ" pitchFamily="50" charset="-128"/>
                <a:ea typeface="メイリオ" pitchFamily="50" charset="-128"/>
                <a:cs typeface="メイリオ" pitchFamily="50" charset="-128"/>
              </a:rPr>
              <a:t>－ 関連会社</a:t>
            </a:r>
            <a:endParaRPr kumimoji="1" lang="en-US" altLang="ja-JP" sz="2000" b="1" dirty="0" smtClean="0">
              <a:latin typeface="メイリオ" pitchFamily="50" charset="-128"/>
              <a:ea typeface="メイリオ" pitchFamily="50" charset="-128"/>
              <a:cs typeface="メイリオ" pitchFamily="50" charset="-128"/>
            </a:endParaRPr>
          </a:p>
          <a:p>
            <a:r>
              <a:rPr lang="ja-JP" altLang="en-US" sz="2000" b="1" dirty="0" smtClean="0">
                <a:latin typeface="メイリオ" pitchFamily="50" charset="-128"/>
                <a:ea typeface="メイリオ" pitchFamily="50" charset="-128"/>
                <a:cs typeface="メイリオ" pitchFamily="50" charset="-128"/>
              </a:rPr>
              <a:t>　 　　 数社</a:t>
            </a:r>
            <a:endParaRPr kumimoji="1" lang="ja-JP" altLang="en-US" sz="2000" b="1"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up)">
                                      <p:cBhvr>
                                        <p:cTn id="7" dur="500"/>
                                        <p:tgtEl>
                                          <p:spTgt spid="21"/>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wipe(up)">
                                      <p:cBhvr>
                                        <p:cTn id="10" dur="500"/>
                                        <p:tgtEl>
                                          <p:spTgt spid="22"/>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wipe(up)">
                                      <p:cBhvr>
                                        <p:cTn id="13" dur="500"/>
                                        <p:tgtEl>
                                          <p:spTgt spid="28"/>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up)">
                                      <p:cBhvr>
                                        <p:cTn id="16" dur="500"/>
                                        <p:tgtEl>
                                          <p:spTgt spid="16"/>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up)">
                                      <p:cBhvr>
                                        <p:cTn id="19" dur="500"/>
                                        <p:tgtEl>
                                          <p:spTgt spid="20"/>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up)">
                                      <p:cBhvr>
                                        <p:cTn id="22" dur="500"/>
                                        <p:tgtEl>
                                          <p:spTgt spid="17"/>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wipe(up)">
                                      <p:cBhvr>
                                        <p:cTn id="25" dur="500"/>
                                        <p:tgtEl>
                                          <p:spTgt spid="23"/>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ipe(up)">
                                      <p:cBhvr>
                                        <p:cTn id="28" dur="500"/>
                                        <p:tgtEl>
                                          <p:spTgt spid="19"/>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up)">
                                      <p:cBhvr>
                                        <p:cTn id="31" dur="500"/>
                                        <p:tgtEl>
                                          <p:spTgt spid="18"/>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0" fill="hold" grpId="0" nodeType="clickEffect">
                                  <p:stCondLst>
                                    <p:cond delay="0"/>
                                  </p:stCondLst>
                                  <p:childTnLst>
                                    <p:set>
                                      <p:cBhvr>
                                        <p:cTn id="35" dur="1" fill="hold">
                                          <p:stCondLst>
                                            <p:cond delay="0"/>
                                          </p:stCondLst>
                                        </p:cTn>
                                        <p:tgtEl>
                                          <p:spTgt spid="24"/>
                                        </p:tgtEl>
                                        <p:attrNameLst>
                                          <p:attrName>style.visibility</p:attrName>
                                        </p:attrNameLst>
                                      </p:cBhvr>
                                      <p:to>
                                        <p:strVal val="visible"/>
                                      </p:to>
                                    </p:set>
                                    <p:anim calcmode="lin" valueType="num">
                                      <p:cBhvr>
                                        <p:cTn id="36" dur="500" fill="hold"/>
                                        <p:tgtEl>
                                          <p:spTgt spid="24"/>
                                        </p:tgtEl>
                                        <p:attrNameLst>
                                          <p:attrName>ppt_w</p:attrName>
                                        </p:attrNameLst>
                                      </p:cBhvr>
                                      <p:tavLst>
                                        <p:tav tm="0">
                                          <p:val>
                                            <p:fltVal val="0"/>
                                          </p:val>
                                        </p:tav>
                                        <p:tav tm="100000">
                                          <p:val>
                                            <p:strVal val="#ppt_w"/>
                                          </p:val>
                                        </p:tav>
                                      </p:tavLst>
                                    </p:anim>
                                    <p:anim calcmode="lin" valueType="num">
                                      <p:cBhvr>
                                        <p:cTn id="37" dur="500" fill="hold"/>
                                        <p:tgtEl>
                                          <p:spTgt spid="24"/>
                                        </p:tgtEl>
                                        <p:attrNameLst>
                                          <p:attrName>ppt_h</p:attrName>
                                        </p:attrNameLst>
                                      </p:cBhvr>
                                      <p:tavLst>
                                        <p:tav tm="0">
                                          <p:val>
                                            <p:fltVal val="0"/>
                                          </p:val>
                                        </p:tav>
                                        <p:tav tm="100000">
                                          <p:val>
                                            <p:strVal val="#ppt_h"/>
                                          </p:val>
                                        </p:tav>
                                      </p:tavLst>
                                    </p:anim>
                                    <p:animEffect transition="in" filter="fade">
                                      <p:cBhvr>
                                        <p:cTn id="38" dur="500"/>
                                        <p:tgtEl>
                                          <p:spTgt spid="24"/>
                                        </p:tgtEl>
                                      </p:cBhvr>
                                    </p:animEffect>
                                  </p:childTnLst>
                                </p:cTn>
                              </p:par>
                              <p:par>
                                <p:cTn id="39" presetID="53"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anim calcmode="lin" valueType="num">
                                      <p:cBhvr>
                                        <p:cTn id="41" dur="500" fill="hold"/>
                                        <p:tgtEl>
                                          <p:spTgt spid="25"/>
                                        </p:tgtEl>
                                        <p:attrNameLst>
                                          <p:attrName>ppt_w</p:attrName>
                                        </p:attrNameLst>
                                      </p:cBhvr>
                                      <p:tavLst>
                                        <p:tav tm="0">
                                          <p:val>
                                            <p:fltVal val="0"/>
                                          </p:val>
                                        </p:tav>
                                        <p:tav tm="100000">
                                          <p:val>
                                            <p:strVal val="#ppt_w"/>
                                          </p:val>
                                        </p:tav>
                                      </p:tavLst>
                                    </p:anim>
                                    <p:anim calcmode="lin" valueType="num">
                                      <p:cBhvr>
                                        <p:cTn id="42" dur="500" fill="hold"/>
                                        <p:tgtEl>
                                          <p:spTgt spid="25"/>
                                        </p:tgtEl>
                                        <p:attrNameLst>
                                          <p:attrName>ppt_h</p:attrName>
                                        </p:attrNameLst>
                                      </p:cBhvr>
                                      <p:tavLst>
                                        <p:tav tm="0">
                                          <p:val>
                                            <p:fltVal val="0"/>
                                          </p:val>
                                        </p:tav>
                                        <p:tav tm="100000">
                                          <p:val>
                                            <p:strVal val="#ppt_h"/>
                                          </p:val>
                                        </p:tav>
                                      </p:tavLst>
                                    </p:anim>
                                    <p:animEffect transition="in" filter="fade">
                                      <p:cBhvr>
                                        <p:cTn id="43" dur="500"/>
                                        <p:tgtEl>
                                          <p:spTgt spid="25"/>
                                        </p:tgtEl>
                                      </p:cBhvr>
                                    </p:animEffect>
                                  </p:childTnLst>
                                </p:cTn>
                              </p:par>
                              <p:par>
                                <p:cTn id="44" presetID="22" presetClass="entr" presetSubtype="1" fill="hold" grpId="0" nodeType="with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wipe(up)">
                                      <p:cBhvr>
                                        <p:cTn id="46" dur="500"/>
                                        <p:tgtEl>
                                          <p:spTgt spid="26"/>
                                        </p:tgtEl>
                                      </p:cBhvr>
                                    </p:animEffect>
                                  </p:childTnLst>
                                </p:cTn>
                              </p:par>
                              <p:par>
                                <p:cTn id="47" presetID="22" presetClass="entr" presetSubtype="1"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wipe(up)">
                                      <p:cBhvr>
                                        <p:cTn id="4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P spid="20" grpId="0"/>
      <p:bldP spid="21" grpId="0"/>
      <p:bldP spid="22" grpId="0"/>
      <p:bldP spid="23" grpId="0"/>
      <p:bldP spid="24" grpId="0" animBg="1"/>
      <p:bldP spid="25" grpId="0" animBg="1"/>
      <p:bldP spid="26" grpId="0" animBg="1"/>
      <p:bldP spid="27" grpId="0"/>
      <p:bldP spid="2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980728"/>
          </a:xfrm>
        </p:spPr>
        <p:txBody>
          <a:bodyPr vert="horz" lIns="91440" tIns="45720" rIns="91440" bIns="45720" rtlCol="0" anchor="ctr">
            <a:normAutofit/>
          </a:bodyPr>
          <a:lstStyle/>
          <a:p>
            <a:pPr>
              <a:defRPr/>
            </a:pPr>
            <a:r>
              <a:rPr lang="ja-JP" altLang="en-US" sz="3600" b="1" dirty="0" smtClean="0">
                <a:latin typeface="メイリオ" pitchFamily="50" charset="-128"/>
                <a:ea typeface="メイリオ" pitchFamily="50" charset="-128"/>
                <a:cs typeface="メイリオ" pitchFamily="50" charset="-128"/>
              </a:rPr>
              <a:t>使用するソフトウェア</a:t>
            </a:r>
            <a:endParaRPr lang="ja-JP" altLang="en-US" sz="3600" b="1" dirty="0">
              <a:latin typeface="メイリオ" pitchFamily="50" charset="-128"/>
              <a:ea typeface="メイリオ" pitchFamily="50" charset="-128"/>
              <a:cs typeface="メイリオ" pitchFamily="50" charset="-128"/>
            </a:endParaRPr>
          </a:p>
        </p:txBody>
      </p:sp>
      <p:graphicFrame>
        <p:nvGraphicFramePr>
          <p:cNvPr id="4" name="コンテンツ プレースホルダ 3"/>
          <p:cNvGraphicFramePr>
            <a:graphicFrameLocks noGrp="1"/>
          </p:cNvGraphicFramePr>
          <p:nvPr>
            <p:ph idx="1"/>
          </p:nvPr>
        </p:nvGraphicFramePr>
        <p:xfrm>
          <a:off x="-1" y="1124744"/>
          <a:ext cx="9144001" cy="4464495"/>
        </p:xfrm>
        <a:graphic>
          <a:graphicData uri="http://schemas.openxmlformats.org/drawingml/2006/table">
            <a:tbl>
              <a:tblPr firstRow="1" bandRow="1">
                <a:tableStyleId>{7DF18680-E054-41AD-8BC1-D1AEF772440D}</a:tableStyleId>
              </a:tblPr>
              <a:tblGrid>
                <a:gridCol w="395537"/>
                <a:gridCol w="1440160"/>
                <a:gridCol w="2592288"/>
                <a:gridCol w="4716016"/>
              </a:tblGrid>
              <a:tr h="1033326">
                <a:tc>
                  <a:txBody>
                    <a:bodyPr/>
                    <a:lstStyle/>
                    <a:p>
                      <a:pPr algn="ctr"/>
                      <a:r>
                        <a:rPr kumimoji="1" lang="ja-JP" altLang="en-US" sz="2400" dirty="0" smtClean="0">
                          <a:latin typeface="メイリオ" pitchFamily="50" charset="-128"/>
                          <a:ea typeface="メイリオ" pitchFamily="50" charset="-128"/>
                          <a:cs typeface="メイリオ" pitchFamily="50" charset="-128"/>
                        </a:rPr>
                        <a:t>＃</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項目</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フレームワーク</a:t>
                      </a:r>
                      <a:r>
                        <a:rPr kumimoji="1" lang="en-US" altLang="ja-JP" sz="1600" dirty="0" smtClean="0">
                          <a:latin typeface="メイリオ" pitchFamily="50" charset="-128"/>
                          <a:ea typeface="メイリオ" pitchFamily="50" charset="-128"/>
                          <a:cs typeface="メイリオ" pitchFamily="50" charset="-128"/>
                        </a:rPr>
                        <a:t>※</a:t>
                      </a:r>
                      <a:endParaRPr kumimoji="1" lang="ja-JP" altLang="en-US" sz="1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特徴</a:t>
                      </a:r>
                      <a:endParaRPr kumimoji="1" lang="ja-JP" altLang="en-US" sz="2400" dirty="0">
                        <a:latin typeface="メイリオ" pitchFamily="50" charset="-128"/>
                        <a:ea typeface="メイリオ" pitchFamily="50" charset="-128"/>
                        <a:cs typeface="メイリオ" pitchFamily="50" charset="-128"/>
                      </a:endParaRPr>
                    </a:p>
                  </a:txBody>
                  <a:tcPr anchor="ctr"/>
                </a:tc>
              </a:tr>
              <a:tr h="1395365">
                <a:tc>
                  <a:txBody>
                    <a:bodyPr/>
                    <a:lstStyle/>
                    <a:p>
                      <a:pPr algn="ctr"/>
                      <a:r>
                        <a:rPr kumimoji="1" lang="en-US" altLang="ja-JP" sz="2400" dirty="0" smtClean="0"/>
                        <a:t>1</a:t>
                      </a:r>
                      <a:endParaRPr kumimoji="1" lang="ja-JP" altLang="en-US" sz="2400" dirty="0"/>
                    </a:p>
                  </a:txBody>
                  <a:tcPr anchor="ctr"/>
                </a:tc>
                <a:tc>
                  <a:txBody>
                    <a:bodyPr/>
                    <a:lstStyle/>
                    <a:p>
                      <a:pPr algn="ctr"/>
                      <a:r>
                        <a:rPr kumimoji="1" lang="en-US" altLang="ja-JP" sz="2400" dirty="0" smtClean="0"/>
                        <a:t>PHP</a:t>
                      </a:r>
                      <a:endParaRPr kumimoji="1" lang="ja-JP" altLang="en-US" sz="2400" dirty="0"/>
                    </a:p>
                  </a:txBody>
                  <a:tcPr anchor="ctr"/>
                </a:tc>
                <a:tc>
                  <a:txBody>
                    <a:bodyPr/>
                    <a:lstStyle/>
                    <a:p>
                      <a:pPr algn="ctr"/>
                      <a:r>
                        <a:rPr kumimoji="1" lang="en-US" altLang="ja-JP" sz="2400" dirty="0" smtClean="0"/>
                        <a:t>CakePHP</a:t>
                      </a:r>
                    </a:p>
                  </a:txBody>
                  <a:tcPr anchor="ctr"/>
                </a:tc>
                <a:tc>
                  <a:txBody>
                    <a:bodyPr/>
                    <a:lstStyle/>
                    <a:p>
                      <a:pPr algn="ctr"/>
                      <a:r>
                        <a:rPr lang="ja-JP" altLang="en-US" sz="2400" dirty="0" smtClean="0"/>
                        <a:t>開発効率アップ</a:t>
                      </a:r>
                      <a:endParaRPr lang="en-US" altLang="ja-JP" sz="2400" dirty="0" smtClean="0"/>
                    </a:p>
                    <a:p>
                      <a:pPr algn="ctr"/>
                      <a:r>
                        <a:rPr lang="en-US" altLang="ja-JP" sz="2400" dirty="0" smtClean="0"/>
                        <a:t>MVC</a:t>
                      </a:r>
                      <a:r>
                        <a:rPr lang="ja-JP" altLang="en-US" sz="2400" dirty="0" smtClean="0"/>
                        <a:t>モデル採用による高い</a:t>
                      </a:r>
                      <a:endParaRPr lang="en-US" altLang="ja-JP" sz="2400" dirty="0" smtClean="0"/>
                    </a:p>
                    <a:p>
                      <a:pPr algn="ctr"/>
                      <a:r>
                        <a:rPr lang="ja-JP" altLang="en-US" sz="2400" dirty="0" smtClean="0"/>
                        <a:t>メンテナンス性</a:t>
                      </a:r>
                      <a:r>
                        <a:rPr lang="en-US" altLang="ja-JP" sz="2400" dirty="0" smtClean="0"/>
                        <a:t>.</a:t>
                      </a:r>
                      <a:endParaRPr lang="ja-JP" altLang="en-US" sz="2400" dirty="0"/>
                    </a:p>
                  </a:txBody>
                  <a:tcPr anchor="ctr"/>
                </a:tc>
              </a:tr>
              <a:tr h="1074552">
                <a:tc>
                  <a:txBody>
                    <a:bodyPr/>
                    <a:lstStyle/>
                    <a:p>
                      <a:pPr algn="ctr"/>
                      <a:r>
                        <a:rPr kumimoji="1" lang="en-US" altLang="ja-JP" sz="2400" dirty="0" smtClean="0"/>
                        <a:t>2</a:t>
                      </a:r>
                      <a:endParaRPr kumimoji="1" lang="ja-JP" altLang="en-US" sz="2400" dirty="0"/>
                    </a:p>
                  </a:txBody>
                  <a:tcPr anchor="ctr"/>
                </a:tc>
                <a:tc>
                  <a:txBody>
                    <a:bodyPr/>
                    <a:lstStyle/>
                    <a:p>
                      <a:pPr algn="ctr"/>
                      <a:r>
                        <a:rPr kumimoji="1" lang="en-US" altLang="ja-JP" sz="2400" dirty="0" smtClean="0"/>
                        <a:t>Javascript</a:t>
                      </a:r>
                      <a:endParaRPr kumimoji="1" lang="ja-JP" altLang="en-US" sz="2400" dirty="0"/>
                    </a:p>
                  </a:txBody>
                  <a:tcPr anchor="ctr"/>
                </a:tc>
                <a:tc>
                  <a:txBody>
                    <a:bodyPr/>
                    <a:lstStyle/>
                    <a:p>
                      <a:pPr algn="ctr"/>
                      <a:r>
                        <a:rPr kumimoji="1" lang="en-US" altLang="ja-JP" sz="2400" dirty="0" smtClean="0"/>
                        <a:t>AngularJS</a:t>
                      </a:r>
                    </a:p>
                  </a:txBody>
                  <a:tcPr anchor="ctr"/>
                </a:tc>
                <a:tc>
                  <a:txBody>
                    <a:bodyPr/>
                    <a:lstStyle/>
                    <a:p>
                      <a:pPr algn="ctr"/>
                      <a:r>
                        <a:rPr lang="en-US" altLang="ja-JP" sz="2400" dirty="0" smtClean="0"/>
                        <a:t>MVC</a:t>
                      </a:r>
                      <a:r>
                        <a:rPr lang="ja-JP" altLang="en-US" sz="2400" dirty="0" smtClean="0"/>
                        <a:t>モデル採用による高い</a:t>
                      </a:r>
                      <a:endParaRPr lang="en-US" altLang="ja-JP" sz="2400" dirty="0" smtClean="0"/>
                    </a:p>
                    <a:p>
                      <a:pPr algn="ctr"/>
                      <a:r>
                        <a:rPr lang="ja-JP" altLang="en-US" sz="2400" dirty="0" smtClean="0"/>
                        <a:t>メンテナンス性</a:t>
                      </a:r>
                      <a:r>
                        <a:rPr lang="en-US" altLang="ja-JP" sz="2400" dirty="0" smtClean="0"/>
                        <a:t>.</a:t>
                      </a:r>
                      <a:endParaRPr lang="ja-JP" altLang="en-US" sz="2400" dirty="0"/>
                    </a:p>
                  </a:txBody>
                  <a:tcPr anchor="ctr"/>
                </a:tc>
              </a:tr>
              <a:tr h="961252">
                <a:tc>
                  <a:txBody>
                    <a:bodyPr/>
                    <a:lstStyle/>
                    <a:p>
                      <a:pPr algn="ctr"/>
                      <a:r>
                        <a:rPr kumimoji="1" lang="en-US" altLang="ja-JP" sz="2400" dirty="0" smtClean="0"/>
                        <a:t>3</a:t>
                      </a:r>
                      <a:endParaRPr kumimoji="1" lang="ja-JP" altLang="en-US" sz="2400" dirty="0"/>
                    </a:p>
                  </a:txBody>
                  <a:tcPr anchor="ctr"/>
                </a:tc>
                <a:tc>
                  <a:txBody>
                    <a:bodyPr/>
                    <a:lstStyle/>
                    <a:p>
                      <a:pPr algn="ctr"/>
                      <a:r>
                        <a:rPr kumimoji="1" lang="en-US" altLang="ja-JP" sz="2400" dirty="0" smtClean="0"/>
                        <a:t>CSS</a:t>
                      </a:r>
                      <a:endParaRPr kumimoji="1" lang="ja-JP" altLang="en-US" sz="2400" dirty="0"/>
                    </a:p>
                  </a:txBody>
                  <a:tcPr anchor="ctr"/>
                </a:tc>
                <a:tc>
                  <a:txBody>
                    <a:bodyPr/>
                    <a:lstStyle/>
                    <a:p>
                      <a:pPr algn="ctr"/>
                      <a:r>
                        <a:rPr kumimoji="1" lang="en-US" altLang="ja-JP" sz="2400" dirty="0" smtClean="0"/>
                        <a:t>Bootstrap</a:t>
                      </a:r>
                      <a:endParaRPr kumimoji="1" lang="ja-JP" altLang="en-US" sz="2400" dirty="0"/>
                    </a:p>
                  </a:txBody>
                  <a:tcPr anchor="ctr"/>
                </a:tc>
                <a:tc>
                  <a:txBody>
                    <a:bodyPr/>
                    <a:lstStyle/>
                    <a:p>
                      <a:pPr algn="ctr"/>
                      <a:r>
                        <a:rPr lang="ja-JP" altLang="en-US" sz="2400" dirty="0" smtClean="0"/>
                        <a:t>マルチデバイス対応の</a:t>
                      </a:r>
                      <a:endParaRPr lang="en-US" altLang="ja-JP" sz="2400" dirty="0" smtClean="0"/>
                    </a:p>
                    <a:p>
                      <a:pPr algn="ctr"/>
                      <a:r>
                        <a:rPr lang="ja-JP" altLang="en-US" sz="2400" dirty="0" smtClean="0"/>
                        <a:t>スタイルを適用できる</a:t>
                      </a:r>
                      <a:r>
                        <a:rPr lang="en-US" altLang="ja-JP" sz="2400" dirty="0" smtClean="0"/>
                        <a:t>.</a:t>
                      </a:r>
                      <a:endParaRPr lang="ja-JP" altLang="en-US" sz="2400" dirty="0"/>
                    </a:p>
                  </a:txBody>
                  <a:tcPr anchor="ctr"/>
                </a:tc>
              </a:tr>
            </a:tbl>
          </a:graphicData>
        </a:graphic>
      </p:graphicFrame>
      <p:sp>
        <p:nvSpPr>
          <p:cNvPr id="5" name="テキスト ボックス 4"/>
          <p:cNvSpPr txBox="1"/>
          <p:nvPr/>
        </p:nvSpPr>
        <p:spPr>
          <a:xfrm>
            <a:off x="251520" y="5805264"/>
            <a:ext cx="8568952" cy="1200329"/>
          </a:xfrm>
          <a:prstGeom prst="rect">
            <a:avLst/>
          </a:prstGeom>
          <a:noFill/>
        </p:spPr>
        <p:txBody>
          <a:bodyPr wrap="square" rtlCol="0">
            <a:spAutoFit/>
          </a:bodyPr>
          <a:lstStyle/>
          <a:p>
            <a:r>
              <a:rPr lang="en-US" altLang="ja-JP"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学習コストがかかる一方で</a:t>
            </a:r>
            <a:r>
              <a:rPr lang="en-US" altLang="ja-JP" sz="2400" b="1" dirty="0" smtClean="0">
                <a:latin typeface="メイリオ" pitchFamily="50" charset="-128"/>
                <a:ea typeface="メイリオ" pitchFamily="50" charset="-128"/>
                <a:cs typeface="メイリオ" pitchFamily="50" charset="-128"/>
              </a:rPr>
              <a:t>, </a:t>
            </a:r>
          </a:p>
          <a:p>
            <a:r>
              <a:rPr lang="en-US" altLang="ja-JP" sz="2400" b="1" dirty="0" smtClean="0">
                <a:latin typeface="メイリオ" pitchFamily="50" charset="-128"/>
                <a:ea typeface="メイリオ" pitchFamily="50" charset="-128"/>
                <a:cs typeface="メイリオ" pitchFamily="50" charset="-128"/>
              </a:rPr>
              <a:t>   API</a:t>
            </a:r>
            <a:r>
              <a:rPr lang="ja-JP" altLang="en-US" sz="2400" b="1" dirty="0" smtClean="0">
                <a:latin typeface="メイリオ" pitchFamily="50" charset="-128"/>
                <a:ea typeface="メイリオ" pitchFamily="50" charset="-128"/>
                <a:cs typeface="メイリオ" pitchFamily="50" charset="-128"/>
              </a:rPr>
              <a:t>や規約により</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高速な開発</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効率的な開発をサポート</a:t>
            </a:r>
            <a:r>
              <a:rPr lang="en-US" altLang="ja-JP" sz="2400" b="1" dirty="0" smtClean="0">
                <a:latin typeface="メイリオ" pitchFamily="50" charset="-128"/>
                <a:ea typeface="メイリオ" pitchFamily="50" charset="-128"/>
                <a:cs typeface="メイリオ" pitchFamily="50" charset="-128"/>
              </a:rPr>
              <a:t>.</a:t>
            </a:r>
          </a:p>
          <a:p>
            <a:endParaRPr lang="en-US" altLang="ja-JP" sz="2400" b="1" dirty="0" smtClean="0">
              <a:latin typeface="メイリオ" pitchFamily="50" charset="-128"/>
              <a:ea typeface="メイリオ" pitchFamily="50" charset="-128"/>
              <a:cs typeface="メイリオ" pitchFamily="50" charset="-128"/>
            </a:endParaRPr>
          </a:p>
        </p:txBody>
      </p:sp>
      <p:sp>
        <p:nvSpPr>
          <p:cNvPr id="7" name="スライド番号プレースホルダ 6"/>
          <p:cNvSpPr>
            <a:spLocks noGrp="1"/>
          </p:cNvSpPr>
          <p:nvPr>
            <p:ph type="sldNum" sz="quarter" idx="12"/>
          </p:nvPr>
        </p:nvSpPr>
        <p:spPr/>
        <p:txBody>
          <a:bodyPr/>
          <a:lstStyle/>
          <a:p>
            <a:fld id="{D2D8002D-B5B0-4BAC-B1F6-782DDCCE6D9C}" type="slidenum">
              <a:rPr lang="ja-JP" altLang="en-US" smtClean="0"/>
              <a:pPr/>
              <a:t>11</a:t>
            </a:fld>
            <a:endParaRPr lang="ja-JP" altLang="en-US"/>
          </a:p>
        </p:txBody>
      </p:sp>
      <p:sp>
        <p:nvSpPr>
          <p:cNvPr id="8" name="角丸四角形 7"/>
          <p:cNvSpPr/>
          <p:nvPr/>
        </p:nvSpPr>
        <p:spPr>
          <a:xfrm>
            <a:off x="0" y="2204864"/>
            <a:ext cx="9144000" cy="1296144"/>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吹き出し 5"/>
          <p:cNvSpPr/>
          <p:nvPr/>
        </p:nvSpPr>
        <p:spPr>
          <a:xfrm>
            <a:off x="899592" y="3645024"/>
            <a:ext cx="6984776" cy="2808312"/>
          </a:xfrm>
          <a:prstGeom prst="wedgeRoundRectCallout">
            <a:avLst>
              <a:gd name="adj1" fmla="val -23650"/>
              <a:gd name="adj2" fmla="val -62265"/>
              <a:gd name="adj3" fmla="val 16667"/>
            </a:avLst>
          </a:prstGeom>
          <a:scene3d>
            <a:camera prst="orthographicFront"/>
            <a:lightRig rig="threePt" dir="t"/>
          </a:scene3d>
          <a:sp3d>
            <a:bevelT prst="relaxedInset"/>
          </a:sp3d>
        </p:spPr>
        <p:style>
          <a:lnRef idx="1">
            <a:schemeClr val="accent5"/>
          </a:lnRef>
          <a:fillRef idx="2">
            <a:schemeClr val="accent5"/>
          </a:fillRef>
          <a:effectRef idx="1">
            <a:schemeClr val="accent5"/>
          </a:effectRef>
          <a:fontRef idx="minor">
            <a:schemeClr val="dk1"/>
          </a:fontRef>
        </p:style>
        <p:txBody>
          <a:bodyPr rtlCol="0" anchor="t"/>
          <a:lstStyle/>
          <a:p>
            <a:r>
              <a:rPr kumimoji="1" lang="en-US" altLang="ja-JP" sz="2000" b="1" dirty="0" smtClean="0">
                <a:latin typeface="メイリオ" pitchFamily="50" charset="-128"/>
                <a:ea typeface="メイリオ" pitchFamily="50" charset="-128"/>
                <a:cs typeface="メイリオ" pitchFamily="50" charset="-128"/>
              </a:rPr>
              <a:t>[NC2</a:t>
            </a:r>
            <a:r>
              <a:rPr lang="ja-JP" altLang="en-US" sz="2000" b="1" dirty="0" smtClean="0">
                <a:latin typeface="メイリオ" pitchFamily="50" charset="-128"/>
                <a:ea typeface="メイリオ" pitchFamily="50" charset="-128"/>
                <a:cs typeface="メイリオ" pitchFamily="50" charset="-128"/>
              </a:rPr>
              <a:t>以前</a:t>
            </a:r>
            <a:r>
              <a:rPr kumimoji="1" lang="en-US" altLang="ja-JP" sz="2000" b="1" dirty="0" smtClean="0">
                <a:latin typeface="メイリオ" pitchFamily="50" charset="-128"/>
                <a:ea typeface="メイリオ" pitchFamily="50" charset="-128"/>
                <a:cs typeface="メイリオ" pitchFamily="50" charset="-128"/>
              </a:rPr>
              <a:t>]</a:t>
            </a:r>
          </a:p>
          <a:p>
            <a:r>
              <a:rPr kumimoji="1" lang="ja-JP" altLang="en-US" sz="2000" b="1" dirty="0" smtClean="0">
                <a:latin typeface="メイリオ" pitchFamily="50" charset="-128"/>
                <a:ea typeface="メイリオ" pitchFamily="50" charset="-128"/>
                <a:cs typeface="メイリオ" pitchFamily="50" charset="-128"/>
              </a:rPr>
              <a:t>　</a:t>
            </a:r>
            <a:r>
              <a:rPr kumimoji="1" lang="en-US" altLang="ja-JP" sz="2000" b="1" dirty="0" smtClean="0">
                <a:latin typeface="メイリオ" pitchFamily="50" charset="-128"/>
                <a:ea typeface="メイリオ" pitchFamily="50" charset="-128"/>
                <a:cs typeface="メイリオ" pitchFamily="50" charset="-128"/>
              </a:rPr>
              <a:t>Maple</a:t>
            </a:r>
            <a:r>
              <a:rPr kumimoji="1" lang="ja-JP" altLang="en-US" sz="2000" b="1" dirty="0" smtClean="0">
                <a:latin typeface="メイリオ" pitchFamily="50" charset="-128"/>
                <a:ea typeface="メイリオ" pitchFamily="50" charset="-128"/>
                <a:cs typeface="メイリオ" pitchFamily="50" charset="-128"/>
              </a:rPr>
              <a:t>　  ・開発者が日本人でドキュメントが豊富</a:t>
            </a:r>
            <a:endParaRPr lang="en-US" altLang="ja-JP" sz="2000" b="1" dirty="0" smtClean="0">
              <a:latin typeface="メイリオ" pitchFamily="50" charset="-128"/>
              <a:ea typeface="メイリオ" pitchFamily="50" charset="-128"/>
              <a:cs typeface="メイリオ" pitchFamily="50" charset="-128"/>
            </a:endParaRPr>
          </a:p>
          <a:p>
            <a:r>
              <a:rPr lang="ja-JP" altLang="en-US" sz="2000" b="1" dirty="0" smtClean="0">
                <a:latin typeface="メイリオ" pitchFamily="50" charset="-128"/>
                <a:ea typeface="メイリオ" pitchFamily="50" charset="-128"/>
                <a:cs typeface="メイリオ" pitchFamily="50" charset="-128"/>
              </a:rPr>
              <a:t>　　　　　　・開発は終了しており、サポートなし</a:t>
            </a:r>
            <a:endParaRPr lang="en-US" altLang="ja-JP" sz="2000" b="1" dirty="0" smtClean="0">
              <a:latin typeface="メイリオ" pitchFamily="50" charset="-128"/>
              <a:ea typeface="メイリオ" pitchFamily="50" charset="-128"/>
              <a:cs typeface="メイリオ" pitchFamily="50" charset="-128"/>
            </a:endParaRPr>
          </a:p>
          <a:p>
            <a:r>
              <a:rPr lang="en-US" altLang="ja-JP" sz="2000" b="1" dirty="0" smtClean="0">
                <a:latin typeface="メイリオ" pitchFamily="50" charset="-128"/>
                <a:ea typeface="メイリオ" pitchFamily="50" charset="-128"/>
                <a:cs typeface="メイリオ" pitchFamily="50" charset="-128"/>
              </a:rPr>
              <a:t>[NC3]</a:t>
            </a:r>
          </a:p>
          <a:p>
            <a:r>
              <a:rPr lang="ja-JP" altLang="en-US" sz="2000" b="1" dirty="0" smtClean="0">
                <a:latin typeface="メイリオ" pitchFamily="50" charset="-128"/>
                <a:ea typeface="メイリオ" pitchFamily="50" charset="-128"/>
                <a:cs typeface="メイリオ" pitchFamily="50" charset="-128"/>
              </a:rPr>
              <a:t>　</a:t>
            </a:r>
            <a:r>
              <a:rPr lang="en-US" altLang="ja-JP" sz="2000" b="1" dirty="0" smtClean="0">
                <a:latin typeface="メイリオ" pitchFamily="50" charset="-128"/>
                <a:ea typeface="メイリオ" pitchFamily="50" charset="-128"/>
                <a:cs typeface="メイリオ" pitchFamily="50" charset="-128"/>
              </a:rPr>
              <a:t>CakePHP</a:t>
            </a:r>
            <a:r>
              <a:rPr lang="ja-JP" altLang="en-US" sz="2000" b="1" dirty="0" smtClean="0">
                <a:latin typeface="メイリオ" pitchFamily="50" charset="-128"/>
                <a:ea typeface="メイリオ" pitchFamily="50" charset="-128"/>
                <a:cs typeface="メイリオ" pitchFamily="50" charset="-128"/>
              </a:rPr>
              <a:t>  ・日本国内では最も使われている</a:t>
            </a:r>
            <a:endParaRPr lang="en-US" altLang="ja-JP" sz="2000" b="1" dirty="0" smtClean="0">
              <a:latin typeface="メイリオ" pitchFamily="50" charset="-128"/>
              <a:ea typeface="メイリオ" pitchFamily="50" charset="-128"/>
              <a:cs typeface="メイリオ" pitchFamily="50" charset="-128"/>
            </a:endParaRPr>
          </a:p>
          <a:p>
            <a:r>
              <a:rPr lang="ja-JP" altLang="en-US" sz="2000" b="1" dirty="0" smtClean="0">
                <a:latin typeface="メイリオ" pitchFamily="50" charset="-128"/>
                <a:ea typeface="メイリオ" pitchFamily="50" charset="-128"/>
                <a:cs typeface="メイリオ" pitchFamily="50" charset="-128"/>
              </a:rPr>
              <a:t>　　　　　　  ・現在も盛んに開発が行われている</a:t>
            </a:r>
            <a:endParaRPr lang="en-US" altLang="ja-JP" sz="2000" b="1" dirty="0" smtClean="0">
              <a:latin typeface="メイリオ" pitchFamily="50" charset="-128"/>
              <a:ea typeface="メイリオ" pitchFamily="50" charset="-128"/>
              <a:cs typeface="メイリオ" pitchFamily="50" charset="-128"/>
            </a:endParaRPr>
          </a:p>
          <a:p>
            <a:r>
              <a:rPr kumimoji="1" lang="ja-JP" altLang="en-US" sz="2000" b="1" dirty="0" smtClean="0">
                <a:latin typeface="メイリオ" pitchFamily="50" charset="-128"/>
                <a:ea typeface="メイリオ" pitchFamily="50" charset="-128"/>
                <a:cs typeface="メイリオ" pitchFamily="50" charset="-128"/>
              </a:rPr>
              <a:t>　　　　　 　 ・ドキュメントやノウハウが豊富</a:t>
            </a:r>
            <a:endParaRPr kumimoji="1" lang="en-US" altLang="ja-JP" sz="2000" b="1" dirty="0" smtClean="0">
              <a:latin typeface="メイリオ" pitchFamily="50" charset="-128"/>
              <a:ea typeface="メイリオ" pitchFamily="50" charset="-128"/>
              <a:cs typeface="メイリオ" pitchFamily="50" charset="-128"/>
            </a:endParaRPr>
          </a:p>
          <a:p>
            <a:r>
              <a:rPr lang="ja-JP" altLang="en-US" sz="2000" b="1" dirty="0" smtClean="0">
                <a:latin typeface="メイリオ" pitchFamily="50" charset="-128"/>
                <a:ea typeface="メイリオ" pitchFamily="50" charset="-128"/>
                <a:cs typeface="メイリオ" pitchFamily="50" charset="-128"/>
              </a:rPr>
              <a:t>　　　　　　  ・</a:t>
            </a:r>
            <a:r>
              <a:rPr lang="en-US" altLang="ja-JP" sz="2000" b="1" dirty="0" smtClean="0">
                <a:latin typeface="メイリオ" pitchFamily="50" charset="-128"/>
                <a:ea typeface="メイリオ" pitchFamily="50" charset="-128"/>
                <a:cs typeface="メイリオ" pitchFamily="50" charset="-128"/>
              </a:rPr>
              <a:t>MVC</a:t>
            </a:r>
            <a:r>
              <a:rPr lang="ja-JP" altLang="en-US" sz="2000" b="1" dirty="0" smtClean="0">
                <a:latin typeface="メイリオ" pitchFamily="50" charset="-128"/>
                <a:ea typeface="メイリオ" pitchFamily="50" charset="-128"/>
                <a:cs typeface="メイリオ" pitchFamily="50" charset="-128"/>
              </a:rPr>
              <a:t>モデルが採用されている</a:t>
            </a:r>
            <a:endParaRPr lang="en-US" altLang="ja-JP" sz="2000" b="1" dirty="0" smtClean="0">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コンテンツ プレースホルダ 3"/>
          <p:cNvGraphicFramePr>
            <a:graphicFrameLocks noGrp="1"/>
          </p:cNvGraphicFramePr>
          <p:nvPr>
            <p:ph idx="1"/>
          </p:nvPr>
        </p:nvGraphicFramePr>
        <p:xfrm>
          <a:off x="-1" y="1124744"/>
          <a:ext cx="9144001" cy="4464495"/>
        </p:xfrm>
        <a:graphic>
          <a:graphicData uri="http://schemas.openxmlformats.org/drawingml/2006/table">
            <a:tbl>
              <a:tblPr firstRow="1" bandRow="1">
                <a:tableStyleId>{7DF18680-E054-41AD-8BC1-D1AEF772440D}</a:tableStyleId>
              </a:tblPr>
              <a:tblGrid>
                <a:gridCol w="395537"/>
                <a:gridCol w="1440160"/>
                <a:gridCol w="2592288"/>
                <a:gridCol w="4716016"/>
              </a:tblGrid>
              <a:tr h="1033326">
                <a:tc>
                  <a:txBody>
                    <a:bodyPr/>
                    <a:lstStyle/>
                    <a:p>
                      <a:pPr algn="ctr"/>
                      <a:r>
                        <a:rPr kumimoji="1" lang="ja-JP" altLang="en-US" sz="2400" dirty="0" smtClean="0">
                          <a:latin typeface="メイリオ" pitchFamily="50" charset="-128"/>
                          <a:ea typeface="メイリオ" pitchFamily="50" charset="-128"/>
                          <a:cs typeface="メイリオ" pitchFamily="50" charset="-128"/>
                        </a:rPr>
                        <a:t>＃</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項目</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フレームワーク</a:t>
                      </a:r>
                      <a:r>
                        <a:rPr kumimoji="1" lang="en-US" altLang="ja-JP" sz="1600" dirty="0" smtClean="0">
                          <a:latin typeface="メイリオ" pitchFamily="50" charset="-128"/>
                          <a:ea typeface="メイリオ" pitchFamily="50" charset="-128"/>
                          <a:cs typeface="メイリオ" pitchFamily="50" charset="-128"/>
                        </a:rPr>
                        <a:t>※</a:t>
                      </a:r>
                      <a:endParaRPr kumimoji="1" lang="ja-JP" altLang="en-US" sz="1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特徴</a:t>
                      </a:r>
                      <a:endParaRPr kumimoji="1" lang="ja-JP" altLang="en-US" sz="2400" dirty="0">
                        <a:latin typeface="メイリオ" pitchFamily="50" charset="-128"/>
                        <a:ea typeface="メイリオ" pitchFamily="50" charset="-128"/>
                        <a:cs typeface="メイリオ" pitchFamily="50" charset="-128"/>
                      </a:endParaRPr>
                    </a:p>
                  </a:txBody>
                  <a:tcPr anchor="ctr"/>
                </a:tc>
              </a:tr>
              <a:tr h="1395365">
                <a:tc>
                  <a:txBody>
                    <a:bodyPr/>
                    <a:lstStyle/>
                    <a:p>
                      <a:pPr algn="ctr"/>
                      <a:r>
                        <a:rPr kumimoji="1" lang="en-US" altLang="ja-JP" sz="2400" dirty="0" smtClean="0"/>
                        <a:t>1</a:t>
                      </a:r>
                      <a:endParaRPr kumimoji="1" lang="ja-JP" altLang="en-US" sz="2400" dirty="0"/>
                    </a:p>
                  </a:txBody>
                  <a:tcPr anchor="ctr"/>
                </a:tc>
                <a:tc>
                  <a:txBody>
                    <a:bodyPr/>
                    <a:lstStyle/>
                    <a:p>
                      <a:pPr algn="ctr"/>
                      <a:r>
                        <a:rPr kumimoji="1" lang="en-US" altLang="ja-JP" sz="2400" dirty="0" smtClean="0"/>
                        <a:t>PHP</a:t>
                      </a:r>
                      <a:endParaRPr kumimoji="1" lang="ja-JP" altLang="en-US" sz="2400" dirty="0"/>
                    </a:p>
                  </a:txBody>
                  <a:tcPr anchor="ctr"/>
                </a:tc>
                <a:tc>
                  <a:txBody>
                    <a:bodyPr/>
                    <a:lstStyle/>
                    <a:p>
                      <a:pPr algn="ctr"/>
                      <a:r>
                        <a:rPr kumimoji="1" lang="en-US" altLang="ja-JP" sz="2400" dirty="0" smtClean="0"/>
                        <a:t>CakePHP</a:t>
                      </a:r>
                    </a:p>
                  </a:txBody>
                  <a:tcPr anchor="ctr"/>
                </a:tc>
                <a:tc>
                  <a:txBody>
                    <a:bodyPr/>
                    <a:lstStyle/>
                    <a:p>
                      <a:pPr algn="ctr"/>
                      <a:r>
                        <a:rPr lang="ja-JP" altLang="en-US" sz="2400" dirty="0" smtClean="0"/>
                        <a:t>開発効率アップ</a:t>
                      </a:r>
                      <a:endParaRPr lang="en-US" altLang="ja-JP" sz="2400" dirty="0" smtClean="0"/>
                    </a:p>
                    <a:p>
                      <a:pPr algn="ctr"/>
                      <a:r>
                        <a:rPr lang="en-US" altLang="ja-JP" sz="2400" dirty="0" smtClean="0"/>
                        <a:t>MVC</a:t>
                      </a:r>
                      <a:r>
                        <a:rPr lang="ja-JP" altLang="en-US" sz="2400" dirty="0" smtClean="0"/>
                        <a:t>モデル採用による高い</a:t>
                      </a:r>
                      <a:endParaRPr lang="en-US" altLang="ja-JP" sz="2400" dirty="0" smtClean="0"/>
                    </a:p>
                    <a:p>
                      <a:pPr algn="ctr"/>
                      <a:r>
                        <a:rPr lang="ja-JP" altLang="en-US" sz="2400" dirty="0" smtClean="0"/>
                        <a:t>メンテナンス性</a:t>
                      </a:r>
                      <a:r>
                        <a:rPr lang="en-US" altLang="ja-JP" sz="2400" dirty="0" smtClean="0"/>
                        <a:t>.</a:t>
                      </a:r>
                      <a:endParaRPr lang="ja-JP" altLang="en-US" sz="2400" dirty="0"/>
                    </a:p>
                  </a:txBody>
                  <a:tcPr anchor="ctr"/>
                </a:tc>
              </a:tr>
              <a:tr h="1074552">
                <a:tc>
                  <a:txBody>
                    <a:bodyPr/>
                    <a:lstStyle/>
                    <a:p>
                      <a:pPr algn="ctr"/>
                      <a:r>
                        <a:rPr kumimoji="1" lang="en-US" altLang="ja-JP" sz="2400" dirty="0" smtClean="0"/>
                        <a:t>2</a:t>
                      </a:r>
                      <a:endParaRPr kumimoji="1" lang="ja-JP" altLang="en-US" sz="2400" dirty="0"/>
                    </a:p>
                  </a:txBody>
                  <a:tcPr anchor="ctr"/>
                </a:tc>
                <a:tc>
                  <a:txBody>
                    <a:bodyPr/>
                    <a:lstStyle/>
                    <a:p>
                      <a:pPr algn="ctr"/>
                      <a:r>
                        <a:rPr kumimoji="1" lang="en-US" altLang="ja-JP" sz="2400" dirty="0" smtClean="0"/>
                        <a:t>Javascript</a:t>
                      </a:r>
                      <a:endParaRPr kumimoji="1" lang="ja-JP" altLang="en-US" sz="2400" dirty="0"/>
                    </a:p>
                  </a:txBody>
                  <a:tcPr anchor="ctr"/>
                </a:tc>
                <a:tc>
                  <a:txBody>
                    <a:bodyPr/>
                    <a:lstStyle/>
                    <a:p>
                      <a:pPr algn="ctr"/>
                      <a:r>
                        <a:rPr kumimoji="1" lang="en-US" altLang="ja-JP" sz="2400" dirty="0" smtClean="0"/>
                        <a:t>AngularJS</a:t>
                      </a:r>
                    </a:p>
                  </a:txBody>
                  <a:tcPr anchor="ctr"/>
                </a:tc>
                <a:tc>
                  <a:txBody>
                    <a:bodyPr/>
                    <a:lstStyle/>
                    <a:p>
                      <a:pPr algn="ctr"/>
                      <a:r>
                        <a:rPr lang="en-US" altLang="ja-JP" sz="2400" dirty="0" smtClean="0"/>
                        <a:t>MVC</a:t>
                      </a:r>
                      <a:r>
                        <a:rPr lang="ja-JP" altLang="en-US" sz="2400" dirty="0" smtClean="0"/>
                        <a:t>モデル採用による高い</a:t>
                      </a:r>
                      <a:endParaRPr lang="en-US" altLang="ja-JP" sz="2400" dirty="0" smtClean="0"/>
                    </a:p>
                    <a:p>
                      <a:pPr algn="ctr"/>
                      <a:r>
                        <a:rPr lang="ja-JP" altLang="en-US" sz="2400" dirty="0" smtClean="0"/>
                        <a:t>メンテナンス性</a:t>
                      </a:r>
                      <a:r>
                        <a:rPr lang="en-US" altLang="ja-JP" sz="2400" dirty="0" smtClean="0"/>
                        <a:t>.</a:t>
                      </a:r>
                      <a:endParaRPr lang="ja-JP" altLang="en-US" sz="2400" dirty="0"/>
                    </a:p>
                  </a:txBody>
                  <a:tcPr anchor="ctr"/>
                </a:tc>
              </a:tr>
              <a:tr h="961252">
                <a:tc>
                  <a:txBody>
                    <a:bodyPr/>
                    <a:lstStyle/>
                    <a:p>
                      <a:pPr algn="ctr"/>
                      <a:r>
                        <a:rPr kumimoji="1" lang="en-US" altLang="ja-JP" sz="2400" dirty="0" smtClean="0"/>
                        <a:t>3</a:t>
                      </a:r>
                      <a:endParaRPr kumimoji="1" lang="ja-JP" altLang="en-US" sz="2400" dirty="0"/>
                    </a:p>
                  </a:txBody>
                  <a:tcPr anchor="ctr"/>
                </a:tc>
                <a:tc>
                  <a:txBody>
                    <a:bodyPr/>
                    <a:lstStyle/>
                    <a:p>
                      <a:pPr algn="ctr"/>
                      <a:r>
                        <a:rPr kumimoji="1" lang="en-US" altLang="ja-JP" sz="2400" dirty="0" smtClean="0"/>
                        <a:t>CSS</a:t>
                      </a:r>
                      <a:endParaRPr kumimoji="1" lang="ja-JP" altLang="en-US" sz="2400" dirty="0"/>
                    </a:p>
                  </a:txBody>
                  <a:tcPr anchor="ctr"/>
                </a:tc>
                <a:tc>
                  <a:txBody>
                    <a:bodyPr/>
                    <a:lstStyle/>
                    <a:p>
                      <a:pPr algn="ctr"/>
                      <a:r>
                        <a:rPr kumimoji="1" lang="en-US" altLang="ja-JP" sz="2400" dirty="0" smtClean="0"/>
                        <a:t>Bootstrap</a:t>
                      </a:r>
                      <a:endParaRPr kumimoji="1" lang="ja-JP" altLang="en-US" sz="2400" dirty="0"/>
                    </a:p>
                  </a:txBody>
                  <a:tcPr anchor="ctr"/>
                </a:tc>
                <a:tc>
                  <a:txBody>
                    <a:bodyPr/>
                    <a:lstStyle/>
                    <a:p>
                      <a:pPr algn="ctr"/>
                      <a:r>
                        <a:rPr lang="ja-JP" altLang="en-US" sz="2400" dirty="0" smtClean="0"/>
                        <a:t>マルチデバイス対応の</a:t>
                      </a:r>
                      <a:endParaRPr lang="en-US" altLang="ja-JP" sz="2400" dirty="0" smtClean="0"/>
                    </a:p>
                    <a:p>
                      <a:pPr algn="ctr"/>
                      <a:r>
                        <a:rPr lang="ja-JP" altLang="en-US" sz="2400" dirty="0" smtClean="0"/>
                        <a:t>スタイルを適用できる</a:t>
                      </a:r>
                      <a:r>
                        <a:rPr lang="en-US" altLang="ja-JP" sz="2400" dirty="0" smtClean="0"/>
                        <a:t>.</a:t>
                      </a:r>
                      <a:endParaRPr lang="ja-JP" altLang="en-US" sz="2400" dirty="0"/>
                    </a:p>
                  </a:txBody>
                  <a:tcPr anchor="ctr"/>
                </a:tc>
              </a:tr>
            </a:tbl>
          </a:graphicData>
        </a:graphic>
      </p:graphicFrame>
      <p:sp>
        <p:nvSpPr>
          <p:cNvPr id="5" name="テキスト ボックス 4"/>
          <p:cNvSpPr txBox="1"/>
          <p:nvPr/>
        </p:nvSpPr>
        <p:spPr>
          <a:xfrm>
            <a:off x="251520" y="5805264"/>
            <a:ext cx="8568952" cy="1200329"/>
          </a:xfrm>
          <a:prstGeom prst="rect">
            <a:avLst/>
          </a:prstGeom>
          <a:noFill/>
        </p:spPr>
        <p:txBody>
          <a:bodyPr wrap="square" rtlCol="0">
            <a:spAutoFit/>
          </a:bodyPr>
          <a:lstStyle/>
          <a:p>
            <a:r>
              <a:rPr lang="en-US" altLang="ja-JP"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学習コストがかかる一方で</a:t>
            </a:r>
            <a:r>
              <a:rPr lang="en-US" altLang="ja-JP" sz="2400" b="1" dirty="0" smtClean="0">
                <a:latin typeface="メイリオ" pitchFamily="50" charset="-128"/>
                <a:ea typeface="メイリオ" pitchFamily="50" charset="-128"/>
                <a:cs typeface="メイリオ" pitchFamily="50" charset="-128"/>
              </a:rPr>
              <a:t>, </a:t>
            </a:r>
          </a:p>
          <a:p>
            <a:r>
              <a:rPr lang="en-US" altLang="ja-JP" sz="2400" b="1" dirty="0" smtClean="0">
                <a:latin typeface="メイリオ" pitchFamily="50" charset="-128"/>
                <a:ea typeface="メイリオ" pitchFamily="50" charset="-128"/>
                <a:cs typeface="メイリオ" pitchFamily="50" charset="-128"/>
              </a:rPr>
              <a:t>   API</a:t>
            </a:r>
            <a:r>
              <a:rPr lang="ja-JP" altLang="en-US" sz="2400" b="1" dirty="0" smtClean="0">
                <a:latin typeface="メイリオ" pitchFamily="50" charset="-128"/>
                <a:ea typeface="メイリオ" pitchFamily="50" charset="-128"/>
                <a:cs typeface="メイリオ" pitchFamily="50" charset="-128"/>
              </a:rPr>
              <a:t>や規約により</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高速な開発</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効率的な開発をサポート</a:t>
            </a:r>
            <a:r>
              <a:rPr lang="en-US" altLang="ja-JP" sz="2400" b="1" dirty="0" smtClean="0">
                <a:latin typeface="メイリオ" pitchFamily="50" charset="-128"/>
                <a:ea typeface="メイリオ" pitchFamily="50" charset="-128"/>
                <a:cs typeface="メイリオ" pitchFamily="50" charset="-128"/>
              </a:rPr>
              <a:t>.</a:t>
            </a:r>
          </a:p>
          <a:p>
            <a:endParaRPr lang="en-US" altLang="ja-JP" sz="2400" b="1" dirty="0" smtClean="0">
              <a:latin typeface="メイリオ" pitchFamily="50" charset="-128"/>
              <a:ea typeface="メイリオ" pitchFamily="50" charset="-128"/>
              <a:cs typeface="メイリオ" pitchFamily="50" charset="-128"/>
            </a:endParaRPr>
          </a:p>
        </p:txBody>
      </p:sp>
      <p:sp>
        <p:nvSpPr>
          <p:cNvPr id="7" name="スライド番号プレースホルダ 6"/>
          <p:cNvSpPr>
            <a:spLocks noGrp="1"/>
          </p:cNvSpPr>
          <p:nvPr>
            <p:ph type="sldNum" sz="quarter" idx="12"/>
          </p:nvPr>
        </p:nvSpPr>
        <p:spPr/>
        <p:txBody>
          <a:bodyPr/>
          <a:lstStyle/>
          <a:p>
            <a:fld id="{D2D8002D-B5B0-4BAC-B1F6-782DDCCE6D9C}" type="slidenum">
              <a:rPr lang="ja-JP" altLang="en-US" smtClean="0"/>
              <a:pPr/>
              <a:t>12</a:t>
            </a:fld>
            <a:endParaRPr lang="ja-JP" altLang="en-US"/>
          </a:p>
        </p:txBody>
      </p:sp>
      <p:sp>
        <p:nvSpPr>
          <p:cNvPr id="9" name="角丸四角形 8"/>
          <p:cNvSpPr/>
          <p:nvPr/>
        </p:nvSpPr>
        <p:spPr>
          <a:xfrm>
            <a:off x="0" y="3501008"/>
            <a:ext cx="9144000" cy="1152128"/>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吹き出し 7"/>
          <p:cNvSpPr/>
          <p:nvPr/>
        </p:nvSpPr>
        <p:spPr>
          <a:xfrm>
            <a:off x="899592" y="1700808"/>
            <a:ext cx="7272808" cy="1656184"/>
          </a:xfrm>
          <a:prstGeom prst="wedgeRoundRectCallout">
            <a:avLst>
              <a:gd name="adj1" fmla="val -20597"/>
              <a:gd name="adj2" fmla="val 66047"/>
              <a:gd name="adj3" fmla="val 16667"/>
            </a:avLst>
          </a:prstGeom>
          <a:scene3d>
            <a:camera prst="orthographicFront"/>
            <a:lightRig rig="threePt" dir="t"/>
          </a:scene3d>
          <a:sp3d>
            <a:bevelT prst="relaxedInset"/>
          </a:sp3d>
        </p:spPr>
        <p:style>
          <a:lnRef idx="1">
            <a:schemeClr val="accent2"/>
          </a:lnRef>
          <a:fillRef idx="2">
            <a:schemeClr val="accent2"/>
          </a:fillRef>
          <a:effectRef idx="1">
            <a:schemeClr val="accent2"/>
          </a:effectRef>
          <a:fontRef idx="minor">
            <a:schemeClr val="dk1"/>
          </a:fontRef>
        </p:style>
        <p:txBody>
          <a:bodyPr rtlCol="0" anchor="ctr"/>
          <a:lstStyle/>
          <a:p>
            <a:r>
              <a:rPr lang="en-US" altLang="ja-JP" sz="2000" b="1" dirty="0" smtClean="0">
                <a:latin typeface="メイリオ" pitchFamily="50" charset="-128"/>
                <a:ea typeface="メイリオ" pitchFamily="50" charset="-128"/>
                <a:cs typeface="メイリオ" pitchFamily="50" charset="-128"/>
              </a:rPr>
              <a:t>[NC3]</a:t>
            </a:r>
          </a:p>
          <a:p>
            <a:r>
              <a:rPr lang="ja-JP" altLang="en-US" sz="2000" b="1" dirty="0" smtClean="0">
                <a:latin typeface="メイリオ" pitchFamily="50" charset="-128"/>
                <a:ea typeface="メイリオ" pitchFamily="50" charset="-128"/>
                <a:cs typeface="メイリオ" pitchFamily="50" charset="-128"/>
              </a:rPr>
              <a:t>　</a:t>
            </a:r>
            <a:r>
              <a:rPr lang="en-US" altLang="ja-JP" sz="2000" b="1" dirty="0" smtClean="0">
                <a:latin typeface="メイリオ" pitchFamily="50" charset="-128"/>
                <a:ea typeface="メイリオ" pitchFamily="50" charset="-128"/>
                <a:cs typeface="メイリオ" pitchFamily="50" charset="-128"/>
              </a:rPr>
              <a:t>AngularJS </a:t>
            </a:r>
            <a:r>
              <a:rPr lang="ja-JP" altLang="en-US" sz="2000" b="1" dirty="0" smtClean="0">
                <a:latin typeface="メイリオ" pitchFamily="50" charset="-128"/>
                <a:ea typeface="メイリオ" pitchFamily="50" charset="-128"/>
                <a:cs typeface="メイリオ" pitchFamily="50" charset="-128"/>
              </a:rPr>
              <a:t> ・</a:t>
            </a:r>
            <a:r>
              <a:rPr lang="en-US" altLang="ja-JP" sz="2000" b="1" dirty="0" smtClean="0">
                <a:latin typeface="メイリオ" pitchFamily="50" charset="-128"/>
                <a:ea typeface="メイリオ" pitchFamily="50" charset="-128"/>
                <a:cs typeface="メイリオ" pitchFamily="50" charset="-128"/>
              </a:rPr>
              <a:t>Google</a:t>
            </a:r>
            <a:r>
              <a:rPr lang="ja-JP" altLang="en-US" sz="2000" b="1" dirty="0" smtClean="0">
                <a:latin typeface="メイリオ" pitchFamily="50" charset="-128"/>
                <a:ea typeface="メイリオ" pitchFamily="50" charset="-128"/>
                <a:cs typeface="メイリオ" pitchFamily="50" charset="-128"/>
              </a:rPr>
              <a:t>がオープンソースで開発</a:t>
            </a:r>
            <a:endParaRPr lang="en-US" altLang="ja-JP" sz="2000" b="1" dirty="0" smtClean="0">
              <a:latin typeface="メイリオ" pitchFamily="50" charset="-128"/>
              <a:ea typeface="メイリオ" pitchFamily="50" charset="-128"/>
              <a:cs typeface="メイリオ" pitchFamily="50" charset="-128"/>
            </a:endParaRPr>
          </a:p>
          <a:p>
            <a:r>
              <a:rPr lang="ja-JP" altLang="en-US" sz="2000" b="1" dirty="0" smtClean="0">
                <a:latin typeface="メイリオ" pitchFamily="50" charset="-128"/>
                <a:ea typeface="メイリオ" pitchFamily="50" charset="-128"/>
                <a:cs typeface="メイリオ" pitchFamily="50" charset="-128"/>
              </a:rPr>
              <a:t>　　　　　　　・</a:t>
            </a:r>
            <a:r>
              <a:rPr lang="en-US" altLang="ja-JP" sz="2000" b="1" dirty="0" smtClean="0">
                <a:latin typeface="メイリオ" pitchFamily="50" charset="-128"/>
                <a:ea typeface="メイリオ" pitchFamily="50" charset="-128"/>
                <a:cs typeface="メイリオ" pitchFamily="50" charset="-128"/>
              </a:rPr>
              <a:t>MVC</a:t>
            </a:r>
            <a:r>
              <a:rPr lang="ja-JP" altLang="en-US" sz="2000" b="1" dirty="0" smtClean="0">
                <a:latin typeface="メイリオ" pitchFamily="50" charset="-128"/>
                <a:ea typeface="メイリオ" pitchFamily="50" charset="-128"/>
                <a:cs typeface="メイリオ" pitchFamily="50" charset="-128"/>
              </a:rPr>
              <a:t>モデルが採用されている</a:t>
            </a:r>
            <a:endParaRPr lang="en-US" altLang="ja-JP" sz="2000" b="1" dirty="0" smtClean="0">
              <a:latin typeface="メイリオ" pitchFamily="50" charset="-128"/>
              <a:ea typeface="メイリオ" pitchFamily="50" charset="-128"/>
              <a:cs typeface="メイリオ" pitchFamily="50" charset="-128"/>
            </a:endParaRPr>
          </a:p>
          <a:p>
            <a:r>
              <a:rPr lang="ja-JP" altLang="en-US" sz="2000" b="1" dirty="0" smtClean="0">
                <a:latin typeface="メイリオ" pitchFamily="50" charset="-128"/>
                <a:ea typeface="メイリオ" pitchFamily="50" charset="-128"/>
                <a:cs typeface="メイリオ" pitchFamily="50" charset="-128"/>
              </a:rPr>
              <a:t>　　　　　　　・双方向データバインディング等の特徴</a:t>
            </a:r>
            <a:endParaRPr lang="ja-JP" altLang="en-US" sz="2000" b="1" dirty="0">
              <a:latin typeface="メイリオ" pitchFamily="50" charset="-128"/>
              <a:ea typeface="メイリオ" pitchFamily="50" charset="-128"/>
              <a:cs typeface="メイリオ" pitchFamily="50" charset="-128"/>
            </a:endParaRPr>
          </a:p>
        </p:txBody>
      </p:sp>
      <p:sp>
        <p:nvSpPr>
          <p:cNvPr id="11" name="タイトル 1"/>
          <p:cNvSpPr txBox="1">
            <a:spLocks/>
          </p:cNvSpPr>
          <p:nvPr/>
        </p:nvSpPr>
        <p:spPr>
          <a:xfrm>
            <a:off x="467544" y="0"/>
            <a:ext cx="8229600" cy="98072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3600" b="1" i="0" u="none" strike="noStrike" kern="1200" cap="none" spc="0" normalizeH="0" baseline="0" noProof="0" smtClean="0">
                <a:ln>
                  <a:noFill/>
                </a:ln>
                <a:solidFill>
                  <a:schemeClr val="tx1"/>
                </a:solidFill>
                <a:effectLst/>
                <a:uLnTx/>
                <a:uFillTx/>
                <a:latin typeface="メイリオ" pitchFamily="50" charset="-128"/>
                <a:ea typeface="メイリオ" pitchFamily="50" charset="-128"/>
                <a:cs typeface="メイリオ" pitchFamily="50" charset="-128"/>
              </a:rPr>
              <a:t>使用するソフトウェア</a:t>
            </a:r>
            <a:endParaRPr kumimoji="1" lang="ja-JP" altLang="en-US" sz="36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コンテンツ プレースホルダ 3"/>
          <p:cNvGraphicFramePr>
            <a:graphicFrameLocks noGrp="1"/>
          </p:cNvGraphicFramePr>
          <p:nvPr>
            <p:ph idx="1"/>
          </p:nvPr>
        </p:nvGraphicFramePr>
        <p:xfrm>
          <a:off x="-1" y="1124744"/>
          <a:ext cx="9144001" cy="4464495"/>
        </p:xfrm>
        <a:graphic>
          <a:graphicData uri="http://schemas.openxmlformats.org/drawingml/2006/table">
            <a:tbl>
              <a:tblPr firstRow="1" bandRow="1">
                <a:tableStyleId>{7DF18680-E054-41AD-8BC1-D1AEF772440D}</a:tableStyleId>
              </a:tblPr>
              <a:tblGrid>
                <a:gridCol w="395537"/>
                <a:gridCol w="1440160"/>
                <a:gridCol w="2592288"/>
                <a:gridCol w="4716016"/>
              </a:tblGrid>
              <a:tr h="1033326">
                <a:tc>
                  <a:txBody>
                    <a:bodyPr/>
                    <a:lstStyle/>
                    <a:p>
                      <a:pPr algn="ctr"/>
                      <a:r>
                        <a:rPr kumimoji="1" lang="ja-JP" altLang="en-US" sz="2400" dirty="0" smtClean="0">
                          <a:latin typeface="メイリオ" pitchFamily="50" charset="-128"/>
                          <a:ea typeface="メイリオ" pitchFamily="50" charset="-128"/>
                          <a:cs typeface="メイリオ" pitchFamily="50" charset="-128"/>
                        </a:rPr>
                        <a:t>＃</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項目</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フレームワーク</a:t>
                      </a:r>
                      <a:r>
                        <a:rPr kumimoji="1" lang="en-US" altLang="ja-JP" sz="1600" dirty="0" smtClean="0">
                          <a:latin typeface="メイリオ" pitchFamily="50" charset="-128"/>
                          <a:ea typeface="メイリオ" pitchFamily="50" charset="-128"/>
                          <a:cs typeface="メイリオ" pitchFamily="50" charset="-128"/>
                        </a:rPr>
                        <a:t>※</a:t>
                      </a:r>
                      <a:endParaRPr kumimoji="1" lang="ja-JP" altLang="en-US" sz="1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特徴</a:t>
                      </a:r>
                      <a:endParaRPr kumimoji="1" lang="ja-JP" altLang="en-US" sz="2400" dirty="0">
                        <a:latin typeface="メイリオ" pitchFamily="50" charset="-128"/>
                        <a:ea typeface="メイリオ" pitchFamily="50" charset="-128"/>
                        <a:cs typeface="メイリオ" pitchFamily="50" charset="-128"/>
                      </a:endParaRPr>
                    </a:p>
                  </a:txBody>
                  <a:tcPr anchor="ctr"/>
                </a:tc>
              </a:tr>
              <a:tr h="1395365">
                <a:tc>
                  <a:txBody>
                    <a:bodyPr/>
                    <a:lstStyle/>
                    <a:p>
                      <a:pPr algn="ctr"/>
                      <a:r>
                        <a:rPr kumimoji="1" lang="en-US" altLang="ja-JP" sz="2400" dirty="0" smtClean="0"/>
                        <a:t>1</a:t>
                      </a:r>
                      <a:endParaRPr kumimoji="1" lang="ja-JP" altLang="en-US" sz="2400" dirty="0"/>
                    </a:p>
                  </a:txBody>
                  <a:tcPr anchor="ctr"/>
                </a:tc>
                <a:tc>
                  <a:txBody>
                    <a:bodyPr/>
                    <a:lstStyle/>
                    <a:p>
                      <a:pPr algn="ctr"/>
                      <a:r>
                        <a:rPr kumimoji="1" lang="en-US" altLang="ja-JP" sz="2400" dirty="0" smtClean="0"/>
                        <a:t>PHP</a:t>
                      </a:r>
                      <a:endParaRPr kumimoji="1" lang="ja-JP" altLang="en-US" sz="2400" dirty="0"/>
                    </a:p>
                  </a:txBody>
                  <a:tcPr anchor="ctr"/>
                </a:tc>
                <a:tc>
                  <a:txBody>
                    <a:bodyPr/>
                    <a:lstStyle/>
                    <a:p>
                      <a:pPr algn="ctr"/>
                      <a:r>
                        <a:rPr kumimoji="1" lang="en-US" altLang="ja-JP" sz="2400" dirty="0" smtClean="0"/>
                        <a:t>CakePHP</a:t>
                      </a:r>
                    </a:p>
                  </a:txBody>
                  <a:tcPr anchor="ctr"/>
                </a:tc>
                <a:tc>
                  <a:txBody>
                    <a:bodyPr/>
                    <a:lstStyle/>
                    <a:p>
                      <a:pPr algn="ctr"/>
                      <a:r>
                        <a:rPr lang="ja-JP" altLang="en-US" sz="2400" dirty="0" smtClean="0"/>
                        <a:t>開発効率アップ</a:t>
                      </a:r>
                      <a:endParaRPr lang="en-US" altLang="ja-JP" sz="2400" dirty="0" smtClean="0"/>
                    </a:p>
                    <a:p>
                      <a:pPr algn="ctr"/>
                      <a:r>
                        <a:rPr lang="en-US" altLang="ja-JP" sz="2400" dirty="0" smtClean="0"/>
                        <a:t>MVC</a:t>
                      </a:r>
                      <a:r>
                        <a:rPr lang="ja-JP" altLang="en-US" sz="2400" dirty="0" smtClean="0"/>
                        <a:t>モデル採用による高い</a:t>
                      </a:r>
                      <a:endParaRPr lang="en-US" altLang="ja-JP" sz="2400" dirty="0" smtClean="0"/>
                    </a:p>
                    <a:p>
                      <a:pPr algn="ctr"/>
                      <a:r>
                        <a:rPr lang="ja-JP" altLang="en-US" sz="2400" dirty="0" smtClean="0"/>
                        <a:t>メンテナンス性</a:t>
                      </a:r>
                      <a:r>
                        <a:rPr lang="en-US" altLang="ja-JP" sz="2400" dirty="0" smtClean="0"/>
                        <a:t>.</a:t>
                      </a:r>
                      <a:endParaRPr lang="ja-JP" altLang="en-US" sz="2400" dirty="0"/>
                    </a:p>
                  </a:txBody>
                  <a:tcPr anchor="ctr"/>
                </a:tc>
              </a:tr>
              <a:tr h="1074552">
                <a:tc>
                  <a:txBody>
                    <a:bodyPr/>
                    <a:lstStyle/>
                    <a:p>
                      <a:pPr algn="ctr"/>
                      <a:r>
                        <a:rPr kumimoji="1" lang="en-US" altLang="ja-JP" sz="2400" dirty="0" smtClean="0"/>
                        <a:t>2</a:t>
                      </a:r>
                      <a:endParaRPr kumimoji="1" lang="ja-JP" altLang="en-US" sz="2400" dirty="0"/>
                    </a:p>
                  </a:txBody>
                  <a:tcPr anchor="ctr"/>
                </a:tc>
                <a:tc>
                  <a:txBody>
                    <a:bodyPr/>
                    <a:lstStyle/>
                    <a:p>
                      <a:pPr algn="ctr"/>
                      <a:r>
                        <a:rPr kumimoji="1" lang="en-US" altLang="ja-JP" sz="2400" dirty="0" smtClean="0"/>
                        <a:t>Javascript</a:t>
                      </a:r>
                      <a:endParaRPr kumimoji="1" lang="ja-JP" altLang="en-US" sz="2400" dirty="0"/>
                    </a:p>
                  </a:txBody>
                  <a:tcPr anchor="ctr"/>
                </a:tc>
                <a:tc>
                  <a:txBody>
                    <a:bodyPr/>
                    <a:lstStyle/>
                    <a:p>
                      <a:pPr algn="ctr"/>
                      <a:r>
                        <a:rPr kumimoji="1" lang="en-US" altLang="ja-JP" sz="2400" dirty="0" smtClean="0"/>
                        <a:t>AngularJS</a:t>
                      </a:r>
                    </a:p>
                  </a:txBody>
                  <a:tcPr anchor="ctr"/>
                </a:tc>
                <a:tc>
                  <a:txBody>
                    <a:bodyPr/>
                    <a:lstStyle/>
                    <a:p>
                      <a:pPr algn="ctr"/>
                      <a:r>
                        <a:rPr lang="en-US" altLang="ja-JP" sz="2400" dirty="0" smtClean="0"/>
                        <a:t>MVC</a:t>
                      </a:r>
                      <a:r>
                        <a:rPr lang="ja-JP" altLang="en-US" sz="2400" dirty="0" smtClean="0"/>
                        <a:t>モデル採用による高い</a:t>
                      </a:r>
                      <a:endParaRPr lang="en-US" altLang="ja-JP" sz="2400" dirty="0" smtClean="0"/>
                    </a:p>
                    <a:p>
                      <a:pPr algn="ctr"/>
                      <a:r>
                        <a:rPr lang="ja-JP" altLang="en-US" sz="2400" dirty="0" smtClean="0"/>
                        <a:t>メンテナンス性</a:t>
                      </a:r>
                      <a:r>
                        <a:rPr lang="en-US" altLang="ja-JP" sz="2400" dirty="0" smtClean="0"/>
                        <a:t>.</a:t>
                      </a:r>
                      <a:endParaRPr lang="ja-JP" altLang="en-US" sz="2400" dirty="0"/>
                    </a:p>
                  </a:txBody>
                  <a:tcPr anchor="ctr"/>
                </a:tc>
              </a:tr>
              <a:tr h="961252">
                <a:tc>
                  <a:txBody>
                    <a:bodyPr/>
                    <a:lstStyle/>
                    <a:p>
                      <a:pPr algn="ctr"/>
                      <a:r>
                        <a:rPr kumimoji="1" lang="en-US" altLang="ja-JP" sz="2400" dirty="0" smtClean="0"/>
                        <a:t>3</a:t>
                      </a:r>
                      <a:endParaRPr kumimoji="1" lang="ja-JP" altLang="en-US" sz="2400" dirty="0"/>
                    </a:p>
                  </a:txBody>
                  <a:tcPr anchor="ctr"/>
                </a:tc>
                <a:tc>
                  <a:txBody>
                    <a:bodyPr/>
                    <a:lstStyle/>
                    <a:p>
                      <a:pPr algn="ctr"/>
                      <a:r>
                        <a:rPr kumimoji="1" lang="en-US" altLang="ja-JP" sz="2400" dirty="0" smtClean="0"/>
                        <a:t>CSS</a:t>
                      </a:r>
                      <a:endParaRPr kumimoji="1" lang="ja-JP" altLang="en-US" sz="2400" dirty="0"/>
                    </a:p>
                  </a:txBody>
                  <a:tcPr anchor="ctr"/>
                </a:tc>
                <a:tc>
                  <a:txBody>
                    <a:bodyPr/>
                    <a:lstStyle/>
                    <a:p>
                      <a:pPr algn="ctr"/>
                      <a:r>
                        <a:rPr kumimoji="1" lang="en-US" altLang="ja-JP" sz="2400" dirty="0" smtClean="0"/>
                        <a:t>Bootstrap</a:t>
                      </a:r>
                      <a:endParaRPr kumimoji="1" lang="ja-JP" altLang="en-US" sz="2400" dirty="0"/>
                    </a:p>
                  </a:txBody>
                  <a:tcPr anchor="ctr"/>
                </a:tc>
                <a:tc>
                  <a:txBody>
                    <a:bodyPr/>
                    <a:lstStyle/>
                    <a:p>
                      <a:pPr algn="ctr"/>
                      <a:r>
                        <a:rPr lang="ja-JP" altLang="en-US" sz="2400" dirty="0" smtClean="0"/>
                        <a:t>マルチデバイス対応の</a:t>
                      </a:r>
                      <a:endParaRPr lang="en-US" altLang="ja-JP" sz="2400" dirty="0" smtClean="0"/>
                    </a:p>
                    <a:p>
                      <a:pPr algn="ctr"/>
                      <a:r>
                        <a:rPr lang="ja-JP" altLang="en-US" sz="2400" dirty="0" smtClean="0"/>
                        <a:t>スタイルを適用できる</a:t>
                      </a:r>
                      <a:r>
                        <a:rPr lang="en-US" altLang="ja-JP" sz="2400" dirty="0" smtClean="0"/>
                        <a:t>.</a:t>
                      </a:r>
                      <a:endParaRPr lang="ja-JP" altLang="en-US" sz="2400" dirty="0"/>
                    </a:p>
                  </a:txBody>
                  <a:tcPr anchor="ctr"/>
                </a:tc>
              </a:tr>
            </a:tbl>
          </a:graphicData>
        </a:graphic>
      </p:graphicFrame>
      <p:sp>
        <p:nvSpPr>
          <p:cNvPr id="5" name="テキスト ボックス 4"/>
          <p:cNvSpPr txBox="1"/>
          <p:nvPr/>
        </p:nvSpPr>
        <p:spPr>
          <a:xfrm>
            <a:off x="251520" y="5805264"/>
            <a:ext cx="8568952" cy="1200329"/>
          </a:xfrm>
          <a:prstGeom prst="rect">
            <a:avLst/>
          </a:prstGeom>
          <a:noFill/>
        </p:spPr>
        <p:txBody>
          <a:bodyPr wrap="square" rtlCol="0">
            <a:spAutoFit/>
          </a:bodyPr>
          <a:lstStyle/>
          <a:p>
            <a:r>
              <a:rPr lang="en-US" altLang="ja-JP"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学習コストがかかる一方で</a:t>
            </a:r>
            <a:r>
              <a:rPr lang="en-US" altLang="ja-JP" sz="2400" b="1" dirty="0" smtClean="0">
                <a:latin typeface="メイリオ" pitchFamily="50" charset="-128"/>
                <a:ea typeface="メイリオ" pitchFamily="50" charset="-128"/>
                <a:cs typeface="メイリオ" pitchFamily="50" charset="-128"/>
              </a:rPr>
              <a:t>, </a:t>
            </a:r>
          </a:p>
          <a:p>
            <a:r>
              <a:rPr lang="en-US" altLang="ja-JP" sz="2400" b="1" dirty="0" smtClean="0">
                <a:latin typeface="メイリオ" pitchFamily="50" charset="-128"/>
                <a:ea typeface="メイリオ" pitchFamily="50" charset="-128"/>
                <a:cs typeface="メイリオ" pitchFamily="50" charset="-128"/>
              </a:rPr>
              <a:t>   API</a:t>
            </a:r>
            <a:r>
              <a:rPr lang="ja-JP" altLang="en-US" sz="2400" b="1" dirty="0" smtClean="0">
                <a:latin typeface="メイリオ" pitchFamily="50" charset="-128"/>
                <a:ea typeface="メイリオ" pitchFamily="50" charset="-128"/>
                <a:cs typeface="メイリオ" pitchFamily="50" charset="-128"/>
              </a:rPr>
              <a:t>や規約により</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高速な開発</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効率的な開発をサポート</a:t>
            </a:r>
            <a:r>
              <a:rPr lang="en-US" altLang="ja-JP" sz="2400" b="1" dirty="0" smtClean="0">
                <a:latin typeface="メイリオ" pitchFamily="50" charset="-128"/>
                <a:ea typeface="メイリオ" pitchFamily="50" charset="-128"/>
                <a:cs typeface="メイリオ" pitchFamily="50" charset="-128"/>
              </a:rPr>
              <a:t>.</a:t>
            </a:r>
          </a:p>
          <a:p>
            <a:endParaRPr lang="en-US" altLang="ja-JP" sz="2400" b="1" dirty="0" smtClean="0">
              <a:latin typeface="メイリオ" pitchFamily="50" charset="-128"/>
              <a:ea typeface="メイリオ" pitchFamily="50" charset="-128"/>
              <a:cs typeface="メイリオ" pitchFamily="50" charset="-128"/>
            </a:endParaRPr>
          </a:p>
        </p:txBody>
      </p:sp>
      <p:sp>
        <p:nvSpPr>
          <p:cNvPr id="7" name="スライド番号プレースホルダ 6"/>
          <p:cNvSpPr>
            <a:spLocks noGrp="1"/>
          </p:cNvSpPr>
          <p:nvPr>
            <p:ph type="sldNum" sz="quarter" idx="12"/>
          </p:nvPr>
        </p:nvSpPr>
        <p:spPr/>
        <p:txBody>
          <a:bodyPr/>
          <a:lstStyle/>
          <a:p>
            <a:fld id="{D2D8002D-B5B0-4BAC-B1F6-782DDCCE6D9C}" type="slidenum">
              <a:rPr lang="ja-JP" altLang="en-US" smtClean="0"/>
              <a:pPr/>
              <a:t>13</a:t>
            </a:fld>
            <a:endParaRPr lang="ja-JP" altLang="en-US"/>
          </a:p>
        </p:txBody>
      </p:sp>
      <p:sp>
        <p:nvSpPr>
          <p:cNvPr id="10" name="角丸四角形 9"/>
          <p:cNvSpPr/>
          <p:nvPr/>
        </p:nvSpPr>
        <p:spPr>
          <a:xfrm>
            <a:off x="0" y="4653136"/>
            <a:ext cx="9144000" cy="936104"/>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角丸四角形吹き出し 8"/>
          <p:cNvSpPr/>
          <p:nvPr/>
        </p:nvSpPr>
        <p:spPr>
          <a:xfrm>
            <a:off x="827584" y="2708920"/>
            <a:ext cx="7344816" cy="1728192"/>
          </a:xfrm>
          <a:prstGeom prst="wedgeRoundRectCallout">
            <a:avLst>
              <a:gd name="adj1" fmla="val -20365"/>
              <a:gd name="adj2" fmla="val 71614"/>
              <a:gd name="adj3" fmla="val 16667"/>
            </a:avLst>
          </a:prstGeom>
          <a:solidFill>
            <a:schemeClr val="accent6">
              <a:lumMod val="40000"/>
              <a:lumOff val="60000"/>
            </a:schemeClr>
          </a:solidFill>
          <a:scene3d>
            <a:camera prst="orthographicFront"/>
            <a:lightRig rig="threePt" dir="t"/>
          </a:scene3d>
          <a:sp3d>
            <a:bevelT prst="relaxedInset"/>
          </a:sp3d>
        </p:spPr>
        <p:style>
          <a:lnRef idx="1">
            <a:schemeClr val="accent2"/>
          </a:lnRef>
          <a:fillRef idx="2">
            <a:schemeClr val="accent2"/>
          </a:fillRef>
          <a:effectRef idx="1">
            <a:schemeClr val="accent2"/>
          </a:effectRef>
          <a:fontRef idx="minor">
            <a:schemeClr val="dk1"/>
          </a:fontRef>
        </p:style>
        <p:txBody>
          <a:bodyPr rtlCol="0" anchor="ctr"/>
          <a:lstStyle/>
          <a:p>
            <a:r>
              <a:rPr lang="en-US" altLang="ja-JP" sz="2000" b="1" dirty="0" smtClean="0">
                <a:latin typeface="メイリオ" pitchFamily="50" charset="-128"/>
                <a:ea typeface="メイリオ" pitchFamily="50" charset="-128"/>
                <a:cs typeface="メイリオ" pitchFamily="50" charset="-128"/>
              </a:rPr>
              <a:t>[NC3]</a:t>
            </a:r>
          </a:p>
          <a:p>
            <a:r>
              <a:rPr lang="ja-JP" altLang="en-US" sz="2000" b="1" dirty="0" smtClean="0">
                <a:latin typeface="メイリオ" pitchFamily="50" charset="-128"/>
                <a:ea typeface="メイリオ" pitchFamily="50" charset="-128"/>
                <a:cs typeface="メイリオ" pitchFamily="50" charset="-128"/>
              </a:rPr>
              <a:t>　</a:t>
            </a:r>
            <a:r>
              <a:rPr lang="en-US" altLang="ja-JP" sz="2000" b="1" dirty="0" smtClean="0">
                <a:latin typeface="メイリオ" pitchFamily="50" charset="-128"/>
                <a:ea typeface="メイリオ" pitchFamily="50" charset="-128"/>
                <a:cs typeface="メイリオ" pitchFamily="50" charset="-128"/>
              </a:rPr>
              <a:t>Bootstrap   </a:t>
            </a:r>
            <a:r>
              <a:rPr lang="ja-JP" altLang="en-US" sz="2000" b="1" dirty="0" smtClean="0">
                <a:latin typeface="メイリオ" pitchFamily="50" charset="-128"/>
                <a:ea typeface="メイリオ" pitchFamily="50" charset="-128"/>
                <a:cs typeface="メイリオ" pitchFamily="50" charset="-128"/>
              </a:rPr>
              <a:t>・</a:t>
            </a:r>
            <a:r>
              <a:rPr lang="en-US" altLang="ja-JP" sz="2000" b="1" dirty="0" smtClean="0">
                <a:latin typeface="メイリオ" pitchFamily="50" charset="-128"/>
                <a:ea typeface="メイリオ" pitchFamily="50" charset="-128"/>
                <a:cs typeface="メイリオ" pitchFamily="50" charset="-128"/>
              </a:rPr>
              <a:t>Twitter</a:t>
            </a:r>
            <a:r>
              <a:rPr lang="ja-JP" altLang="en-US" sz="2000" b="1" dirty="0" smtClean="0">
                <a:latin typeface="メイリオ" pitchFamily="50" charset="-128"/>
                <a:ea typeface="メイリオ" pitchFamily="50" charset="-128"/>
                <a:cs typeface="メイリオ" pitchFamily="50" charset="-128"/>
              </a:rPr>
              <a:t>がオープンソースで開発</a:t>
            </a:r>
            <a:endParaRPr lang="en-US" altLang="ja-JP" sz="2000" b="1" dirty="0" smtClean="0">
              <a:latin typeface="メイリオ" pitchFamily="50" charset="-128"/>
              <a:ea typeface="メイリオ" pitchFamily="50" charset="-128"/>
              <a:cs typeface="メイリオ" pitchFamily="50" charset="-128"/>
            </a:endParaRPr>
          </a:p>
          <a:p>
            <a:r>
              <a:rPr lang="ja-JP" altLang="en-US" sz="2000" b="1" dirty="0" smtClean="0">
                <a:latin typeface="メイリオ" pitchFamily="50" charset="-128"/>
                <a:ea typeface="メイリオ" pitchFamily="50" charset="-128"/>
                <a:cs typeface="メイリオ" pitchFamily="50" charset="-128"/>
              </a:rPr>
              <a:t>                     ・</a:t>
            </a:r>
            <a:r>
              <a:rPr lang="en-US" altLang="ja-JP" sz="2000" b="1" dirty="0" smtClean="0">
                <a:latin typeface="メイリオ" pitchFamily="50" charset="-128"/>
                <a:ea typeface="メイリオ" pitchFamily="50" charset="-128"/>
                <a:cs typeface="メイリオ" pitchFamily="50" charset="-128"/>
              </a:rPr>
              <a:t>Twitter</a:t>
            </a:r>
            <a:r>
              <a:rPr lang="ja-JP" altLang="en-US" sz="2000" b="1" dirty="0" smtClean="0">
                <a:latin typeface="メイリオ" pitchFamily="50" charset="-128"/>
                <a:ea typeface="メイリオ" pitchFamily="50" charset="-128"/>
                <a:cs typeface="メイリオ" pitchFamily="50" charset="-128"/>
              </a:rPr>
              <a:t>ライクなデザインが表現できる</a:t>
            </a:r>
            <a:endParaRPr lang="en-US" altLang="ja-JP" sz="2000" b="1" dirty="0" smtClean="0">
              <a:latin typeface="メイリオ" pitchFamily="50" charset="-128"/>
              <a:ea typeface="メイリオ" pitchFamily="50" charset="-128"/>
              <a:cs typeface="メイリオ" pitchFamily="50" charset="-128"/>
            </a:endParaRPr>
          </a:p>
          <a:p>
            <a:r>
              <a:rPr lang="ja-JP" altLang="en-US" sz="2000" b="1" dirty="0" smtClean="0">
                <a:latin typeface="メイリオ" pitchFamily="50" charset="-128"/>
                <a:ea typeface="メイリオ" pitchFamily="50" charset="-128"/>
                <a:cs typeface="メイリオ" pitchFamily="50" charset="-128"/>
              </a:rPr>
              <a:t>　　　　　　　・レスポンシブデザインを実現できる</a:t>
            </a:r>
            <a:endParaRPr lang="ja-JP" altLang="en-US" sz="2000" b="1" dirty="0">
              <a:latin typeface="メイリオ" pitchFamily="50" charset="-128"/>
              <a:ea typeface="メイリオ" pitchFamily="50" charset="-128"/>
              <a:cs typeface="メイリオ" pitchFamily="50" charset="-128"/>
            </a:endParaRPr>
          </a:p>
        </p:txBody>
      </p:sp>
      <p:sp>
        <p:nvSpPr>
          <p:cNvPr id="12" name="タイトル 1"/>
          <p:cNvSpPr>
            <a:spLocks noGrp="1"/>
          </p:cNvSpPr>
          <p:nvPr>
            <p:ph type="title"/>
          </p:nvPr>
        </p:nvSpPr>
        <p:spPr>
          <a:xfrm>
            <a:off x="467544" y="0"/>
            <a:ext cx="8229600" cy="980728"/>
          </a:xfrm>
        </p:spPr>
        <p:txBody>
          <a:bodyPr vert="horz" lIns="91440" tIns="45720" rIns="91440" bIns="45720" rtlCol="0" anchor="ctr">
            <a:normAutofit/>
          </a:bodyPr>
          <a:lstStyle/>
          <a:p>
            <a:pPr>
              <a:defRPr/>
            </a:pPr>
            <a:r>
              <a:rPr lang="ja-JP" altLang="en-US" sz="3600" b="1" dirty="0" smtClean="0">
                <a:latin typeface="メイリオ" pitchFamily="50" charset="-128"/>
                <a:ea typeface="メイリオ" pitchFamily="50" charset="-128"/>
                <a:cs typeface="メイリオ" pitchFamily="50" charset="-128"/>
              </a:rPr>
              <a:t>使用するソフトウェア</a:t>
            </a:r>
            <a:endParaRPr lang="ja-JP" altLang="en-US" sz="3600" b="1" dirty="0">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up)">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323528" y="1196752"/>
            <a:ext cx="8856984" cy="4536504"/>
          </a:xfrm>
        </p:spPr>
        <p:txBody>
          <a:bodyPr>
            <a:noAutofit/>
          </a:bodyPr>
          <a:lstStyle/>
          <a:p>
            <a:r>
              <a:rPr lang="ja-JP" altLang="en-US" sz="2400" b="1" dirty="0" smtClean="0">
                <a:latin typeface="メイリオ" pitchFamily="50" charset="-128"/>
                <a:ea typeface="メイリオ" pitchFamily="50" charset="-128"/>
                <a:cs typeface="メイリオ" pitchFamily="50" charset="-128"/>
              </a:rPr>
              <a:t>プラグイン開発</a:t>
            </a:r>
            <a:endParaRPr lang="en-US" altLang="ja-JP" sz="2400" b="1" dirty="0" smtClean="0">
              <a:latin typeface="メイリオ" pitchFamily="50" charset="-128"/>
              <a:ea typeface="メイリオ" pitchFamily="50" charset="-128"/>
              <a:cs typeface="メイリオ" pitchFamily="50" charset="-128"/>
            </a:endParaRPr>
          </a:p>
          <a:p>
            <a:pPr lvl="1"/>
            <a:r>
              <a:rPr lang="en-US" altLang="ja-JP" sz="2400" b="1" dirty="0" smtClean="0">
                <a:latin typeface="メイリオ" pitchFamily="50" charset="-128"/>
                <a:ea typeface="メイリオ" pitchFamily="50" charset="-128"/>
                <a:cs typeface="メイリオ" pitchFamily="50" charset="-128"/>
              </a:rPr>
              <a:t>1</a:t>
            </a:r>
            <a:r>
              <a:rPr lang="ja-JP" altLang="en-US" sz="2400" b="1" dirty="0" smtClean="0">
                <a:latin typeface="メイリオ" pitchFamily="50" charset="-128"/>
                <a:ea typeface="メイリオ" pitchFamily="50" charset="-128"/>
                <a:cs typeface="メイリオ" pitchFamily="50" charset="-128"/>
              </a:rPr>
              <a:t>年間を通して</a:t>
            </a:r>
            <a:r>
              <a:rPr lang="en-US" altLang="ja-JP" sz="2400" b="1" dirty="0" smtClean="0">
                <a:latin typeface="メイリオ" pitchFamily="50" charset="-128"/>
                <a:ea typeface="メイリオ" pitchFamily="50" charset="-128"/>
                <a:cs typeface="メイリオ" pitchFamily="50" charset="-128"/>
              </a:rPr>
              <a:t>2</a:t>
            </a:r>
            <a:r>
              <a:rPr lang="ja-JP" altLang="en-US" sz="2400" b="1" dirty="0" smtClean="0">
                <a:latin typeface="メイリオ" pitchFamily="50" charset="-128"/>
                <a:ea typeface="メイリオ" pitchFamily="50" charset="-128"/>
                <a:cs typeface="メイリオ" pitchFamily="50" charset="-128"/>
              </a:rPr>
              <a:t>機能を担当</a:t>
            </a:r>
            <a:endParaRPr lang="en-US" altLang="ja-JP" sz="2400" b="1" dirty="0" smtClean="0">
              <a:latin typeface="メイリオ" pitchFamily="50" charset="-128"/>
              <a:ea typeface="メイリオ" pitchFamily="50" charset="-128"/>
              <a:cs typeface="メイリオ" pitchFamily="50" charset="-128"/>
            </a:endParaRPr>
          </a:p>
          <a:p>
            <a:pPr marL="971550" lvl="1" indent="-514350">
              <a:buFont typeface="+mj-ea"/>
              <a:buAutoNum type="circleNumDbPlain"/>
            </a:pPr>
            <a:r>
              <a:rPr lang="en-US" altLang="ja-JP" sz="2400" b="1" dirty="0" smtClean="0">
                <a:latin typeface="メイリオ" pitchFamily="50" charset="-128"/>
                <a:ea typeface="メイリオ" pitchFamily="50" charset="-128"/>
                <a:cs typeface="メイリオ" pitchFamily="50" charset="-128"/>
              </a:rPr>
              <a:t>iframe</a:t>
            </a:r>
            <a:r>
              <a:rPr lang="ja-JP" altLang="en-US" sz="2400" b="1" dirty="0" smtClean="0">
                <a:latin typeface="メイリオ" pitchFamily="50" charset="-128"/>
                <a:ea typeface="メイリオ" pitchFamily="50" charset="-128"/>
                <a:cs typeface="メイリオ" pitchFamily="50" charset="-128"/>
              </a:rPr>
              <a:t>（参考：</a:t>
            </a:r>
            <a:r>
              <a:rPr lang="en-US" altLang="ja-JP" sz="2400" b="1" dirty="0" smtClean="0">
                <a:latin typeface="メイリオ" pitchFamily="50" charset="-128"/>
                <a:ea typeface="メイリオ" pitchFamily="50" charset="-128"/>
                <a:cs typeface="メイリオ" pitchFamily="50" charset="-128"/>
              </a:rPr>
              <a:t>NC2</a:t>
            </a:r>
            <a:r>
              <a:rPr lang="ja-JP" altLang="en-US" sz="2400" b="1" dirty="0" smtClean="0">
                <a:latin typeface="メイリオ" pitchFamily="50" charset="-128"/>
                <a:ea typeface="メイリオ" pitchFamily="50" charset="-128"/>
                <a:cs typeface="メイリオ" pitchFamily="50" charset="-128"/>
              </a:rPr>
              <a:t> 約</a:t>
            </a:r>
            <a:r>
              <a:rPr lang="en-US" altLang="ja-JP" sz="2400" b="1" dirty="0" smtClean="0">
                <a:latin typeface="メイリオ" pitchFamily="50" charset="-128"/>
                <a:ea typeface="メイリオ" pitchFamily="50" charset="-128"/>
                <a:cs typeface="メイリオ" pitchFamily="50" charset="-128"/>
              </a:rPr>
              <a:t>450</a:t>
            </a:r>
            <a:r>
              <a:rPr lang="ja-JP" altLang="en-US" sz="2400" b="1" dirty="0" smtClean="0">
                <a:latin typeface="メイリオ" pitchFamily="50" charset="-128"/>
                <a:ea typeface="メイリオ" pitchFamily="50" charset="-128"/>
                <a:cs typeface="メイリオ" pitchFamily="50" charset="-128"/>
              </a:rPr>
              <a:t>行 コメント抜き）</a:t>
            </a:r>
            <a:endParaRPr lang="en-US" altLang="ja-JP" sz="2400" b="1" dirty="0" smtClean="0">
              <a:latin typeface="メイリオ" pitchFamily="50" charset="-128"/>
              <a:ea typeface="メイリオ" pitchFamily="50" charset="-128"/>
              <a:cs typeface="メイリオ" pitchFamily="50" charset="-128"/>
            </a:endParaRPr>
          </a:p>
          <a:p>
            <a:pPr marL="971550" lvl="1" indent="-514350">
              <a:buFont typeface="+mj-ea"/>
              <a:buAutoNum type="circleNumDbPlain"/>
            </a:pPr>
            <a:r>
              <a:rPr lang="ja-JP" altLang="en-US" sz="2400" b="1" dirty="0" smtClean="0">
                <a:latin typeface="メイリオ" pitchFamily="50" charset="-128"/>
                <a:ea typeface="メイリオ" pitchFamily="50" charset="-128"/>
                <a:cs typeface="メイリオ" pitchFamily="50" charset="-128"/>
              </a:rPr>
              <a:t>掲示板（参考：</a:t>
            </a:r>
            <a:r>
              <a:rPr lang="en-US" altLang="ja-JP" sz="2400" b="1" dirty="0" smtClean="0">
                <a:latin typeface="メイリオ" pitchFamily="50" charset="-128"/>
                <a:ea typeface="メイリオ" pitchFamily="50" charset="-128"/>
                <a:cs typeface="メイリオ" pitchFamily="50" charset="-128"/>
              </a:rPr>
              <a:t>NC2</a:t>
            </a:r>
            <a:r>
              <a:rPr lang="ja-JP" altLang="en-US" sz="2400" b="1" dirty="0" smtClean="0">
                <a:latin typeface="メイリオ" pitchFamily="50" charset="-128"/>
                <a:ea typeface="メイリオ" pitchFamily="50" charset="-128"/>
                <a:cs typeface="メイリオ" pitchFamily="50" charset="-128"/>
              </a:rPr>
              <a:t> 約</a:t>
            </a:r>
            <a:r>
              <a:rPr lang="en-US" altLang="ja-JP" sz="2400" b="1" dirty="0" smtClean="0">
                <a:latin typeface="メイリオ" pitchFamily="50" charset="-128"/>
                <a:ea typeface="メイリオ" pitchFamily="50" charset="-128"/>
                <a:cs typeface="メイリオ" pitchFamily="50" charset="-128"/>
              </a:rPr>
              <a:t>6000</a:t>
            </a:r>
            <a:r>
              <a:rPr lang="ja-JP" altLang="en-US" sz="2400" b="1" dirty="0" smtClean="0">
                <a:latin typeface="メイリオ" pitchFamily="50" charset="-128"/>
                <a:ea typeface="メイリオ" pitchFamily="50" charset="-128"/>
                <a:cs typeface="メイリオ" pitchFamily="50" charset="-128"/>
              </a:rPr>
              <a:t>行 コメント抜き）</a:t>
            </a:r>
            <a:endParaRPr lang="en-US" altLang="ja-JP" sz="2400" b="1" dirty="0" smtClean="0">
              <a:latin typeface="メイリオ" pitchFamily="50" charset="-128"/>
              <a:ea typeface="メイリオ" pitchFamily="50" charset="-128"/>
              <a:cs typeface="メイリオ" pitchFamily="50" charset="-128"/>
            </a:endParaRPr>
          </a:p>
          <a:p>
            <a:pPr marL="571500" indent="-514350">
              <a:buNone/>
            </a:pPr>
            <a:endParaRPr lang="ja-JP" altLang="en-US" sz="1800" b="1" dirty="0" smtClean="0">
              <a:latin typeface="メイリオ" pitchFamily="50" charset="-128"/>
              <a:ea typeface="メイリオ" pitchFamily="50" charset="-128"/>
              <a:cs typeface="メイリオ" pitchFamily="50" charset="-128"/>
            </a:endParaRPr>
          </a:p>
          <a:p>
            <a:r>
              <a:rPr lang="ja-JP" altLang="en-US" sz="2400" b="1" dirty="0" smtClean="0">
                <a:latin typeface="メイリオ" pitchFamily="50" charset="-128"/>
                <a:ea typeface="メイリオ" pitchFamily="50" charset="-128"/>
                <a:cs typeface="メイリオ" pitchFamily="50" charset="-128"/>
              </a:rPr>
              <a:t>進捗会議への参加</a:t>
            </a:r>
            <a:r>
              <a:rPr lang="en-US" altLang="ja-JP"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週</a:t>
            </a:r>
            <a:r>
              <a:rPr lang="en-US" altLang="ja-JP" sz="2400" b="1" dirty="0" smtClean="0">
                <a:latin typeface="メイリオ" pitchFamily="50" charset="-128"/>
                <a:ea typeface="メイリオ" pitchFamily="50" charset="-128"/>
                <a:cs typeface="メイリオ" pitchFamily="50" charset="-128"/>
              </a:rPr>
              <a:t>1</a:t>
            </a:r>
            <a:r>
              <a:rPr lang="ja-JP" altLang="en-US" sz="2400" b="1" dirty="0" smtClean="0">
                <a:latin typeface="メイリオ" pitchFamily="50" charset="-128"/>
                <a:ea typeface="メイリオ" pitchFamily="50" charset="-128"/>
                <a:cs typeface="メイリオ" pitchFamily="50" charset="-128"/>
              </a:rPr>
              <a:t>回</a:t>
            </a:r>
            <a:r>
              <a:rPr lang="en-US" altLang="ja-JP" sz="2400" b="1" dirty="0" smtClean="0">
                <a:latin typeface="メイリオ" pitchFamily="50" charset="-128"/>
                <a:ea typeface="メイリオ" pitchFamily="50" charset="-128"/>
                <a:cs typeface="メイリオ" pitchFamily="50" charset="-128"/>
              </a:rPr>
              <a:t>)</a:t>
            </a:r>
          </a:p>
          <a:p>
            <a:r>
              <a:rPr lang="ja-JP" altLang="en-US" sz="2400" b="1" dirty="0" smtClean="0">
                <a:latin typeface="メイリオ" pitchFamily="50" charset="-128"/>
                <a:ea typeface="メイリオ" pitchFamily="50" charset="-128"/>
                <a:cs typeface="メイリオ" pitchFamily="50" charset="-128"/>
              </a:rPr>
              <a:t>仕様検討会議への参加</a:t>
            </a:r>
            <a:r>
              <a:rPr lang="en-US" altLang="ja-JP"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不定期</a:t>
            </a:r>
            <a:r>
              <a:rPr lang="en-US" altLang="ja-JP" sz="2400" b="1" dirty="0" smtClean="0">
                <a:latin typeface="メイリオ" pitchFamily="50" charset="-128"/>
                <a:ea typeface="メイリオ" pitchFamily="50" charset="-128"/>
                <a:cs typeface="メイリオ" pitchFamily="50" charset="-128"/>
              </a:rPr>
              <a:t>)</a:t>
            </a:r>
          </a:p>
          <a:p>
            <a:r>
              <a:rPr lang="ja-JP" altLang="en-US" sz="2400" b="1" dirty="0" smtClean="0">
                <a:latin typeface="メイリオ" pitchFamily="50" charset="-128"/>
                <a:ea typeface="メイリオ" pitchFamily="50" charset="-128"/>
                <a:cs typeface="メイリオ" pitchFamily="50" charset="-128"/>
              </a:rPr>
              <a:t>関連会社含めたプラグイン開発勉強会への参加</a:t>
            </a:r>
            <a:r>
              <a:rPr lang="en-US" altLang="ja-JP"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週</a:t>
            </a:r>
            <a:r>
              <a:rPr lang="en-US" altLang="ja-JP" sz="2400" b="1" dirty="0" smtClean="0">
                <a:latin typeface="メイリオ" pitchFamily="50" charset="-128"/>
                <a:ea typeface="メイリオ" pitchFamily="50" charset="-128"/>
                <a:cs typeface="メイリオ" pitchFamily="50" charset="-128"/>
              </a:rPr>
              <a:t>1</a:t>
            </a:r>
            <a:r>
              <a:rPr lang="ja-JP" altLang="en-US" sz="2400" b="1" dirty="0" smtClean="0">
                <a:latin typeface="メイリオ" pitchFamily="50" charset="-128"/>
                <a:ea typeface="メイリオ" pitchFamily="50" charset="-128"/>
                <a:cs typeface="メイリオ" pitchFamily="50" charset="-128"/>
              </a:rPr>
              <a:t>回</a:t>
            </a:r>
            <a:r>
              <a:rPr lang="en-US" altLang="ja-JP" sz="2400" b="1" dirty="0" smtClean="0">
                <a:latin typeface="メイリオ" pitchFamily="50" charset="-128"/>
                <a:ea typeface="メイリオ" pitchFamily="50" charset="-128"/>
                <a:cs typeface="メイリオ" pitchFamily="50" charset="-128"/>
              </a:rPr>
              <a:t>)</a:t>
            </a:r>
          </a:p>
          <a:p>
            <a:r>
              <a:rPr lang="ja-JP" altLang="en-US" sz="2400" b="1" dirty="0" smtClean="0">
                <a:latin typeface="メイリオ" pitchFamily="50" charset="-128"/>
                <a:ea typeface="メイリオ" pitchFamily="50" charset="-128"/>
                <a:cs typeface="メイリオ" pitchFamily="50" charset="-128"/>
              </a:rPr>
              <a:t>関連会社プラグイン仕様レビューへの参加</a:t>
            </a:r>
            <a:r>
              <a:rPr lang="en-US" altLang="ja-JP"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不定期</a:t>
            </a:r>
            <a:r>
              <a:rPr lang="en-US" altLang="ja-JP" sz="2400" b="1" dirty="0" smtClean="0">
                <a:latin typeface="メイリオ" pitchFamily="50" charset="-128"/>
                <a:ea typeface="メイリオ" pitchFamily="50" charset="-128"/>
                <a:cs typeface="メイリオ" pitchFamily="50" charset="-128"/>
              </a:rPr>
              <a:t>)</a:t>
            </a:r>
          </a:p>
          <a:p>
            <a:r>
              <a:rPr lang="ja-JP" altLang="en-US" sz="2400" b="1" dirty="0" smtClean="0">
                <a:latin typeface="メイリオ" pitchFamily="50" charset="-128"/>
                <a:ea typeface="メイリオ" pitchFamily="50" charset="-128"/>
                <a:cs typeface="メイリオ" pitchFamily="50" charset="-128"/>
              </a:rPr>
              <a:t>会議議事録作成</a:t>
            </a:r>
            <a:endParaRPr lang="en-US" altLang="ja-JP" sz="2400" b="1" dirty="0" smtClean="0">
              <a:latin typeface="メイリオ" pitchFamily="50" charset="-128"/>
              <a:ea typeface="メイリオ" pitchFamily="50" charset="-128"/>
              <a:cs typeface="メイリオ" pitchFamily="50" charset="-128"/>
            </a:endParaRPr>
          </a:p>
          <a:p>
            <a:pPr>
              <a:buNone/>
            </a:pPr>
            <a:r>
              <a:rPr lang="ja-JP" altLang="en-US"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 </a:t>
            </a:r>
          </a:p>
        </p:txBody>
      </p:sp>
      <p:sp>
        <p:nvSpPr>
          <p:cNvPr id="6" name="スライド番号プレースホルダ 5"/>
          <p:cNvSpPr>
            <a:spLocks noGrp="1"/>
          </p:cNvSpPr>
          <p:nvPr>
            <p:ph type="sldNum" sz="quarter" idx="12"/>
          </p:nvPr>
        </p:nvSpPr>
        <p:spPr/>
        <p:txBody>
          <a:bodyPr/>
          <a:lstStyle/>
          <a:p>
            <a:fld id="{D2D8002D-B5B0-4BAC-B1F6-782DDCCE6D9C}" type="slidenum">
              <a:rPr lang="ja-JP" altLang="en-US" smtClean="0"/>
              <a:pPr/>
              <a:t>14</a:t>
            </a:fld>
            <a:endParaRPr lang="ja-JP" altLang="en-US"/>
          </a:p>
        </p:txBody>
      </p:sp>
      <p:sp>
        <p:nvSpPr>
          <p:cNvPr id="8" name="タイトル 1"/>
          <p:cNvSpPr txBox="1">
            <a:spLocks/>
          </p:cNvSpPr>
          <p:nvPr/>
        </p:nvSpPr>
        <p:spPr>
          <a:xfrm>
            <a:off x="457200" y="0"/>
            <a:ext cx="8229600" cy="90872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3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プロジェクト内での主な作業</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836712"/>
          </a:xfrm>
        </p:spPr>
        <p:txBody>
          <a:bodyPr vert="horz" lIns="91440" tIns="45720" rIns="91440" bIns="45720" rtlCol="0" anchor="ctr">
            <a:normAutofit/>
          </a:bodyPr>
          <a:lstStyle/>
          <a:p>
            <a:r>
              <a:rPr lang="ja-JP" altLang="en-US" sz="3600" b="1" dirty="0" smtClean="0">
                <a:latin typeface="メイリオ" pitchFamily="50" charset="-128"/>
                <a:ea typeface="メイリオ" pitchFamily="50" charset="-128"/>
                <a:cs typeface="メイリオ" pitchFamily="50" charset="-128"/>
              </a:rPr>
              <a:t>機能概要</a:t>
            </a:r>
            <a:endParaRPr lang="ja-JP" altLang="en-US" sz="3600" b="1" dirty="0">
              <a:latin typeface="メイリオ" pitchFamily="50" charset="-128"/>
              <a:ea typeface="メイリオ" pitchFamily="50" charset="-128"/>
              <a:cs typeface="メイリオ" pitchFamily="50" charset="-128"/>
            </a:endParaRPr>
          </a:p>
        </p:txBody>
      </p:sp>
      <p:sp>
        <p:nvSpPr>
          <p:cNvPr id="5" name="スライド番号プレースホルダ 4"/>
          <p:cNvSpPr>
            <a:spLocks noGrp="1"/>
          </p:cNvSpPr>
          <p:nvPr>
            <p:ph type="sldNum" sz="quarter" idx="12"/>
          </p:nvPr>
        </p:nvSpPr>
        <p:spPr/>
        <p:txBody>
          <a:bodyPr/>
          <a:lstStyle/>
          <a:p>
            <a:fld id="{D2D8002D-B5B0-4BAC-B1F6-782DDCCE6D9C}" type="slidenum">
              <a:rPr lang="ja-JP" altLang="en-US" smtClean="0"/>
              <a:pPr/>
              <a:t>15</a:t>
            </a:fld>
            <a:endParaRPr lang="ja-JP" altLang="en-US"/>
          </a:p>
        </p:txBody>
      </p:sp>
      <p:sp>
        <p:nvSpPr>
          <p:cNvPr id="3" name="コンテンツ プレースホルダ 2"/>
          <p:cNvSpPr>
            <a:spLocks noGrp="1"/>
          </p:cNvSpPr>
          <p:nvPr>
            <p:ph idx="1"/>
          </p:nvPr>
        </p:nvSpPr>
        <p:spPr>
          <a:xfrm>
            <a:off x="467544" y="1196752"/>
            <a:ext cx="8229600" cy="5256584"/>
          </a:xfrm>
        </p:spPr>
        <p:txBody>
          <a:bodyPr>
            <a:noAutofit/>
          </a:bodyPr>
          <a:lstStyle/>
          <a:p>
            <a:r>
              <a:rPr lang="en-US" altLang="ja-JP" sz="2800" b="1" dirty="0" smtClean="0">
                <a:latin typeface="メイリオ" pitchFamily="50" charset="-128"/>
                <a:ea typeface="メイリオ" pitchFamily="50" charset="-128"/>
                <a:cs typeface="メイリオ" pitchFamily="50" charset="-128"/>
              </a:rPr>
              <a:t>i</a:t>
            </a:r>
            <a:r>
              <a:rPr kumimoji="1" lang="en-US" altLang="ja-JP" sz="2800" b="1" dirty="0" smtClean="0">
                <a:latin typeface="メイリオ" pitchFamily="50" charset="-128"/>
                <a:ea typeface="メイリオ" pitchFamily="50" charset="-128"/>
                <a:cs typeface="メイリオ" pitchFamily="50" charset="-128"/>
              </a:rPr>
              <a:t>frame</a:t>
            </a:r>
            <a:r>
              <a:rPr kumimoji="1" lang="ja-JP" altLang="en-US" sz="2800" b="1" dirty="0" smtClean="0">
                <a:latin typeface="メイリオ" pitchFamily="50" charset="-128"/>
                <a:ea typeface="メイリオ" pitchFamily="50" charset="-128"/>
                <a:cs typeface="メイリオ" pitchFamily="50" charset="-128"/>
              </a:rPr>
              <a:t>プラグイン</a:t>
            </a:r>
            <a:endParaRPr lang="en-US" altLang="ja-JP" sz="2800" b="1" dirty="0" smtClean="0">
              <a:latin typeface="メイリオ" pitchFamily="50" charset="-128"/>
              <a:ea typeface="メイリオ" pitchFamily="50" charset="-128"/>
              <a:cs typeface="メイリオ" pitchFamily="50" charset="-128"/>
            </a:endParaRPr>
          </a:p>
          <a:p>
            <a:pPr lvl="1"/>
            <a:r>
              <a:rPr lang="en-US" altLang="ja-JP" sz="2400" b="1" dirty="0" smtClean="0">
                <a:latin typeface="メイリオ" pitchFamily="50" charset="-128"/>
                <a:ea typeface="メイリオ" pitchFamily="50" charset="-128"/>
                <a:cs typeface="メイリオ" pitchFamily="50" charset="-128"/>
              </a:rPr>
              <a:t>Inline Frame</a:t>
            </a:r>
            <a:r>
              <a:rPr lang="ja-JP" altLang="en-US" sz="2400" b="1" dirty="0" smtClean="0">
                <a:latin typeface="メイリオ" pitchFamily="50" charset="-128"/>
                <a:ea typeface="メイリオ" pitchFamily="50" charset="-128"/>
                <a:cs typeface="メイリオ" pitchFamily="50" charset="-128"/>
              </a:rPr>
              <a:t>の略</a:t>
            </a:r>
            <a:r>
              <a:rPr lang="en-US" altLang="ja-JP" sz="2400" b="1" dirty="0" smtClean="0">
                <a:latin typeface="メイリオ" pitchFamily="50" charset="-128"/>
                <a:ea typeface="メイリオ" pitchFamily="50" charset="-128"/>
                <a:cs typeface="メイリオ" pitchFamily="50" charset="-128"/>
              </a:rPr>
              <a:t>.</a:t>
            </a:r>
          </a:p>
          <a:p>
            <a:pPr lvl="1"/>
            <a:r>
              <a:rPr lang="en-US" altLang="ja-JP" sz="2400" b="1" dirty="0" smtClean="0">
                <a:latin typeface="メイリオ" pitchFamily="50" charset="-128"/>
                <a:ea typeface="メイリオ" pitchFamily="50" charset="-128"/>
                <a:cs typeface="メイリオ" pitchFamily="50" charset="-128"/>
              </a:rPr>
              <a:t>HTML</a:t>
            </a:r>
            <a:r>
              <a:rPr lang="ja-JP" altLang="en-US" sz="2400" b="1" dirty="0" smtClean="0">
                <a:latin typeface="メイリオ" pitchFamily="50" charset="-128"/>
                <a:ea typeface="メイリオ" pitchFamily="50" charset="-128"/>
                <a:cs typeface="メイリオ" pitchFamily="50" charset="-128"/>
              </a:rPr>
              <a:t>の</a:t>
            </a:r>
            <a:r>
              <a:rPr lang="en-US" altLang="ja-JP" sz="2400" b="1" dirty="0" smtClean="0">
                <a:latin typeface="メイリオ" pitchFamily="50" charset="-128"/>
                <a:ea typeface="メイリオ" pitchFamily="50" charset="-128"/>
                <a:cs typeface="メイリオ" pitchFamily="50" charset="-128"/>
              </a:rPr>
              <a:t>iframe</a:t>
            </a:r>
            <a:r>
              <a:rPr lang="ja-JP" altLang="en-US" sz="2400" b="1" dirty="0" smtClean="0">
                <a:latin typeface="メイリオ" pitchFamily="50" charset="-128"/>
                <a:ea typeface="メイリオ" pitchFamily="50" charset="-128"/>
                <a:cs typeface="メイリオ" pitchFamily="50" charset="-128"/>
              </a:rPr>
              <a:t>タグ（</a:t>
            </a:r>
            <a:r>
              <a:rPr lang="en-US" altLang="ja-JP" sz="2400" b="1" dirty="0" smtClean="0">
                <a:latin typeface="メイリオ" pitchFamily="50" charset="-128"/>
                <a:ea typeface="メイリオ" pitchFamily="50" charset="-128"/>
                <a:cs typeface="メイリオ" pitchFamily="50" charset="-128"/>
              </a:rPr>
              <a:t>Web</a:t>
            </a:r>
            <a:r>
              <a:rPr lang="ja-JP" altLang="en-US" sz="2400" b="1" dirty="0" smtClean="0">
                <a:latin typeface="メイリオ" pitchFamily="50" charset="-128"/>
                <a:ea typeface="メイリオ" pitchFamily="50" charset="-128"/>
                <a:cs typeface="メイリオ" pitchFamily="50" charset="-128"/>
              </a:rPr>
              <a:t>サイト上に別の</a:t>
            </a:r>
            <a:r>
              <a:rPr lang="en-US" altLang="ja-JP" sz="2400" b="1" dirty="0" smtClean="0">
                <a:latin typeface="メイリオ" pitchFamily="50" charset="-128"/>
                <a:ea typeface="メイリオ" pitchFamily="50" charset="-128"/>
                <a:cs typeface="メイリオ" pitchFamily="50" charset="-128"/>
              </a:rPr>
              <a:t>Web</a:t>
            </a:r>
            <a:r>
              <a:rPr lang="ja-JP" altLang="en-US" sz="2400" b="1" dirty="0" smtClean="0">
                <a:latin typeface="メイリオ" pitchFamily="50" charset="-128"/>
                <a:ea typeface="メイリオ" pitchFamily="50" charset="-128"/>
                <a:cs typeface="メイリオ" pitchFamily="50" charset="-128"/>
              </a:rPr>
              <a:t>サイトを埋め込む）をコードを意識せずに使うことができる</a:t>
            </a:r>
            <a:r>
              <a:rPr lang="en-US" altLang="ja-JP" sz="2400" b="1" dirty="0" smtClean="0">
                <a:latin typeface="メイリオ" pitchFamily="50" charset="-128"/>
                <a:ea typeface="メイリオ" pitchFamily="50" charset="-128"/>
                <a:cs typeface="メイリオ" pitchFamily="50" charset="-128"/>
              </a:rPr>
              <a:t>.</a:t>
            </a:r>
          </a:p>
          <a:p>
            <a:pPr lvl="1">
              <a:buNone/>
            </a:pPr>
            <a:endParaRPr lang="en-US" altLang="ja-JP" b="1" dirty="0" smtClean="0">
              <a:latin typeface="メイリオ" pitchFamily="50" charset="-128"/>
              <a:ea typeface="メイリオ" pitchFamily="50" charset="-128"/>
              <a:cs typeface="メイリオ" pitchFamily="50" charset="-128"/>
            </a:endParaRPr>
          </a:p>
          <a:p>
            <a:r>
              <a:rPr lang="ja-JP" altLang="en-US" sz="2800" b="1" dirty="0" smtClean="0">
                <a:latin typeface="メイリオ" pitchFamily="50" charset="-128"/>
                <a:ea typeface="メイリオ" pitchFamily="50" charset="-128"/>
                <a:cs typeface="メイリオ" pitchFamily="50" charset="-128"/>
              </a:rPr>
              <a:t>掲示板プラグイン</a:t>
            </a:r>
            <a:endParaRPr lang="en-US" altLang="ja-JP" sz="2800"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不特定多数の人が書き込み、情報を共有できる機能をコードを意識せずに使うことができる</a:t>
            </a:r>
            <a:r>
              <a:rPr lang="en-US" altLang="ja-JP" sz="2400" b="1" dirty="0" smtClean="0">
                <a:latin typeface="メイリオ" pitchFamily="50" charset="-128"/>
                <a:ea typeface="メイリオ" pitchFamily="50" charset="-128"/>
                <a:cs typeface="メイリオ" pitchFamily="50" charset="-128"/>
              </a:rPr>
              <a:t>.</a:t>
            </a:r>
          </a:p>
          <a:p>
            <a:pPr lvl="1">
              <a:buNone/>
            </a:pPr>
            <a:r>
              <a:rPr lang="ja-JP" altLang="en-US" sz="2400" b="1" dirty="0" smtClean="0">
                <a:latin typeface="メイリオ" pitchFamily="50" charset="-128"/>
                <a:ea typeface="メイリオ" pitchFamily="50" charset="-128"/>
                <a:cs typeface="メイリオ" pitchFamily="50" charset="-128"/>
              </a:rPr>
              <a:t>　例</a:t>
            </a:r>
            <a:r>
              <a:rPr lang="en-US" altLang="ja-JP" sz="2400" b="1" dirty="0" smtClean="0">
                <a:latin typeface="メイリオ" pitchFamily="50" charset="-128"/>
                <a:ea typeface="メイリオ" pitchFamily="50" charset="-128"/>
                <a:cs typeface="メイリオ" pitchFamily="50" charset="-128"/>
              </a:rPr>
              <a:t>:Yahoo!</a:t>
            </a:r>
            <a:r>
              <a:rPr lang="ja-JP" altLang="en-US" sz="2400" b="1" dirty="0" smtClean="0">
                <a:latin typeface="メイリオ" pitchFamily="50" charset="-128"/>
                <a:ea typeface="メイリオ" pitchFamily="50" charset="-128"/>
                <a:cs typeface="メイリオ" pitchFamily="50" charset="-128"/>
              </a:rPr>
              <a:t>掲示板</a:t>
            </a:r>
            <a:r>
              <a:rPr lang="en-US" altLang="ja-JP" sz="2400" b="1" dirty="0" smtClean="0">
                <a:latin typeface="メイリオ" pitchFamily="50" charset="-128"/>
                <a:ea typeface="メイリオ" pitchFamily="50" charset="-128"/>
                <a:cs typeface="メイリオ" pitchFamily="50" charset="-128"/>
              </a:rPr>
              <a:t>(extream)</a:t>
            </a:r>
            <a:r>
              <a:rPr lang="ja-JP" altLang="en-US" sz="2400" b="1" dirty="0" smtClean="0">
                <a:latin typeface="メイリオ" pitchFamily="50" charset="-128"/>
                <a:ea typeface="メイリオ" pitchFamily="50" charset="-128"/>
                <a:cs typeface="メイリオ" pitchFamily="50" charset="-128"/>
              </a:rPr>
              <a:t>や</a:t>
            </a:r>
            <a:r>
              <a:rPr lang="en-US" altLang="ja-JP" sz="2400" b="1" dirty="0" smtClean="0">
                <a:latin typeface="メイリオ" pitchFamily="50" charset="-128"/>
                <a:ea typeface="メイリオ" pitchFamily="50" charset="-128"/>
                <a:cs typeface="メイリオ" pitchFamily="50" charset="-128"/>
              </a:rPr>
              <a:t>2ch</a:t>
            </a:r>
            <a:r>
              <a:rPr lang="ja-JP" altLang="en-US" sz="2400" b="1" dirty="0" smtClean="0">
                <a:latin typeface="メイリオ" pitchFamily="50" charset="-128"/>
                <a:ea typeface="メイリオ" pitchFamily="50" charset="-128"/>
                <a:cs typeface="メイリオ" pitchFamily="50" charset="-128"/>
              </a:rPr>
              <a:t>の掲示板 等</a:t>
            </a:r>
          </a:p>
        </p:txBody>
      </p:sp>
      <p:pic>
        <p:nvPicPr>
          <p:cNvPr id="1026" name="Picture 2"/>
          <p:cNvPicPr>
            <a:picLocks noChangeAspect="1" noChangeArrowheads="1"/>
          </p:cNvPicPr>
          <p:nvPr/>
        </p:nvPicPr>
        <p:blipFill>
          <a:blip r:embed="rId2" cstate="print"/>
          <a:srcRect/>
          <a:stretch>
            <a:fillRect/>
          </a:stretch>
        </p:blipFill>
        <p:spPr bwMode="auto">
          <a:xfrm>
            <a:off x="593973" y="3284984"/>
            <a:ext cx="8082483" cy="3488442"/>
          </a:xfrm>
          <a:prstGeom prst="rect">
            <a:avLst/>
          </a:prstGeom>
          <a:noFill/>
          <a:ln w="9525">
            <a:noFill/>
            <a:miter lim="800000"/>
            <a:headEnd/>
            <a:tailEnd/>
          </a:ln>
        </p:spPr>
      </p:pic>
      <p:sp>
        <p:nvSpPr>
          <p:cNvPr id="12" name="正方形/長方形 11"/>
          <p:cNvSpPr/>
          <p:nvPr/>
        </p:nvSpPr>
        <p:spPr>
          <a:xfrm>
            <a:off x="755576" y="4869160"/>
            <a:ext cx="2808312" cy="1584176"/>
          </a:xfrm>
          <a:prstGeom prst="rect">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4" name="正方形/長方形 13"/>
          <p:cNvSpPr/>
          <p:nvPr/>
        </p:nvSpPr>
        <p:spPr>
          <a:xfrm>
            <a:off x="5580112" y="4869160"/>
            <a:ext cx="2808312" cy="1584176"/>
          </a:xfrm>
          <a:prstGeom prst="rect">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pic>
        <p:nvPicPr>
          <p:cNvPr id="2051" name="Picture 3"/>
          <p:cNvPicPr>
            <a:picLocks noChangeAspect="1" noChangeArrowheads="1"/>
          </p:cNvPicPr>
          <p:nvPr/>
        </p:nvPicPr>
        <p:blipFill>
          <a:blip r:embed="rId3" cstate="print"/>
          <a:srcRect b="-1279"/>
          <a:stretch>
            <a:fillRect/>
          </a:stretch>
        </p:blipFill>
        <p:spPr bwMode="auto">
          <a:xfrm>
            <a:off x="4499992" y="188640"/>
            <a:ext cx="4513559" cy="4032448"/>
          </a:xfrm>
          <a:prstGeom prst="rect">
            <a:avLst/>
          </a:prstGeom>
          <a:noFill/>
          <a:ln w="9525">
            <a:noFill/>
            <a:miter lim="800000"/>
            <a:headEnd/>
            <a:tailEnd/>
          </a:ln>
        </p:spPr>
      </p:pic>
      <p:sp>
        <p:nvSpPr>
          <p:cNvPr id="7" name="正方形/長方形 6"/>
          <p:cNvSpPr/>
          <p:nvPr/>
        </p:nvSpPr>
        <p:spPr>
          <a:xfrm>
            <a:off x="4788024" y="692696"/>
            <a:ext cx="4032448" cy="2376264"/>
          </a:xfrm>
          <a:prstGeom prst="rect">
            <a:avLst/>
          </a:prstGeom>
          <a:solidFill>
            <a:schemeClr val="lt1">
              <a:alpha val="65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2400" dirty="0" smtClean="0"/>
              <a:t>記事</a:t>
            </a:r>
            <a:endParaRPr kumimoji="1" lang="ja-JP" altLang="en-US" sz="2400" dirty="0"/>
          </a:p>
        </p:txBody>
      </p:sp>
      <p:sp>
        <p:nvSpPr>
          <p:cNvPr id="9" name="正方形/長方形 8"/>
          <p:cNvSpPr/>
          <p:nvPr/>
        </p:nvSpPr>
        <p:spPr>
          <a:xfrm>
            <a:off x="4788024" y="3356992"/>
            <a:ext cx="4032448" cy="360040"/>
          </a:xfrm>
          <a:prstGeom prst="rect">
            <a:avLst/>
          </a:prstGeom>
          <a:solidFill>
            <a:schemeClr val="lt1">
              <a:alpha val="65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2400" dirty="0" smtClean="0"/>
              <a:t>コメント２</a:t>
            </a:r>
            <a:endParaRPr kumimoji="1" lang="ja-JP" altLang="en-US" sz="2400" dirty="0"/>
          </a:p>
        </p:txBody>
      </p:sp>
      <p:sp>
        <p:nvSpPr>
          <p:cNvPr id="10" name="正方形/長方形 9"/>
          <p:cNvSpPr/>
          <p:nvPr/>
        </p:nvSpPr>
        <p:spPr>
          <a:xfrm>
            <a:off x="4788024" y="3717032"/>
            <a:ext cx="4032448" cy="360040"/>
          </a:xfrm>
          <a:prstGeom prst="rect">
            <a:avLst/>
          </a:prstGeom>
          <a:solidFill>
            <a:schemeClr val="lt1">
              <a:alpha val="65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2400" dirty="0" smtClean="0"/>
              <a:t>コメント３</a:t>
            </a:r>
            <a:endParaRPr kumimoji="1" lang="ja-JP" altLang="en-US" sz="2400" dirty="0"/>
          </a:p>
        </p:txBody>
      </p:sp>
      <p:sp>
        <p:nvSpPr>
          <p:cNvPr id="8" name="正方形/長方形 7"/>
          <p:cNvSpPr/>
          <p:nvPr/>
        </p:nvSpPr>
        <p:spPr>
          <a:xfrm>
            <a:off x="4788024" y="2996952"/>
            <a:ext cx="4032448" cy="360040"/>
          </a:xfrm>
          <a:prstGeom prst="rect">
            <a:avLst/>
          </a:prstGeom>
          <a:solidFill>
            <a:schemeClr val="lt1">
              <a:alpha val="65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2400" dirty="0" smtClean="0"/>
              <a:t>コメント１</a:t>
            </a:r>
            <a:endParaRPr kumimoji="1" lang="ja-JP"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up)">
                                      <p:cBhvr>
                                        <p:cTn id="7" dur="500"/>
                                        <p:tgtEl>
                                          <p:spTgt spid="1026"/>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up)">
                                      <p:cBhvr>
                                        <p:cTn id="11" dur="500"/>
                                        <p:tgtEl>
                                          <p:spTgt spid="12"/>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wipe(up)">
                                      <p:cBhvr>
                                        <p:cTn id="14" dur="500"/>
                                        <p:tgtEl>
                                          <p:spTgt spid="14"/>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2051"/>
                                        </p:tgtEl>
                                        <p:attrNameLst>
                                          <p:attrName>style.visibility</p:attrName>
                                        </p:attrNameLst>
                                      </p:cBhvr>
                                      <p:to>
                                        <p:strVal val="visible"/>
                                      </p:to>
                                    </p:set>
                                    <p:animEffect transition="in" filter="dissolve">
                                      <p:cBhvr>
                                        <p:cTn id="19" dur="500"/>
                                        <p:tgtEl>
                                          <p:spTgt spid="2051"/>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dissolve">
                                      <p:cBhvr>
                                        <p:cTn id="22" dur="500"/>
                                        <p:tgtEl>
                                          <p:spTgt spid="7"/>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dissolve">
                                      <p:cBhvr>
                                        <p:cTn id="25" dur="500"/>
                                        <p:tgtEl>
                                          <p:spTgt spid="8"/>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dissolve">
                                      <p:cBhvr>
                                        <p:cTn id="28" dur="500"/>
                                        <p:tgtEl>
                                          <p:spTgt spid="9"/>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dissolve">
                                      <p:cBhvr>
                                        <p:cTn id="31" dur="500"/>
                                        <p:tgtEl>
                                          <p:spTgt spid="10"/>
                                        </p:tgtEl>
                                      </p:cBhvr>
                                    </p:animEffect>
                                  </p:childTnLst>
                                </p:cTn>
                              </p:par>
                              <p:par>
                                <p:cTn id="32" presetID="1" presetClass="exit" presetSubtype="0" fill="hold" nodeType="withEffect">
                                  <p:stCondLst>
                                    <p:cond delay="0"/>
                                  </p:stCondLst>
                                  <p:childTnLst>
                                    <p:set>
                                      <p:cBhvr>
                                        <p:cTn id="33" dur="1" fill="hold">
                                          <p:stCondLst>
                                            <p:cond delay="0"/>
                                          </p:stCondLst>
                                        </p:cTn>
                                        <p:tgtEl>
                                          <p:spTgt spid="1026"/>
                                        </p:tgtEl>
                                        <p:attrNameLst>
                                          <p:attrName>style.visibility</p:attrName>
                                        </p:attrNameLst>
                                      </p:cBhvr>
                                      <p:to>
                                        <p:strVal val="hidden"/>
                                      </p:to>
                                    </p:set>
                                  </p:childTnLst>
                                </p:cTn>
                              </p:par>
                              <p:par>
                                <p:cTn id="34" presetID="1" presetClass="exit" presetSubtype="0" fill="hold" grpId="1" nodeType="withEffect">
                                  <p:stCondLst>
                                    <p:cond delay="0"/>
                                  </p:stCondLst>
                                  <p:childTnLst>
                                    <p:set>
                                      <p:cBhvr>
                                        <p:cTn id="35" dur="1" fill="hold">
                                          <p:stCondLst>
                                            <p:cond delay="0"/>
                                          </p:stCondLst>
                                        </p:cTn>
                                        <p:tgtEl>
                                          <p:spTgt spid="12"/>
                                        </p:tgtEl>
                                        <p:attrNameLst>
                                          <p:attrName>style.visibility</p:attrName>
                                        </p:attrNameLst>
                                      </p:cBhvr>
                                      <p:to>
                                        <p:strVal val="hidden"/>
                                      </p:to>
                                    </p:set>
                                  </p:childTnLst>
                                </p:cTn>
                              </p:par>
                              <p:par>
                                <p:cTn id="36" presetID="1" presetClass="exit" presetSubtype="0" fill="hold" grpId="1" nodeType="withEffect">
                                  <p:stCondLst>
                                    <p:cond delay="0"/>
                                  </p:stCondLst>
                                  <p:childTnLst>
                                    <p:set>
                                      <p:cBhvr>
                                        <p:cTn id="37"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4" grpId="0" animBg="1"/>
      <p:bldP spid="14" grpId="1" animBg="1"/>
      <p:bldP spid="7" grpId="0" animBg="1"/>
      <p:bldP spid="9" grpId="0" animBg="1"/>
      <p:bldP spid="10"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908720"/>
          </a:xfrm>
        </p:spPr>
        <p:txBody>
          <a:bodyPr vert="horz" lIns="91440" tIns="45720" rIns="91440" bIns="45720" rtlCol="0" anchor="ctr">
            <a:normAutofit/>
          </a:bodyPr>
          <a:lstStyle/>
          <a:p>
            <a:r>
              <a:rPr lang="ja-JP" altLang="en-US" sz="3600" b="1" dirty="0" smtClean="0">
                <a:latin typeface="メイリオ" pitchFamily="50" charset="-128"/>
                <a:ea typeface="メイリオ" pitchFamily="50" charset="-128"/>
                <a:cs typeface="メイリオ" pitchFamily="50" charset="-128"/>
              </a:rPr>
              <a:t>開発フロー</a:t>
            </a:r>
            <a:endParaRPr lang="ja-JP" altLang="en-US" sz="3600" b="1" dirty="0">
              <a:latin typeface="メイリオ" pitchFamily="50" charset="-128"/>
              <a:ea typeface="メイリオ" pitchFamily="50" charset="-128"/>
              <a:cs typeface="メイリオ" pitchFamily="50" charset="-128"/>
            </a:endParaRPr>
          </a:p>
        </p:txBody>
      </p:sp>
      <p:sp>
        <p:nvSpPr>
          <p:cNvPr id="3" name="コンテンツ プレースホルダ 2"/>
          <p:cNvSpPr>
            <a:spLocks noGrp="1"/>
          </p:cNvSpPr>
          <p:nvPr>
            <p:ph idx="1"/>
          </p:nvPr>
        </p:nvSpPr>
        <p:spPr>
          <a:xfrm>
            <a:off x="467544" y="1196752"/>
            <a:ext cx="8229600" cy="5400600"/>
          </a:xfrm>
        </p:spPr>
        <p:txBody>
          <a:bodyPr>
            <a:normAutofit fontScale="70000" lnSpcReduction="20000"/>
          </a:bodyPr>
          <a:lstStyle/>
          <a:p>
            <a:pPr marL="514350" indent="-514350">
              <a:buFont typeface="+mj-lt"/>
              <a:buAutoNum type="arabicPeriod"/>
            </a:pPr>
            <a:r>
              <a:rPr kumimoji="1" lang="ja-JP" altLang="en-US" sz="3400" b="1" dirty="0" smtClean="0">
                <a:latin typeface="メイリオ" pitchFamily="50" charset="-128"/>
                <a:ea typeface="メイリオ" pitchFamily="50" charset="-128"/>
                <a:cs typeface="メイリオ" pitchFamily="50" charset="-128"/>
              </a:rPr>
              <a:t>設計（</a:t>
            </a:r>
            <a:r>
              <a:rPr kumimoji="1" lang="en-US" altLang="ja-JP" sz="3400" b="1" dirty="0" smtClean="0">
                <a:latin typeface="メイリオ" pitchFamily="50" charset="-128"/>
                <a:ea typeface="メイリオ" pitchFamily="50" charset="-128"/>
                <a:cs typeface="メイリオ" pitchFamily="50" charset="-128"/>
              </a:rPr>
              <a:t>ER</a:t>
            </a:r>
            <a:r>
              <a:rPr kumimoji="1" lang="ja-JP" altLang="en-US" sz="3400" b="1" dirty="0" smtClean="0">
                <a:latin typeface="メイリオ" pitchFamily="50" charset="-128"/>
                <a:ea typeface="メイリオ" pitchFamily="50" charset="-128"/>
                <a:cs typeface="メイリオ" pitchFamily="50" charset="-128"/>
              </a:rPr>
              <a:t>図作成、画面遷移図）</a:t>
            </a:r>
            <a:endParaRPr lang="en-US" altLang="ja-JP" sz="3400" b="1" dirty="0" smtClean="0">
              <a:latin typeface="メイリオ" pitchFamily="50" charset="-128"/>
              <a:ea typeface="メイリオ" pitchFamily="50" charset="-128"/>
              <a:cs typeface="メイリオ" pitchFamily="50" charset="-128"/>
            </a:endParaRPr>
          </a:p>
          <a:p>
            <a:pPr marL="914400" lvl="1" indent="-457200">
              <a:buFont typeface="Wingdings" pitchFamily="2" charset="2"/>
              <a:buChar char="l"/>
            </a:pPr>
            <a:r>
              <a:rPr lang="en-US" altLang="ja-JP" sz="2400" b="1" dirty="0" smtClean="0">
                <a:latin typeface="メイリオ" pitchFamily="50" charset="-128"/>
                <a:ea typeface="メイリオ" pitchFamily="50" charset="-128"/>
                <a:cs typeface="メイリオ" pitchFamily="50" charset="-128"/>
              </a:rPr>
              <a:t>NC2</a:t>
            </a:r>
            <a:r>
              <a:rPr lang="ja-JP" altLang="en-US" sz="2400" b="1" dirty="0" smtClean="0">
                <a:latin typeface="メイリオ" pitchFamily="50" charset="-128"/>
                <a:ea typeface="メイリオ" pitchFamily="50" charset="-128"/>
                <a:cs typeface="メイリオ" pitchFamily="50" charset="-128"/>
              </a:rPr>
              <a:t>の仕様や調査を行う等して</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設計を行う</a:t>
            </a:r>
            <a:r>
              <a:rPr lang="en-US" altLang="ja-JP" sz="2400" b="1" dirty="0" smtClean="0">
                <a:latin typeface="メイリオ" pitchFamily="50" charset="-128"/>
                <a:ea typeface="メイリオ" pitchFamily="50" charset="-128"/>
                <a:cs typeface="メイリオ" pitchFamily="50" charset="-128"/>
              </a:rPr>
              <a:t>.</a:t>
            </a:r>
          </a:p>
          <a:p>
            <a:pPr marL="914400" lvl="1" indent="-457200">
              <a:buFont typeface="+mj-lt"/>
              <a:buAutoNum type="arabicPeriod"/>
            </a:pPr>
            <a:endParaRPr kumimoji="1" lang="en-US" altLang="ja-JP" sz="2000" b="1" dirty="0" smtClean="0">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400" b="1" dirty="0" smtClean="0">
                <a:latin typeface="メイリオ" pitchFamily="50" charset="-128"/>
                <a:ea typeface="メイリオ" pitchFamily="50" charset="-128"/>
                <a:cs typeface="メイリオ" pitchFamily="50" charset="-128"/>
              </a:rPr>
              <a:t>画面仕様レビュー</a:t>
            </a:r>
            <a:endParaRPr lang="en-US" altLang="ja-JP" sz="2800" b="1" dirty="0" smtClean="0">
              <a:latin typeface="メイリオ" pitchFamily="50" charset="-128"/>
              <a:ea typeface="メイリオ" pitchFamily="50" charset="-128"/>
              <a:cs typeface="メイリオ" pitchFamily="50" charset="-128"/>
            </a:endParaRPr>
          </a:p>
          <a:p>
            <a:pPr marL="914400" lvl="1" indent="-457200">
              <a:buFont typeface="Wingdings" pitchFamily="2" charset="2"/>
              <a:buChar char="l"/>
            </a:pPr>
            <a:r>
              <a:rPr lang="ja-JP" altLang="en-US" sz="2400" b="1" dirty="0" smtClean="0">
                <a:latin typeface="メイリオ" pitchFamily="50" charset="-128"/>
                <a:ea typeface="メイリオ" pitchFamily="50" charset="-128"/>
                <a:cs typeface="メイリオ" pitchFamily="50" charset="-128"/>
              </a:rPr>
              <a:t>開発者が設計を行い</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新井先生を含めた他</a:t>
            </a:r>
            <a:r>
              <a:rPr lang="en-US" altLang="ja-JP" sz="2400" b="1" dirty="0" smtClean="0">
                <a:latin typeface="メイリオ" pitchFamily="50" charset="-128"/>
                <a:ea typeface="メイリオ" pitchFamily="50" charset="-128"/>
                <a:cs typeface="メイリオ" pitchFamily="50" charset="-128"/>
              </a:rPr>
              <a:t>NC3</a:t>
            </a:r>
            <a:r>
              <a:rPr lang="ja-JP" altLang="en-US" sz="2400" b="1" dirty="0" smtClean="0">
                <a:latin typeface="メイリオ" pitchFamily="50" charset="-128"/>
                <a:ea typeface="メイリオ" pitchFamily="50" charset="-128"/>
                <a:cs typeface="メイリオ" pitchFamily="50" charset="-128"/>
              </a:rPr>
              <a:t>開発メンバとレビューし</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仕様が決定する</a:t>
            </a:r>
            <a:r>
              <a:rPr lang="en-US" altLang="ja-JP" sz="2400" b="1" dirty="0" smtClean="0">
                <a:latin typeface="メイリオ" pitchFamily="50" charset="-128"/>
                <a:ea typeface="メイリオ" pitchFamily="50" charset="-128"/>
                <a:cs typeface="メイリオ" pitchFamily="50" charset="-128"/>
              </a:rPr>
              <a:t>.</a:t>
            </a:r>
          </a:p>
          <a:p>
            <a:pPr marL="914400" lvl="1" indent="-457200">
              <a:buFont typeface="Wingdings" pitchFamily="2" charset="2"/>
              <a:buChar char="l"/>
            </a:pPr>
            <a:r>
              <a:rPr lang="ja-JP" altLang="en-US" sz="2400" b="1" dirty="0" smtClean="0">
                <a:latin typeface="メイリオ" pitchFamily="50" charset="-128"/>
                <a:ea typeface="メイリオ" pitchFamily="50" charset="-128"/>
                <a:cs typeface="メイリオ" pitchFamily="50" charset="-128"/>
              </a:rPr>
              <a:t>画面遷移図を元にレビューする</a:t>
            </a:r>
            <a:r>
              <a:rPr lang="en-US" altLang="ja-JP" sz="2400" b="1" dirty="0" smtClean="0">
                <a:latin typeface="メイリオ" pitchFamily="50" charset="-128"/>
                <a:ea typeface="メイリオ" pitchFamily="50" charset="-128"/>
                <a:cs typeface="メイリオ" pitchFamily="50" charset="-128"/>
              </a:rPr>
              <a:t>.</a:t>
            </a:r>
          </a:p>
          <a:p>
            <a:pPr marL="971550" lvl="1" indent="-514350">
              <a:buFont typeface="+mj-lt"/>
              <a:buAutoNum type="arabicPeriod"/>
            </a:pPr>
            <a:endParaRPr kumimoji="1" lang="en-US" altLang="ja-JP" sz="2800" b="1" dirty="0" smtClean="0">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400" b="1" dirty="0" smtClean="0">
                <a:latin typeface="メイリオ" pitchFamily="50" charset="-128"/>
                <a:ea typeface="メイリオ" pitchFamily="50" charset="-128"/>
                <a:cs typeface="メイリオ" pitchFamily="50" charset="-128"/>
              </a:rPr>
              <a:t>プログラミング</a:t>
            </a:r>
            <a:r>
              <a:rPr lang="en-US" altLang="ja-JP" sz="3400" b="1" dirty="0" smtClean="0">
                <a:latin typeface="メイリオ" pitchFamily="50" charset="-128"/>
                <a:ea typeface="メイリオ" pitchFamily="50" charset="-128"/>
                <a:cs typeface="メイリオ" pitchFamily="50" charset="-128"/>
              </a:rPr>
              <a:t>(</a:t>
            </a:r>
            <a:r>
              <a:rPr lang="ja-JP" altLang="en-US" sz="3400" b="1" dirty="0" smtClean="0">
                <a:latin typeface="メイリオ" pitchFamily="50" charset="-128"/>
                <a:ea typeface="メイリオ" pitchFamily="50" charset="-128"/>
                <a:cs typeface="メイリオ" pitchFamily="50" charset="-128"/>
              </a:rPr>
              <a:t>ソースコード、テストコード</a:t>
            </a:r>
            <a:r>
              <a:rPr lang="en-US" altLang="ja-JP" sz="3400" b="1" dirty="0" smtClean="0">
                <a:latin typeface="メイリオ" pitchFamily="50" charset="-128"/>
                <a:ea typeface="メイリオ" pitchFamily="50" charset="-128"/>
                <a:cs typeface="メイリオ" pitchFamily="50" charset="-128"/>
              </a:rPr>
              <a:t>)</a:t>
            </a:r>
          </a:p>
          <a:p>
            <a:pPr marL="914400" lvl="1" indent="-457200">
              <a:buFont typeface="Wingdings" pitchFamily="2" charset="2"/>
              <a:buChar char="l"/>
            </a:pPr>
            <a:r>
              <a:rPr lang="en-US" altLang="ja-JP" sz="2400" b="1" dirty="0" smtClean="0">
                <a:latin typeface="メイリオ" pitchFamily="50" charset="-128"/>
                <a:ea typeface="メイリオ" pitchFamily="50" charset="-128"/>
                <a:cs typeface="メイリオ" pitchFamily="50" charset="-128"/>
              </a:rPr>
              <a:t>TravisCI</a:t>
            </a:r>
            <a:r>
              <a:rPr lang="ja-JP" altLang="en-US" sz="2400" b="1" dirty="0" smtClean="0">
                <a:latin typeface="メイリオ" pitchFamily="50" charset="-128"/>
                <a:ea typeface="メイリオ" pitchFamily="50" charset="-128"/>
                <a:cs typeface="メイリオ" pitchFamily="50" charset="-128"/>
              </a:rPr>
              <a:t>によるビルドが成功し</a:t>
            </a:r>
            <a:r>
              <a:rPr lang="en-US" altLang="ja-JP"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 カバレッジ</a:t>
            </a:r>
            <a:r>
              <a:rPr lang="en-US" altLang="ja-JP" sz="2400" b="1" dirty="0" smtClean="0">
                <a:latin typeface="メイリオ" pitchFamily="50" charset="-128"/>
                <a:ea typeface="メイリオ" pitchFamily="50" charset="-128"/>
                <a:cs typeface="メイリオ" pitchFamily="50" charset="-128"/>
              </a:rPr>
              <a:t>100%</a:t>
            </a:r>
            <a:r>
              <a:rPr lang="ja-JP" altLang="en-US" sz="2400" b="1" dirty="0" smtClean="0">
                <a:latin typeface="メイリオ" pitchFamily="50" charset="-128"/>
                <a:ea typeface="メイリオ" pitchFamily="50" charset="-128"/>
                <a:cs typeface="メイリオ" pitchFamily="50" charset="-128"/>
              </a:rPr>
              <a:t>になれば</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コードレビューへ</a:t>
            </a:r>
            <a:r>
              <a:rPr lang="en-US" altLang="ja-JP" sz="2400" b="1" dirty="0" smtClean="0">
                <a:latin typeface="メイリオ" pitchFamily="50" charset="-128"/>
                <a:ea typeface="メイリオ" pitchFamily="50" charset="-128"/>
                <a:cs typeface="メイリオ" pitchFamily="50" charset="-128"/>
              </a:rPr>
              <a:t>.</a:t>
            </a:r>
          </a:p>
          <a:p>
            <a:pPr marL="514350" indent="-514350">
              <a:buFont typeface="+mj-lt"/>
              <a:buAutoNum type="arabicPeriod"/>
            </a:pPr>
            <a:endParaRPr lang="en-US" altLang="ja-JP" sz="2800" b="1" dirty="0" smtClean="0">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400" b="1" dirty="0" smtClean="0">
                <a:latin typeface="メイリオ" pitchFamily="50" charset="-128"/>
                <a:ea typeface="メイリオ" pitchFamily="50" charset="-128"/>
                <a:cs typeface="メイリオ" pitchFamily="50" charset="-128"/>
              </a:rPr>
              <a:t>試作品による画面レビュー</a:t>
            </a:r>
            <a:r>
              <a:rPr lang="en-US" altLang="ja-JP" sz="3400" b="1" dirty="0" smtClean="0">
                <a:latin typeface="メイリオ" pitchFamily="50" charset="-128"/>
                <a:ea typeface="メイリオ" pitchFamily="50" charset="-128"/>
                <a:cs typeface="メイリオ" pitchFamily="50" charset="-128"/>
              </a:rPr>
              <a:t>(</a:t>
            </a:r>
            <a:r>
              <a:rPr lang="ja-JP" altLang="en-US" sz="3400" b="1" dirty="0" smtClean="0">
                <a:latin typeface="メイリオ" pitchFamily="50" charset="-128"/>
                <a:ea typeface="メイリオ" pitchFamily="50" charset="-128"/>
                <a:cs typeface="メイリオ" pitchFamily="50" charset="-128"/>
              </a:rPr>
              <a:t>繰り返す</a:t>
            </a:r>
            <a:r>
              <a:rPr lang="en-US" altLang="ja-JP" sz="3400" b="1" dirty="0" smtClean="0">
                <a:latin typeface="メイリオ" pitchFamily="50" charset="-128"/>
                <a:ea typeface="メイリオ" pitchFamily="50" charset="-128"/>
                <a:cs typeface="メイリオ" pitchFamily="50" charset="-128"/>
              </a:rPr>
              <a:t>)</a:t>
            </a:r>
            <a:endParaRPr lang="en-US" altLang="ja-JP" sz="2800" b="1" dirty="0" smtClean="0">
              <a:latin typeface="メイリオ" pitchFamily="50" charset="-128"/>
              <a:ea typeface="メイリオ" pitchFamily="50" charset="-128"/>
              <a:cs typeface="メイリオ" pitchFamily="50" charset="-128"/>
            </a:endParaRPr>
          </a:p>
          <a:p>
            <a:pPr marL="914400" lvl="1" indent="-457200">
              <a:buFont typeface="Wingdings" pitchFamily="2" charset="2"/>
              <a:buChar char="l"/>
            </a:pPr>
            <a:r>
              <a:rPr lang="ja-JP" altLang="en-US" sz="2400" b="1" dirty="0" smtClean="0">
                <a:latin typeface="メイリオ" pitchFamily="50" charset="-128"/>
                <a:ea typeface="メイリオ" pitchFamily="50" charset="-128"/>
                <a:cs typeface="メイリオ" pitchFamily="50" charset="-128"/>
              </a:rPr>
              <a:t>ブラウザ上で動作する画面を元にレビューする</a:t>
            </a:r>
            <a:r>
              <a:rPr lang="en-US" altLang="ja-JP" sz="2400" b="1" dirty="0" smtClean="0">
                <a:latin typeface="メイリオ" pitchFamily="50" charset="-128"/>
                <a:ea typeface="メイリオ" pitchFamily="50" charset="-128"/>
                <a:cs typeface="メイリオ" pitchFamily="50" charset="-128"/>
              </a:rPr>
              <a:t>.</a:t>
            </a:r>
          </a:p>
          <a:p>
            <a:pPr marL="914400" lvl="1" indent="-457200">
              <a:buFont typeface="Wingdings" pitchFamily="2" charset="2"/>
              <a:buChar char="l"/>
            </a:pPr>
            <a:r>
              <a:rPr lang="ja-JP" altLang="en-US" sz="2400" b="1" dirty="0" smtClean="0">
                <a:latin typeface="メイリオ" pitchFamily="50" charset="-128"/>
                <a:ea typeface="メイリオ" pitchFamily="50" charset="-128"/>
                <a:cs typeface="メイリオ" pitchFamily="50" charset="-128"/>
              </a:rPr>
              <a:t>画面仕様レビューでは出ないレベルでの指摘を受ける</a:t>
            </a:r>
            <a:r>
              <a:rPr lang="en-US" altLang="ja-JP" sz="2400" b="1" dirty="0" smtClean="0">
                <a:latin typeface="メイリオ" pitchFamily="50" charset="-128"/>
                <a:ea typeface="メイリオ" pitchFamily="50" charset="-128"/>
                <a:cs typeface="メイリオ" pitchFamily="50" charset="-128"/>
              </a:rPr>
              <a:t>.</a:t>
            </a:r>
          </a:p>
          <a:p>
            <a:pPr marL="914400" lvl="1" indent="-457200">
              <a:buFont typeface="+mj-lt"/>
              <a:buAutoNum type="arabicPeriod"/>
            </a:pPr>
            <a:endParaRPr lang="en-US" altLang="ja-JP" sz="2400" b="1" dirty="0" smtClean="0">
              <a:latin typeface="メイリオ" pitchFamily="50" charset="-128"/>
              <a:ea typeface="メイリオ" pitchFamily="50" charset="-128"/>
              <a:cs typeface="メイリオ" pitchFamily="50" charset="-128"/>
            </a:endParaRPr>
          </a:p>
          <a:p>
            <a:pPr marL="514350" indent="-514350">
              <a:buFont typeface="+mj-lt"/>
              <a:buAutoNum type="arabicPeriod"/>
            </a:pPr>
            <a:r>
              <a:rPr kumimoji="1" lang="en-US" altLang="ja-JP" sz="3400" b="1" dirty="0" smtClean="0">
                <a:latin typeface="メイリオ" pitchFamily="50" charset="-128"/>
                <a:ea typeface="メイリオ" pitchFamily="50" charset="-128"/>
                <a:cs typeface="メイリオ" pitchFamily="50" charset="-128"/>
              </a:rPr>
              <a:t>ER</a:t>
            </a:r>
            <a:r>
              <a:rPr kumimoji="1" lang="ja-JP" altLang="en-US" sz="3400" b="1" dirty="0" smtClean="0">
                <a:latin typeface="メイリオ" pitchFamily="50" charset="-128"/>
                <a:ea typeface="メイリオ" pitchFamily="50" charset="-128"/>
                <a:cs typeface="メイリオ" pitchFamily="50" charset="-128"/>
              </a:rPr>
              <a:t>図レビュー</a:t>
            </a:r>
            <a:r>
              <a:rPr lang="en-US" altLang="ja-JP" sz="3400" b="1" dirty="0" smtClean="0">
                <a:latin typeface="メイリオ" pitchFamily="50" charset="-128"/>
                <a:ea typeface="メイリオ" pitchFamily="50" charset="-128"/>
                <a:cs typeface="メイリオ" pitchFamily="50" charset="-128"/>
              </a:rPr>
              <a:t>/</a:t>
            </a:r>
            <a:r>
              <a:rPr kumimoji="1" lang="ja-JP" altLang="en-US" sz="3400" b="1" dirty="0" smtClean="0">
                <a:latin typeface="メイリオ" pitchFamily="50" charset="-128"/>
                <a:ea typeface="メイリオ" pitchFamily="50" charset="-128"/>
                <a:cs typeface="メイリオ" pitchFamily="50" charset="-128"/>
              </a:rPr>
              <a:t>コードレビュー</a:t>
            </a:r>
            <a:endParaRPr kumimoji="1" lang="en-US" altLang="ja-JP" sz="3400" b="1" dirty="0" smtClean="0">
              <a:latin typeface="メイリオ" pitchFamily="50" charset="-128"/>
              <a:ea typeface="メイリオ" pitchFamily="50" charset="-128"/>
              <a:cs typeface="メイリオ" pitchFamily="50" charset="-128"/>
            </a:endParaRPr>
          </a:p>
          <a:p>
            <a:pPr marL="914400" lvl="1" indent="-457200">
              <a:buFont typeface="Wingdings" pitchFamily="2" charset="2"/>
              <a:buChar char="l"/>
            </a:pPr>
            <a:r>
              <a:rPr lang="ja-JP" altLang="en-US" sz="2400" b="1" dirty="0" smtClean="0">
                <a:latin typeface="メイリオ" pitchFamily="50" charset="-128"/>
                <a:ea typeface="メイリオ" pitchFamily="50" charset="-128"/>
                <a:cs typeface="メイリオ" pitchFamily="50" charset="-128"/>
              </a:rPr>
              <a:t>現在</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レビュー方法を確立している段階である</a:t>
            </a:r>
            <a:r>
              <a:rPr lang="en-US" altLang="ja-JP" sz="2400" b="1" dirty="0" smtClean="0">
                <a:latin typeface="メイリオ" pitchFamily="50" charset="-128"/>
                <a:ea typeface="メイリオ" pitchFamily="50" charset="-128"/>
                <a:cs typeface="メイリオ" pitchFamily="50" charset="-128"/>
              </a:rPr>
              <a:t>.</a:t>
            </a:r>
            <a:endParaRPr kumimoji="1" lang="en-US" altLang="ja-JP" sz="2400" b="1" dirty="0" smtClean="0">
              <a:latin typeface="メイリオ" pitchFamily="50" charset="-128"/>
              <a:ea typeface="メイリオ" pitchFamily="50" charset="-128"/>
              <a:cs typeface="メイリオ" pitchFamily="50" charset="-128"/>
            </a:endParaRPr>
          </a:p>
        </p:txBody>
      </p:sp>
      <p:sp>
        <p:nvSpPr>
          <p:cNvPr id="5" name="スライド番号プレースホルダ 4"/>
          <p:cNvSpPr>
            <a:spLocks noGrp="1"/>
          </p:cNvSpPr>
          <p:nvPr>
            <p:ph type="sldNum" sz="quarter" idx="12"/>
          </p:nvPr>
        </p:nvSpPr>
        <p:spPr/>
        <p:txBody>
          <a:bodyPr/>
          <a:lstStyle/>
          <a:p>
            <a:fld id="{D2D8002D-B5B0-4BAC-B1F6-782DDCCE6D9C}" type="slidenum">
              <a:rPr lang="ja-JP" altLang="en-US" smtClean="0"/>
              <a:pPr/>
              <a:t>16</a:t>
            </a:fld>
            <a:endParaRPr lang="ja-JP" altLang="en-US"/>
          </a:p>
        </p:txBody>
      </p:sp>
      <p:sp>
        <p:nvSpPr>
          <p:cNvPr id="12" name="角丸四角形 11"/>
          <p:cNvSpPr/>
          <p:nvPr/>
        </p:nvSpPr>
        <p:spPr>
          <a:xfrm>
            <a:off x="1403648" y="3717032"/>
            <a:ext cx="2376264" cy="360040"/>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043608" y="188640"/>
            <a:ext cx="6984776" cy="707886"/>
          </a:xfrm>
          <a:prstGeom prst="rect">
            <a:avLst/>
          </a:prstGeom>
          <a:noFill/>
        </p:spPr>
        <p:txBody>
          <a:bodyPr wrap="square" rtlCol="0">
            <a:spAutoFit/>
          </a:bodyPr>
          <a:lstStyle/>
          <a:p>
            <a:pPr algn="ctr"/>
            <a:r>
              <a:rPr lang="en-US" altLang="ja-JP" sz="4000" b="1" dirty="0" smtClean="0">
                <a:latin typeface="メイリオ" pitchFamily="50" charset="-128"/>
                <a:ea typeface="メイリオ" pitchFamily="50" charset="-128"/>
                <a:cs typeface="メイリオ" pitchFamily="50" charset="-128"/>
              </a:rPr>
              <a:t>TravisCI</a:t>
            </a:r>
            <a:r>
              <a:rPr lang="ja-JP" altLang="en-US" sz="4000" b="1" dirty="0" smtClean="0">
                <a:latin typeface="メイリオ" pitchFamily="50" charset="-128"/>
                <a:ea typeface="メイリオ" pitchFamily="50" charset="-128"/>
                <a:cs typeface="メイリオ" pitchFamily="50" charset="-128"/>
              </a:rPr>
              <a:t>によるビルド</a:t>
            </a:r>
          </a:p>
        </p:txBody>
      </p:sp>
      <p:pic>
        <p:nvPicPr>
          <p:cNvPr id="3" name="Picture 24" descr="https://assets-cdn.github.com/images/modules/integrations/logos/travis@2x.png"/>
          <p:cNvPicPr>
            <a:picLocks noChangeAspect="1" noChangeArrowheads="1"/>
          </p:cNvPicPr>
          <p:nvPr/>
        </p:nvPicPr>
        <p:blipFill>
          <a:blip r:embed="rId2" cstate="print"/>
          <a:srcRect/>
          <a:stretch>
            <a:fillRect/>
          </a:stretch>
        </p:blipFill>
        <p:spPr bwMode="auto">
          <a:xfrm>
            <a:off x="6084168" y="1268760"/>
            <a:ext cx="2913927" cy="1285554"/>
          </a:xfrm>
          <a:prstGeom prst="rect">
            <a:avLst/>
          </a:prstGeom>
          <a:noFill/>
        </p:spPr>
      </p:pic>
      <p:pic>
        <p:nvPicPr>
          <p:cNvPr id="4" name="Picture 27"/>
          <p:cNvPicPr>
            <a:picLocks noChangeAspect="1" noChangeArrowheads="1"/>
          </p:cNvPicPr>
          <p:nvPr/>
        </p:nvPicPr>
        <p:blipFill>
          <a:blip r:embed="rId3" cstate="print"/>
          <a:srcRect/>
          <a:stretch>
            <a:fillRect/>
          </a:stretch>
        </p:blipFill>
        <p:spPr bwMode="auto">
          <a:xfrm>
            <a:off x="611560" y="4149080"/>
            <a:ext cx="3672408" cy="918102"/>
          </a:xfrm>
          <a:prstGeom prst="rect">
            <a:avLst/>
          </a:prstGeom>
          <a:noFill/>
          <a:ln w="9525">
            <a:noFill/>
            <a:miter lim="800000"/>
            <a:headEnd/>
            <a:tailEnd/>
          </a:ln>
        </p:spPr>
      </p:pic>
      <p:pic>
        <p:nvPicPr>
          <p:cNvPr id="5" name="Picture 28"/>
          <p:cNvPicPr>
            <a:picLocks noChangeAspect="1" noChangeArrowheads="1"/>
          </p:cNvPicPr>
          <p:nvPr/>
        </p:nvPicPr>
        <p:blipFill>
          <a:blip r:embed="rId4" cstate="print"/>
          <a:srcRect/>
          <a:stretch>
            <a:fillRect/>
          </a:stretch>
        </p:blipFill>
        <p:spPr bwMode="auto">
          <a:xfrm>
            <a:off x="5148064" y="4149080"/>
            <a:ext cx="3384376" cy="926674"/>
          </a:xfrm>
          <a:prstGeom prst="rect">
            <a:avLst/>
          </a:prstGeom>
          <a:noFill/>
          <a:ln w="9525">
            <a:noFill/>
            <a:miter lim="800000"/>
            <a:headEnd/>
            <a:tailEnd/>
          </a:ln>
        </p:spPr>
      </p:pic>
      <p:sp>
        <p:nvSpPr>
          <p:cNvPr id="6" name="テキスト ボックス 5"/>
          <p:cNvSpPr txBox="1"/>
          <p:nvPr/>
        </p:nvSpPr>
        <p:spPr>
          <a:xfrm>
            <a:off x="971600" y="5085184"/>
            <a:ext cx="3384376" cy="523220"/>
          </a:xfrm>
          <a:prstGeom prst="rect">
            <a:avLst/>
          </a:prstGeom>
          <a:noFill/>
        </p:spPr>
        <p:txBody>
          <a:bodyPr wrap="square" rtlCol="0">
            <a:spAutoFit/>
          </a:bodyPr>
          <a:lstStyle/>
          <a:p>
            <a:r>
              <a:rPr kumimoji="1" lang="en-US" altLang="ja-JP" sz="2800" b="1" dirty="0" smtClean="0">
                <a:latin typeface="メイリオ" pitchFamily="50" charset="-128"/>
                <a:ea typeface="メイリオ" pitchFamily="50" charset="-128"/>
                <a:cs typeface="メイリオ" pitchFamily="50" charset="-128"/>
              </a:rPr>
              <a:t>[</a:t>
            </a:r>
            <a:r>
              <a:rPr kumimoji="1" lang="ja-JP" altLang="en-US" sz="2800" b="1" dirty="0" smtClean="0">
                <a:latin typeface="メイリオ" pitchFamily="50" charset="-128"/>
                <a:ea typeface="メイリオ" pitchFamily="50" charset="-128"/>
                <a:cs typeface="メイリオ" pitchFamily="50" charset="-128"/>
              </a:rPr>
              <a:t>ビルド成功状態</a:t>
            </a:r>
            <a:r>
              <a:rPr kumimoji="1" lang="en-US" altLang="ja-JP" sz="2800" b="1" dirty="0" smtClean="0">
                <a:latin typeface="メイリオ" pitchFamily="50" charset="-128"/>
                <a:ea typeface="メイリオ" pitchFamily="50" charset="-128"/>
                <a:cs typeface="メイリオ" pitchFamily="50" charset="-128"/>
              </a:rPr>
              <a:t>]</a:t>
            </a:r>
            <a:endParaRPr kumimoji="1" lang="ja-JP" altLang="en-US" sz="2800" b="1" dirty="0">
              <a:latin typeface="メイリオ" pitchFamily="50" charset="-128"/>
              <a:ea typeface="メイリオ" pitchFamily="50" charset="-128"/>
              <a:cs typeface="メイリオ" pitchFamily="50" charset="-128"/>
            </a:endParaRPr>
          </a:p>
        </p:txBody>
      </p:sp>
      <p:sp>
        <p:nvSpPr>
          <p:cNvPr id="7" name="テキスト ボックス 6"/>
          <p:cNvSpPr txBox="1"/>
          <p:nvPr/>
        </p:nvSpPr>
        <p:spPr>
          <a:xfrm>
            <a:off x="5292080" y="5085184"/>
            <a:ext cx="3240360" cy="523220"/>
          </a:xfrm>
          <a:prstGeom prst="rect">
            <a:avLst/>
          </a:prstGeom>
          <a:noFill/>
        </p:spPr>
        <p:txBody>
          <a:bodyPr wrap="square" rtlCol="0">
            <a:spAutoFit/>
          </a:bodyPr>
          <a:lstStyle/>
          <a:p>
            <a:r>
              <a:rPr lang="en-US" altLang="ja-JP" sz="2800" b="1" dirty="0" smtClean="0">
                <a:latin typeface="メイリオ" pitchFamily="50" charset="-128"/>
                <a:ea typeface="メイリオ" pitchFamily="50" charset="-128"/>
                <a:cs typeface="メイリオ" pitchFamily="50" charset="-128"/>
              </a:rPr>
              <a:t>[</a:t>
            </a:r>
            <a:r>
              <a:rPr lang="ja-JP" altLang="en-US" sz="2800" b="1" dirty="0" smtClean="0">
                <a:latin typeface="メイリオ" pitchFamily="50" charset="-128"/>
                <a:ea typeface="メイリオ" pitchFamily="50" charset="-128"/>
                <a:cs typeface="メイリオ" pitchFamily="50" charset="-128"/>
              </a:rPr>
              <a:t>ビルド失敗状態</a:t>
            </a:r>
            <a:r>
              <a:rPr lang="en-US" altLang="ja-JP" sz="2800" b="1" dirty="0" smtClean="0">
                <a:latin typeface="メイリオ" pitchFamily="50" charset="-128"/>
                <a:ea typeface="メイリオ" pitchFamily="50" charset="-128"/>
                <a:cs typeface="メイリオ" pitchFamily="50" charset="-128"/>
              </a:rPr>
              <a:t>]</a:t>
            </a:r>
            <a:endParaRPr lang="ja-JP" altLang="en-US" sz="2800" b="1" dirty="0" smtClean="0">
              <a:latin typeface="メイリオ" pitchFamily="50" charset="-128"/>
              <a:ea typeface="メイリオ" pitchFamily="50" charset="-128"/>
              <a:cs typeface="メイリオ" pitchFamily="50" charset="-128"/>
            </a:endParaRPr>
          </a:p>
        </p:txBody>
      </p:sp>
      <p:sp>
        <p:nvSpPr>
          <p:cNvPr id="31" name="上矢印 30"/>
          <p:cNvSpPr/>
          <p:nvPr/>
        </p:nvSpPr>
        <p:spPr>
          <a:xfrm rot="10800000">
            <a:off x="7092280" y="3068960"/>
            <a:ext cx="648072" cy="1080120"/>
          </a:xfrm>
          <a:prstGeom prst="up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32" name="上矢印 31"/>
          <p:cNvSpPr/>
          <p:nvPr/>
        </p:nvSpPr>
        <p:spPr>
          <a:xfrm rot="13815547">
            <a:off x="4660463" y="2122216"/>
            <a:ext cx="735511" cy="2425607"/>
          </a:xfrm>
          <a:prstGeom prst="up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3" name="スライド番号プレースホルダ 12"/>
          <p:cNvSpPr>
            <a:spLocks noGrp="1"/>
          </p:cNvSpPr>
          <p:nvPr>
            <p:ph type="sldNum" sz="quarter" idx="12"/>
          </p:nvPr>
        </p:nvSpPr>
        <p:spPr/>
        <p:txBody>
          <a:bodyPr/>
          <a:lstStyle/>
          <a:p>
            <a:fld id="{D2D8002D-B5B0-4BAC-B1F6-782DDCCE6D9C}" type="slidenum">
              <a:rPr lang="ja-JP" altLang="en-US" smtClean="0"/>
              <a:pPr/>
              <a:t>17</a:t>
            </a:fld>
            <a:endParaRPr lang="ja-JP" altLang="en-US"/>
          </a:p>
        </p:txBody>
      </p:sp>
      <p:pic>
        <p:nvPicPr>
          <p:cNvPr id="2050" name="Picture 2" descr="http://blog.kanbanize.com/wp-content/uploads/2014/11/GitHub.jpg"/>
          <p:cNvPicPr>
            <a:picLocks noChangeAspect="1" noChangeArrowheads="1"/>
          </p:cNvPicPr>
          <p:nvPr/>
        </p:nvPicPr>
        <p:blipFill>
          <a:blip r:embed="rId5" cstate="print"/>
          <a:srcRect t="19384" b="19232"/>
          <a:stretch>
            <a:fillRect/>
          </a:stretch>
        </p:blipFill>
        <p:spPr bwMode="auto">
          <a:xfrm>
            <a:off x="179512" y="1196752"/>
            <a:ext cx="3810000" cy="1368152"/>
          </a:xfrm>
          <a:prstGeom prst="rect">
            <a:avLst/>
          </a:prstGeom>
          <a:noFill/>
        </p:spPr>
      </p:pic>
      <p:sp>
        <p:nvSpPr>
          <p:cNvPr id="12" name="左右矢印 11"/>
          <p:cNvSpPr/>
          <p:nvPr/>
        </p:nvSpPr>
        <p:spPr>
          <a:xfrm>
            <a:off x="3851920" y="1700808"/>
            <a:ext cx="2088232" cy="720080"/>
          </a:xfrm>
          <a:prstGeom prst="leftRightArrow">
            <a:avLst>
              <a:gd name="adj1" fmla="val 64565"/>
              <a:gd name="adj2" fmla="val 59103"/>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14" name="対角する 2 つの角を切り取った四角形 13"/>
          <p:cNvSpPr/>
          <p:nvPr/>
        </p:nvSpPr>
        <p:spPr>
          <a:xfrm>
            <a:off x="4427984" y="1772816"/>
            <a:ext cx="1008112" cy="576064"/>
          </a:xfrm>
          <a:prstGeom prst="snip2DiagRect">
            <a:avLst>
              <a:gd name="adj1" fmla="val 0"/>
              <a:gd name="adj2"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sz="2400" b="1" dirty="0" smtClean="0">
                <a:latin typeface="メイリオ" pitchFamily="50" charset="-128"/>
                <a:ea typeface="メイリオ" pitchFamily="50" charset="-128"/>
                <a:cs typeface="メイリオ" pitchFamily="50" charset="-128"/>
              </a:rPr>
              <a:t>同期</a:t>
            </a:r>
            <a:endParaRPr kumimoji="1" lang="ja-JP" altLang="en-US" sz="2400" b="1" dirty="0">
              <a:latin typeface="メイリオ" pitchFamily="50" charset="-128"/>
              <a:ea typeface="メイリオ" pitchFamily="50" charset="-128"/>
              <a:cs typeface="メイリオ" pitchFamily="50" charset="-128"/>
            </a:endParaRPr>
          </a:p>
        </p:txBody>
      </p:sp>
      <p:sp>
        <p:nvSpPr>
          <p:cNvPr id="15" name="テキスト ボックス 14"/>
          <p:cNvSpPr txBox="1"/>
          <p:nvPr/>
        </p:nvSpPr>
        <p:spPr>
          <a:xfrm>
            <a:off x="611560" y="2564904"/>
            <a:ext cx="2880320" cy="523220"/>
          </a:xfrm>
          <a:prstGeom prst="rect">
            <a:avLst/>
          </a:prstGeom>
          <a:noFill/>
        </p:spPr>
        <p:txBody>
          <a:bodyPr wrap="square" rtlCol="0">
            <a:spAutoFit/>
          </a:bodyPr>
          <a:lstStyle/>
          <a:p>
            <a:r>
              <a:rPr lang="ja-JP" altLang="en-US" sz="2800" b="1" dirty="0" smtClean="0">
                <a:latin typeface="メイリオ" pitchFamily="50" charset="-128"/>
                <a:ea typeface="メイリオ" pitchFamily="50" charset="-128"/>
                <a:cs typeface="メイリオ" pitchFamily="50" charset="-128"/>
              </a:rPr>
              <a:t>共有レポジトリ</a:t>
            </a:r>
            <a:endParaRPr kumimoji="1" lang="ja-JP" altLang="en-US" sz="2800" b="1" dirty="0">
              <a:latin typeface="メイリオ" pitchFamily="50" charset="-128"/>
              <a:ea typeface="メイリオ" pitchFamily="50" charset="-128"/>
              <a:cs typeface="メイリオ" pitchFamily="50" charset="-128"/>
            </a:endParaRPr>
          </a:p>
        </p:txBody>
      </p:sp>
      <p:sp>
        <p:nvSpPr>
          <p:cNvPr id="16" name="テキスト ボックス 15"/>
          <p:cNvSpPr txBox="1"/>
          <p:nvPr/>
        </p:nvSpPr>
        <p:spPr>
          <a:xfrm>
            <a:off x="6300192" y="2564904"/>
            <a:ext cx="2699792" cy="523220"/>
          </a:xfrm>
          <a:prstGeom prst="rect">
            <a:avLst/>
          </a:prstGeom>
          <a:noFill/>
        </p:spPr>
        <p:txBody>
          <a:bodyPr wrap="square" rtlCol="0">
            <a:spAutoFit/>
          </a:bodyPr>
          <a:lstStyle/>
          <a:p>
            <a:r>
              <a:rPr kumimoji="1" lang="ja-JP" altLang="en-US" sz="2800" b="1" dirty="0" smtClean="0">
                <a:latin typeface="メイリオ" pitchFamily="50" charset="-128"/>
                <a:ea typeface="メイリオ" pitchFamily="50" charset="-128"/>
                <a:cs typeface="メイリオ" pitchFamily="50" charset="-128"/>
              </a:rPr>
              <a:t>ブラウザテスト</a:t>
            </a:r>
            <a:endParaRPr kumimoji="1" lang="ja-JP" altLang="en-US" sz="2800" b="1" dirty="0">
              <a:latin typeface="メイリオ" pitchFamily="50" charset="-128"/>
              <a:ea typeface="メイリオ" pitchFamily="50" charset="-128"/>
              <a:cs typeface="メイリオ" pitchFamily="50" charset="-128"/>
            </a:endParaRPr>
          </a:p>
        </p:txBody>
      </p:sp>
      <p:sp>
        <p:nvSpPr>
          <p:cNvPr id="17" name="テキスト ボックス 16"/>
          <p:cNvSpPr txBox="1"/>
          <p:nvPr/>
        </p:nvSpPr>
        <p:spPr>
          <a:xfrm>
            <a:off x="5111552" y="5589240"/>
            <a:ext cx="4032448" cy="707886"/>
          </a:xfrm>
          <a:prstGeom prst="rect">
            <a:avLst/>
          </a:prstGeom>
          <a:noFill/>
        </p:spPr>
        <p:txBody>
          <a:bodyPr wrap="square" rtlCol="0">
            <a:spAutoFit/>
          </a:bodyPr>
          <a:lstStyle/>
          <a:p>
            <a:pPr>
              <a:buFont typeface="Wingdings" pitchFamily="2" charset="2"/>
              <a:buChar char="l"/>
            </a:pPr>
            <a:r>
              <a:rPr kumimoji="1" lang="ja-JP" altLang="en-US" sz="2000" b="1" dirty="0" smtClean="0">
                <a:latin typeface="メイリオ" pitchFamily="50" charset="-128"/>
                <a:ea typeface="メイリオ" pitchFamily="50" charset="-128"/>
                <a:cs typeface="メイリオ" pitchFamily="50" charset="-128"/>
              </a:rPr>
              <a:t>開発メンバ</a:t>
            </a:r>
            <a:r>
              <a:rPr lang="ja-JP" altLang="en-US" sz="2000" b="1" dirty="0" smtClean="0">
                <a:latin typeface="メイリオ" pitchFamily="50" charset="-128"/>
                <a:ea typeface="メイリオ" pitchFamily="50" charset="-128"/>
                <a:cs typeface="メイリオ" pitchFamily="50" charset="-128"/>
              </a:rPr>
              <a:t>にメール通知</a:t>
            </a:r>
            <a:endParaRPr lang="en-US" altLang="ja-JP" sz="2000" b="1" dirty="0" smtClean="0">
              <a:latin typeface="メイリオ" pitchFamily="50" charset="-128"/>
              <a:ea typeface="メイリオ" pitchFamily="50" charset="-128"/>
              <a:cs typeface="メイリオ" pitchFamily="50" charset="-128"/>
            </a:endParaRPr>
          </a:p>
          <a:p>
            <a:pPr>
              <a:buFont typeface="Wingdings" pitchFamily="2" charset="2"/>
              <a:buChar char="l"/>
            </a:pPr>
            <a:r>
              <a:rPr kumimoji="1" lang="ja-JP" altLang="en-US" sz="2000" b="1" dirty="0" smtClean="0">
                <a:latin typeface="メイリオ" pitchFamily="50" charset="-128"/>
                <a:ea typeface="メイリオ" pitchFamily="50" charset="-128"/>
                <a:cs typeface="メイリオ" pitchFamily="50" charset="-128"/>
              </a:rPr>
              <a:t>プログラミング、テスト再実施</a:t>
            </a:r>
            <a:endParaRPr kumimoji="1" lang="ja-JP" altLang="en-US" sz="2000" b="1" dirty="0">
              <a:latin typeface="メイリオ" pitchFamily="50" charset="-128"/>
              <a:ea typeface="メイリオ" pitchFamily="50" charset="-128"/>
              <a:cs typeface="メイリオ" pitchFamily="50" charset="-128"/>
            </a:endParaRPr>
          </a:p>
        </p:txBody>
      </p:sp>
      <p:sp>
        <p:nvSpPr>
          <p:cNvPr id="18" name="テキスト ボックス 17"/>
          <p:cNvSpPr txBox="1"/>
          <p:nvPr/>
        </p:nvSpPr>
        <p:spPr>
          <a:xfrm>
            <a:off x="611560" y="5589240"/>
            <a:ext cx="4032448" cy="400110"/>
          </a:xfrm>
          <a:prstGeom prst="rect">
            <a:avLst/>
          </a:prstGeom>
          <a:noFill/>
        </p:spPr>
        <p:txBody>
          <a:bodyPr wrap="square" rtlCol="0">
            <a:spAutoFit/>
          </a:bodyPr>
          <a:lstStyle/>
          <a:p>
            <a:pPr>
              <a:buFont typeface="Wingdings" pitchFamily="2" charset="2"/>
              <a:buChar char="l"/>
            </a:pPr>
            <a:r>
              <a:rPr lang="ja-JP" altLang="en-US" sz="2000" b="1" dirty="0" smtClean="0">
                <a:latin typeface="メイリオ" pitchFamily="50" charset="-128"/>
                <a:ea typeface="メイリオ" pitchFamily="50" charset="-128"/>
                <a:cs typeface="メイリオ" pitchFamily="50" charset="-128"/>
              </a:rPr>
              <a:t>コードレビュー可能状態</a:t>
            </a:r>
            <a:endParaRPr kumimoji="1" lang="ja-JP" altLang="en-US" sz="2000" b="1" dirty="0">
              <a:latin typeface="メイリオ" pitchFamily="50" charset="-128"/>
              <a:ea typeface="メイリオ" pitchFamily="50" charset="-128"/>
              <a:cs typeface="メイリオ" pitchFamily="50" charset="-128"/>
            </a:endParaRPr>
          </a:p>
        </p:txBody>
      </p:sp>
      <p:sp>
        <p:nvSpPr>
          <p:cNvPr id="19" name="テキスト ボックス 18"/>
          <p:cNvSpPr txBox="1"/>
          <p:nvPr/>
        </p:nvSpPr>
        <p:spPr>
          <a:xfrm>
            <a:off x="107504" y="6516052"/>
            <a:ext cx="8136904" cy="369332"/>
          </a:xfrm>
          <a:prstGeom prst="rect">
            <a:avLst/>
          </a:prstGeom>
          <a:noFill/>
        </p:spPr>
        <p:txBody>
          <a:bodyPr wrap="square" rtlCol="0">
            <a:spAutoFit/>
          </a:bodyPr>
          <a:lstStyle/>
          <a:p>
            <a:r>
              <a:rPr kumimoji="1" lang="en-US" altLang="ja-JP" b="1" dirty="0" smtClean="0">
                <a:latin typeface="メイリオ" pitchFamily="50" charset="-128"/>
                <a:ea typeface="メイリオ" pitchFamily="50" charset="-128"/>
                <a:cs typeface="メイリオ" pitchFamily="50" charset="-128"/>
              </a:rPr>
              <a:t>※</a:t>
            </a:r>
            <a:r>
              <a:rPr kumimoji="1" lang="ja-JP" altLang="en-US" b="1" dirty="0" smtClean="0">
                <a:latin typeface="メイリオ" pitchFamily="50" charset="-128"/>
                <a:ea typeface="メイリオ" pitchFamily="50" charset="-128"/>
                <a:cs typeface="メイリオ" pitchFamily="50" charset="-128"/>
              </a:rPr>
              <a:t>ビルド</a:t>
            </a:r>
            <a:r>
              <a:rPr kumimoji="1" lang="en-US" altLang="ja-JP" b="1" dirty="0" smtClean="0">
                <a:latin typeface="メイリオ" pitchFamily="50" charset="-128"/>
                <a:ea typeface="メイリオ" pitchFamily="50" charset="-128"/>
                <a:cs typeface="メイリオ" pitchFamily="50" charset="-128"/>
              </a:rPr>
              <a:t>: </a:t>
            </a:r>
            <a:r>
              <a:rPr kumimoji="1" lang="ja-JP" altLang="en-US" b="1" dirty="0" smtClean="0">
                <a:latin typeface="メイリオ" pitchFamily="50" charset="-128"/>
                <a:ea typeface="メイリオ" pitchFamily="50" charset="-128"/>
                <a:cs typeface="メイリオ" pitchFamily="50" charset="-128"/>
              </a:rPr>
              <a:t>ユニットテストの実行やコアプログラムとのリンクするプロセス</a:t>
            </a:r>
            <a:endParaRPr kumimoji="1" lang="ja-JP" altLang="en-US" b="1" dirty="0">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right)">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wipe(up)">
                                      <p:cBhvr>
                                        <p:cTn id="1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スライド番号プレースホルダ 7"/>
          <p:cNvSpPr>
            <a:spLocks noGrp="1"/>
          </p:cNvSpPr>
          <p:nvPr>
            <p:ph type="sldNum" sz="quarter" idx="12"/>
          </p:nvPr>
        </p:nvSpPr>
        <p:spPr/>
        <p:txBody>
          <a:bodyPr/>
          <a:lstStyle/>
          <a:p>
            <a:fld id="{D2D8002D-B5B0-4BAC-B1F6-782DDCCE6D9C}" type="slidenum">
              <a:rPr lang="ja-JP" altLang="en-US" smtClean="0"/>
              <a:pPr/>
              <a:t>18</a:t>
            </a:fld>
            <a:endParaRPr lang="ja-JP" altLang="en-US"/>
          </a:p>
        </p:txBody>
      </p:sp>
      <p:sp>
        <p:nvSpPr>
          <p:cNvPr id="7" name="コンテンツ プレースホルダ 4"/>
          <p:cNvSpPr txBox="1">
            <a:spLocks/>
          </p:cNvSpPr>
          <p:nvPr/>
        </p:nvSpPr>
        <p:spPr>
          <a:xfrm>
            <a:off x="827584" y="1412776"/>
            <a:ext cx="7859216" cy="3960440"/>
          </a:xfrm>
          <a:prstGeom prst="rect">
            <a:avLst/>
          </a:prstGeom>
        </p:spPr>
        <p:txBody>
          <a:bodyPr vert="horz" lIns="91440" tIns="45720" rIns="91440" bIns="45720" rtlCol="0">
            <a:norm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ja-JP" altLang="en-US" sz="32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開発プロジェクトへの参画</a:t>
            </a:r>
            <a:endParaRPr kumimoji="1" lang="en-US" altLang="ja-JP" sz="32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a:p>
            <a:pPr marL="514350" marR="0" lvl="0" indent="-514350" algn="l" defTabSz="914400" rtl="0" eaLnBrk="1" fontAlgn="auto" latinLnBrk="0" hangingPunct="1">
              <a:lnSpc>
                <a:spcPct val="100000"/>
              </a:lnSpc>
              <a:spcBef>
                <a:spcPts val="1800"/>
              </a:spcBef>
              <a:spcAft>
                <a:spcPts val="0"/>
              </a:spcAft>
              <a:buClrTx/>
              <a:buSzTx/>
              <a:buFont typeface="+mj-lt"/>
              <a:buAutoNum type="arabicPeriod"/>
              <a:tabLst/>
              <a:defRPr/>
            </a:pPr>
            <a:r>
              <a:rPr kumimoji="1" lang="ja-JP" altLang="en-US" sz="32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目的</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514350" marR="0" lvl="0" indent="-514350" algn="l" defTabSz="914400" rtl="0" eaLnBrk="1" fontAlgn="auto" latinLnBrk="0" hangingPunct="1">
              <a:lnSpc>
                <a:spcPct val="100000"/>
              </a:lnSpc>
              <a:spcBef>
                <a:spcPts val="1800"/>
              </a:spcBef>
              <a:spcAft>
                <a:spcPts val="0"/>
              </a:spcAft>
              <a:buClrTx/>
              <a:buSzTx/>
              <a:buFont typeface="+mj-lt"/>
              <a:buAutoNum type="arabicPeriod"/>
              <a:tabLst/>
              <a:defRPr/>
            </a:pPr>
            <a:r>
              <a:rPr kumimoji="1" lang="ja-JP" altLang="en-US" sz="32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解決策</a:t>
            </a:r>
            <a:endParaRPr kumimoji="1" lang="en-US" altLang="ja-JP" sz="32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a:p>
            <a:pPr marL="514350" marR="0" lvl="0" indent="-514350" algn="l" defTabSz="914400" rtl="0" eaLnBrk="1" fontAlgn="auto" latinLnBrk="0" hangingPunct="1">
              <a:lnSpc>
                <a:spcPct val="100000"/>
              </a:lnSpc>
              <a:spcBef>
                <a:spcPts val="1800"/>
              </a:spcBef>
              <a:spcAft>
                <a:spcPts val="0"/>
              </a:spcAft>
              <a:buClrTx/>
              <a:buSzTx/>
              <a:buFont typeface="+mj-lt"/>
              <a:buAutoNum type="arabicPeriod"/>
              <a:tabLst/>
              <a:defRPr/>
            </a:pPr>
            <a:r>
              <a:rPr kumimoji="1" lang="ja-JP" altLang="en-US" sz="32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評価</a:t>
            </a:r>
            <a:endParaRPr kumimoji="1" lang="en-US" altLang="ja-JP" sz="32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a:p>
            <a:pPr marL="514350" marR="0" lvl="0" indent="-514350" algn="l" defTabSz="914400" rtl="0" eaLnBrk="1" fontAlgn="auto" latinLnBrk="0" hangingPunct="1">
              <a:lnSpc>
                <a:spcPct val="100000"/>
              </a:lnSpc>
              <a:spcBef>
                <a:spcPts val="1800"/>
              </a:spcBef>
              <a:spcAft>
                <a:spcPts val="0"/>
              </a:spcAft>
              <a:buClrTx/>
              <a:buSzTx/>
              <a:buFont typeface="+mj-lt"/>
              <a:buAutoNum type="arabicPeriod"/>
              <a:tabLst/>
              <a:defRPr/>
            </a:pPr>
            <a:r>
              <a:rPr kumimoji="1" lang="ja-JP" altLang="en-US" sz="32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今後の課題</a:t>
            </a:r>
            <a:endParaRPr kumimoji="1" lang="en-US" altLang="ja-JP" sz="32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10" name="タイトル 3"/>
          <p:cNvSpPr>
            <a:spLocks noGrp="1"/>
          </p:cNvSpPr>
          <p:nvPr>
            <p:ph type="title"/>
          </p:nvPr>
        </p:nvSpPr>
        <p:spPr>
          <a:xfrm>
            <a:off x="467544" y="0"/>
            <a:ext cx="8229600" cy="980728"/>
          </a:xfrm>
        </p:spPr>
        <p:txBody>
          <a:bodyPr>
            <a:normAutofit/>
          </a:bodyPr>
          <a:lstStyle/>
          <a:p>
            <a:r>
              <a:rPr kumimoji="1" lang="ja-JP" altLang="en-US" sz="4000" b="1" dirty="0" smtClean="0">
                <a:latin typeface="メイリオ" pitchFamily="50" charset="-128"/>
                <a:ea typeface="メイリオ" pitchFamily="50" charset="-128"/>
                <a:cs typeface="メイリオ" pitchFamily="50" charset="-128"/>
              </a:rPr>
              <a:t>コンテンツ</a:t>
            </a:r>
            <a:endParaRPr kumimoji="1" lang="ja-JP" altLang="en-US" sz="4000" b="1"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19</a:t>
            </a:fld>
            <a:endParaRPr lang="ja-JP" altLang="en-US"/>
          </a:p>
        </p:txBody>
      </p:sp>
      <p:pic>
        <p:nvPicPr>
          <p:cNvPr id="5" name="コンテンツ プレースホルダ 4"/>
          <p:cNvPicPr>
            <a:picLocks noGrp="1"/>
          </p:cNvPicPr>
          <p:nvPr>
            <p:ph idx="1"/>
          </p:nvPr>
        </p:nvPicPr>
        <p:blipFill>
          <a:blip r:embed="rId2" cstate="print"/>
          <a:srcRect t="757"/>
          <a:stretch>
            <a:fillRect/>
          </a:stretch>
        </p:blipFill>
        <p:spPr bwMode="auto">
          <a:xfrm>
            <a:off x="611560" y="1628800"/>
            <a:ext cx="7920880" cy="5040560"/>
          </a:xfrm>
          <a:prstGeom prst="rect">
            <a:avLst/>
          </a:prstGeom>
          <a:noFill/>
          <a:ln w="9525">
            <a:noFill/>
            <a:miter lim="800000"/>
            <a:headEnd/>
            <a:tailEnd/>
          </a:ln>
        </p:spPr>
      </p:pic>
      <p:sp>
        <p:nvSpPr>
          <p:cNvPr id="7" name="タイトル 1"/>
          <p:cNvSpPr>
            <a:spLocks noGrp="1"/>
          </p:cNvSpPr>
          <p:nvPr>
            <p:ph type="title"/>
          </p:nvPr>
        </p:nvSpPr>
        <p:spPr>
          <a:xfrm>
            <a:off x="467544" y="0"/>
            <a:ext cx="8229600" cy="908720"/>
          </a:xfrm>
        </p:spPr>
        <p:txBody>
          <a:bodyPr vert="horz" lIns="91440" tIns="45720" rIns="91440" bIns="45720" rtlCol="0" anchor="ctr">
            <a:normAutofit/>
          </a:bodyPr>
          <a:lstStyle/>
          <a:p>
            <a:r>
              <a:rPr lang="en-US" altLang="ja-JP" sz="3600" b="1" dirty="0" smtClean="0">
                <a:latin typeface="メイリオ" pitchFamily="50" charset="-128"/>
                <a:ea typeface="メイリオ" pitchFamily="50" charset="-128"/>
                <a:cs typeface="メイリオ" pitchFamily="50" charset="-128"/>
              </a:rPr>
              <a:t>NC2</a:t>
            </a:r>
            <a:r>
              <a:rPr lang="ja-JP" altLang="en-US" sz="3600" b="1" dirty="0" smtClean="0">
                <a:latin typeface="メイリオ" pitchFamily="50" charset="-128"/>
                <a:ea typeface="メイリオ" pitchFamily="50" charset="-128"/>
                <a:cs typeface="メイリオ" pitchFamily="50" charset="-128"/>
              </a:rPr>
              <a:t>の問題点</a:t>
            </a:r>
            <a:endParaRPr lang="ja-JP" altLang="en-US" sz="3600" b="1" dirty="0">
              <a:latin typeface="メイリオ" pitchFamily="50" charset="-128"/>
              <a:ea typeface="メイリオ" pitchFamily="50" charset="-128"/>
              <a:cs typeface="メイリオ" pitchFamily="50" charset="-128"/>
            </a:endParaRPr>
          </a:p>
        </p:txBody>
      </p:sp>
      <p:sp>
        <p:nvSpPr>
          <p:cNvPr id="6" name="四角形吹き出し 5"/>
          <p:cNvSpPr/>
          <p:nvPr/>
        </p:nvSpPr>
        <p:spPr>
          <a:xfrm>
            <a:off x="5508104" y="2204864"/>
            <a:ext cx="3384376" cy="1656184"/>
          </a:xfrm>
          <a:prstGeom prst="wedgeRectCallout">
            <a:avLst>
              <a:gd name="adj1" fmla="val -58972"/>
              <a:gd name="adj2" fmla="val 24618"/>
            </a:avLst>
          </a:prstGeom>
        </p:spPr>
        <p:style>
          <a:lnRef idx="1">
            <a:schemeClr val="accent6"/>
          </a:lnRef>
          <a:fillRef idx="2">
            <a:schemeClr val="accent6"/>
          </a:fillRef>
          <a:effectRef idx="1">
            <a:schemeClr val="accent6"/>
          </a:effectRef>
          <a:fontRef idx="minor">
            <a:schemeClr val="dk1"/>
          </a:fontRef>
        </p:style>
        <p:txBody>
          <a:bodyPr rtlCol="0" anchor="ctr"/>
          <a:lstStyle/>
          <a:p>
            <a:r>
              <a:rPr kumimoji="1" lang="ja-JP" altLang="en-US" sz="2000" b="1" dirty="0" smtClean="0">
                <a:latin typeface="メイリオ" pitchFamily="50" charset="-128"/>
                <a:ea typeface="メイリオ" pitchFamily="50" charset="-128"/>
                <a:cs typeface="メイリオ" pitchFamily="50" charset="-128"/>
              </a:rPr>
              <a:t>　エラーダイアログ</a:t>
            </a:r>
            <a:endParaRPr kumimoji="1" lang="en-US" altLang="ja-JP" sz="2000" b="1" dirty="0" smtClean="0">
              <a:latin typeface="メイリオ" pitchFamily="50" charset="-128"/>
              <a:ea typeface="メイリオ" pitchFamily="50" charset="-128"/>
              <a:cs typeface="メイリオ" pitchFamily="50" charset="-128"/>
            </a:endParaRPr>
          </a:p>
          <a:p>
            <a:endParaRPr kumimoji="1" lang="en-US" altLang="ja-JP" sz="2000" b="1" dirty="0" smtClean="0">
              <a:latin typeface="メイリオ" pitchFamily="50" charset="-128"/>
              <a:ea typeface="メイリオ" pitchFamily="50" charset="-128"/>
              <a:cs typeface="メイリオ" pitchFamily="50" charset="-128"/>
            </a:endParaRPr>
          </a:p>
          <a:p>
            <a:pPr lvl="1">
              <a:buFont typeface="Wingdings" pitchFamily="2" charset="2"/>
              <a:buChar char="Ø"/>
            </a:pPr>
            <a:r>
              <a:rPr lang="en-US" altLang="ja-JP" sz="2000" b="1" dirty="0" smtClean="0">
                <a:latin typeface="メイリオ" pitchFamily="50" charset="-128"/>
                <a:ea typeface="メイリオ" pitchFamily="50" charset="-128"/>
                <a:cs typeface="メイリオ" pitchFamily="50" charset="-128"/>
              </a:rPr>
              <a:t>『OK』</a:t>
            </a:r>
            <a:r>
              <a:rPr lang="ja-JP" altLang="en-US" sz="2000" b="1" dirty="0" smtClean="0">
                <a:latin typeface="メイリオ" pitchFamily="50" charset="-128"/>
                <a:ea typeface="メイリオ" pitchFamily="50" charset="-128"/>
                <a:cs typeface="メイリオ" pitchFamily="50" charset="-128"/>
              </a:rPr>
              <a:t>を押して</a:t>
            </a:r>
            <a:endParaRPr lang="en-US" altLang="ja-JP" sz="2000" b="1" dirty="0" smtClean="0">
              <a:latin typeface="メイリオ" pitchFamily="50" charset="-128"/>
              <a:ea typeface="メイリオ" pitchFamily="50" charset="-128"/>
              <a:cs typeface="メイリオ" pitchFamily="50" charset="-128"/>
            </a:endParaRPr>
          </a:p>
          <a:p>
            <a:pPr lvl="1"/>
            <a:r>
              <a:rPr lang="ja-JP" altLang="en-US" sz="2000" b="1" dirty="0" smtClean="0">
                <a:latin typeface="メイリオ" pitchFamily="50" charset="-128"/>
                <a:ea typeface="メイリオ" pitchFamily="50" charset="-128"/>
                <a:cs typeface="メイリオ" pitchFamily="50" charset="-128"/>
              </a:rPr>
              <a:t>　閉じる手間がある</a:t>
            </a:r>
            <a:r>
              <a:rPr lang="en-US" altLang="ja-JP" sz="2000" b="1" dirty="0" smtClean="0">
                <a:latin typeface="メイリオ" pitchFamily="50" charset="-128"/>
                <a:ea typeface="メイリオ" pitchFamily="50" charset="-128"/>
                <a:cs typeface="メイリオ" pitchFamily="50" charset="-128"/>
              </a:rPr>
              <a:t>.</a:t>
            </a:r>
          </a:p>
        </p:txBody>
      </p:sp>
      <p:sp>
        <p:nvSpPr>
          <p:cNvPr id="8" name="四角形吹き出し 7"/>
          <p:cNvSpPr/>
          <p:nvPr/>
        </p:nvSpPr>
        <p:spPr>
          <a:xfrm>
            <a:off x="467544" y="2996952"/>
            <a:ext cx="3240360" cy="1656184"/>
          </a:xfrm>
          <a:prstGeom prst="wedgeRectCallout">
            <a:avLst>
              <a:gd name="adj1" fmla="val 39949"/>
              <a:gd name="adj2" fmla="val 62193"/>
            </a:avLst>
          </a:prstGeom>
        </p:spPr>
        <p:style>
          <a:lnRef idx="1">
            <a:schemeClr val="accent6"/>
          </a:lnRef>
          <a:fillRef idx="2">
            <a:schemeClr val="accent6"/>
          </a:fillRef>
          <a:effectRef idx="1">
            <a:schemeClr val="accent6"/>
          </a:effectRef>
          <a:fontRef idx="minor">
            <a:schemeClr val="dk1"/>
          </a:fontRef>
        </p:style>
        <p:txBody>
          <a:bodyPr rtlCol="0" anchor="ctr"/>
          <a:lstStyle/>
          <a:p>
            <a:r>
              <a:rPr kumimoji="1" lang="ja-JP" altLang="en-US" sz="2000" b="1" dirty="0" smtClean="0">
                <a:latin typeface="メイリオ" pitchFamily="50" charset="-128"/>
                <a:ea typeface="メイリオ" pitchFamily="50" charset="-128"/>
                <a:cs typeface="メイリオ" pitchFamily="50" charset="-128"/>
              </a:rPr>
              <a:t>　</a:t>
            </a:r>
            <a:r>
              <a:rPr lang="ja-JP" altLang="en-US" sz="2000" b="1" dirty="0" smtClean="0">
                <a:latin typeface="メイリオ" pitchFamily="50" charset="-128"/>
                <a:ea typeface="メイリオ" pitchFamily="50" charset="-128"/>
                <a:cs typeface="メイリオ" pitchFamily="50" charset="-128"/>
              </a:rPr>
              <a:t>入力フォーム</a:t>
            </a:r>
            <a:endParaRPr kumimoji="1" lang="en-US" altLang="ja-JP" sz="2000" b="1" dirty="0" smtClean="0">
              <a:latin typeface="メイリオ" pitchFamily="50" charset="-128"/>
              <a:ea typeface="メイリオ" pitchFamily="50" charset="-128"/>
              <a:cs typeface="メイリオ" pitchFamily="50" charset="-128"/>
            </a:endParaRPr>
          </a:p>
          <a:p>
            <a:endParaRPr kumimoji="1" lang="en-US" altLang="ja-JP" sz="2000" b="1" dirty="0" smtClean="0">
              <a:latin typeface="メイリオ" pitchFamily="50" charset="-128"/>
              <a:ea typeface="メイリオ" pitchFamily="50" charset="-128"/>
              <a:cs typeface="メイリオ" pitchFamily="50" charset="-128"/>
            </a:endParaRPr>
          </a:p>
          <a:p>
            <a:pPr lvl="1">
              <a:buFont typeface="Wingdings" pitchFamily="2" charset="2"/>
              <a:buChar char="Ø"/>
            </a:pPr>
            <a:r>
              <a:rPr lang="ja-JP" altLang="en-US" sz="2000" b="1" dirty="0" smtClean="0">
                <a:latin typeface="メイリオ" pitchFamily="50" charset="-128"/>
                <a:ea typeface="メイリオ" pitchFamily="50" charset="-128"/>
                <a:cs typeface="メイリオ" pitchFamily="50" charset="-128"/>
              </a:rPr>
              <a:t>どこがエラーか</a:t>
            </a:r>
            <a:endParaRPr lang="en-US" altLang="ja-JP" sz="2000" b="1" dirty="0" smtClean="0">
              <a:latin typeface="メイリオ" pitchFamily="50" charset="-128"/>
              <a:ea typeface="メイリオ" pitchFamily="50" charset="-128"/>
              <a:cs typeface="メイリオ" pitchFamily="50" charset="-128"/>
            </a:endParaRPr>
          </a:p>
          <a:p>
            <a:pPr lvl="1"/>
            <a:r>
              <a:rPr lang="ja-JP" altLang="en-US" sz="2000" b="1" dirty="0" smtClean="0">
                <a:latin typeface="メイリオ" pitchFamily="50" charset="-128"/>
                <a:ea typeface="メイリオ" pitchFamily="50" charset="-128"/>
                <a:cs typeface="メイリオ" pitchFamily="50" charset="-128"/>
              </a:rPr>
              <a:t>　一目で分からない</a:t>
            </a:r>
            <a:r>
              <a:rPr lang="en-US" altLang="ja-JP" sz="2000" b="1" dirty="0" smtClean="0">
                <a:latin typeface="メイリオ" pitchFamily="50" charset="-128"/>
                <a:ea typeface="メイリオ" pitchFamily="50" charset="-128"/>
                <a:cs typeface="メイリオ" pitchFamily="50" charset="-128"/>
              </a:rPr>
              <a:t>.</a:t>
            </a:r>
          </a:p>
        </p:txBody>
      </p:sp>
      <p:sp>
        <p:nvSpPr>
          <p:cNvPr id="9" name="コンテンツ プレースホルダ 4"/>
          <p:cNvSpPr txBox="1">
            <a:spLocks/>
          </p:cNvSpPr>
          <p:nvPr/>
        </p:nvSpPr>
        <p:spPr>
          <a:xfrm>
            <a:off x="539552" y="980728"/>
            <a:ext cx="7859216" cy="576064"/>
          </a:xfrm>
          <a:prstGeom prst="rect">
            <a:avLst/>
          </a:prstGeom>
        </p:spPr>
        <p:txBody>
          <a:bodyPr vert="horz" lIns="91440" tIns="45720" rIns="91440" bIns="45720" rtlCol="0">
            <a:normAutofit lnSpcReduction="10000"/>
          </a:bodyPr>
          <a:lstStyle/>
          <a:p>
            <a:pPr marL="514350" marR="0" lvl="0" indent="-514350" algn="l" defTabSz="914400" rtl="0" eaLnBrk="1" fontAlgn="auto" latinLnBrk="0" hangingPunct="1">
              <a:lnSpc>
                <a:spcPct val="100000"/>
              </a:lnSpc>
              <a:spcBef>
                <a:spcPct val="20000"/>
              </a:spcBef>
              <a:spcAft>
                <a:spcPts val="0"/>
              </a:spcAft>
              <a:buClrTx/>
              <a:buSzTx/>
              <a:tabLst/>
              <a:defRPr/>
            </a:pPr>
            <a:r>
              <a:rPr lang="ja-JP" altLang="en-US" sz="3200" b="1" dirty="0" smtClean="0">
                <a:solidFill>
                  <a:sysClr val="windowText" lastClr="000000"/>
                </a:solidFill>
                <a:latin typeface="メイリオ" pitchFamily="50" charset="-128"/>
                <a:ea typeface="メイリオ" pitchFamily="50" charset="-128"/>
                <a:cs typeface="メイリオ" pitchFamily="50" charset="-128"/>
              </a:rPr>
              <a:t>①フォームのユーザビリティ</a:t>
            </a:r>
            <a:r>
              <a:rPr lang="en-US" altLang="ja-JP" sz="3200" b="1" dirty="0" smtClean="0">
                <a:solidFill>
                  <a:sysClr val="windowText" lastClr="000000"/>
                </a:solidFill>
                <a:latin typeface="メイリオ" pitchFamily="50" charset="-128"/>
                <a:ea typeface="メイリオ" pitchFamily="50" charset="-128"/>
                <a:cs typeface="メイリオ" pitchFamily="50" charset="-128"/>
              </a:rPr>
              <a:t>(NC</a:t>
            </a:r>
            <a:r>
              <a:rPr lang="ja-JP" altLang="en-US" sz="3200" b="1" smtClean="0">
                <a:solidFill>
                  <a:sysClr val="windowText" lastClr="000000"/>
                </a:solidFill>
                <a:latin typeface="メイリオ" pitchFamily="50" charset="-128"/>
                <a:ea typeface="メイリオ" pitchFamily="50" charset="-128"/>
                <a:cs typeface="メイリオ" pitchFamily="50" charset="-128"/>
              </a:rPr>
              <a:t>全体</a:t>
            </a:r>
            <a:r>
              <a:rPr lang="en-US" altLang="ja-JP" sz="3200" b="1" smtClean="0">
                <a:solidFill>
                  <a:sysClr val="windowText" lastClr="000000"/>
                </a:solidFill>
                <a:latin typeface="メイリオ" pitchFamily="50" charset="-128"/>
                <a:ea typeface="メイリオ" pitchFamily="50" charset="-128"/>
                <a:cs typeface="メイリオ" pitchFamily="50" charset="-128"/>
              </a:rPr>
              <a:t>)</a:t>
            </a:r>
            <a:endParaRPr kumimoji="1" lang="en-US" altLang="ja-JP" sz="3200" b="1" i="0" u="none" strike="noStrike" kern="120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467544" y="0"/>
            <a:ext cx="8229600" cy="980728"/>
          </a:xfrm>
        </p:spPr>
        <p:txBody>
          <a:bodyPr>
            <a:normAutofit/>
          </a:bodyPr>
          <a:lstStyle/>
          <a:p>
            <a:r>
              <a:rPr kumimoji="1" lang="ja-JP" altLang="en-US" sz="4000" b="1" dirty="0" smtClean="0">
                <a:latin typeface="メイリオ" pitchFamily="50" charset="-128"/>
                <a:ea typeface="メイリオ" pitchFamily="50" charset="-128"/>
                <a:cs typeface="メイリオ" pitchFamily="50" charset="-128"/>
              </a:rPr>
              <a:t>コンテンツ</a:t>
            </a:r>
            <a:endParaRPr kumimoji="1" lang="ja-JP" altLang="en-US" sz="4000" b="1" dirty="0">
              <a:latin typeface="メイリオ" pitchFamily="50" charset="-128"/>
              <a:ea typeface="メイリオ" pitchFamily="50" charset="-128"/>
              <a:cs typeface="メイリオ" pitchFamily="50" charset="-128"/>
            </a:endParaRPr>
          </a:p>
        </p:txBody>
      </p:sp>
      <p:sp>
        <p:nvSpPr>
          <p:cNvPr id="5" name="コンテンツ プレースホルダ 4"/>
          <p:cNvSpPr>
            <a:spLocks noGrp="1"/>
          </p:cNvSpPr>
          <p:nvPr>
            <p:ph idx="1"/>
          </p:nvPr>
        </p:nvSpPr>
        <p:spPr>
          <a:xfrm>
            <a:off x="827584" y="1412776"/>
            <a:ext cx="7859216" cy="3960440"/>
          </a:xfrm>
        </p:spPr>
        <p:txBody>
          <a:bodyPr>
            <a:normAutofit/>
          </a:bodyPr>
          <a:lstStyle/>
          <a:p>
            <a:pPr marL="514350" indent="-514350">
              <a:buFont typeface="+mj-lt"/>
              <a:buAutoNum type="arabicPeriod"/>
            </a:pPr>
            <a:r>
              <a:rPr lang="ja-JP" altLang="en-US" b="1" dirty="0" smtClean="0">
                <a:latin typeface="メイリオ" pitchFamily="50" charset="-128"/>
                <a:ea typeface="メイリオ" pitchFamily="50" charset="-128"/>
                <a:cs typeface="メイリオ" pitchFamily="50" charset="-128"/>
              </a:rPr>
              <a:t>開発プロジェクトへの参画</a:t>
            </a:r>
            <a:endParaRPr kumimoji="1" lang="en-US" altLang="ja-JP" b="1" dirty="0" smtClean="0">
              <a:latin typeface="メイリオ" pitchFamily="50" charset="-128"/>
              <a:ea typeface="メイリオ" pitchFamily="50" charset="-128"/>
              <a:cs typeface="メイリオ" pitchFamily="50" charset="-128"/>
            </a:endParaRPr>
          </a:p>
          <a:p>
            <a:pPr marL="514350" indent="-514350">
              <a:spcBef>
                <a:spcPts val="1800"/>
              </a:spcBef>
              <a:buFont typeface="+mj-lt"/>
              <a:buAutoNum type="arabicPeriod"/>
            </a:pPr>
            <a:r>
              <a:rPr lang="ja-JP" altLang="en-US" b="1" dirty="0" smtClean="0">
                <a:latin typeface="メイリオ" pitchFamily="50" charset="-128"/>
                <a:ea typeface="メイリオ" pitchFamily="50" charset="-128"/>
                <a:cs typeface="メイリオ" pitchFamily="50" charset="-128"/>
              </a:rPr>
              <a:t>目的</a:t>
            </a:r>
            <a:endParaRPr lang="en-US" altLang="ja-JP" sz="2800" b="1" dirty="0" smtClean="0">
              <a:latin typeface="メイリオ" pitchFamily="50" charset="-128"/>
              <a:ea typeface="メイリオ" pitchFamily="50" charset="-128"/>
              <a:cs typeface="メイリオ" pitchFamily="50" charset="-128"/>
            </a:endParaRPr>
          </a:p>
          <a:p>
            <a:pPr marL="514350" indent="-514350">
              <a:spcBef>
                <a:spcPts val="1800"/>
              </a:spcBef>
              <a:buFont typeface="+mj-lt"/>
              <a:buAutoNum type="arabicPeriod"/>
            </a:pPr>
            <a:r>
              <a:rPr lang="ja-JP" altLang="en-US" b="1" dirty="0" smtClean="0">
                <a:latin typeface="メイリオ" pitchFamily="50" charset="-128"/>
                <a:ea typeface="メイリオ" pitchFamily="50" charset="-128"/>
                <a:cs typeface="メイリオ" pitchFamily="50" charset="-128"/>
              </a:rPr>
              <a:t>解決策</a:t>
            </a:r>
            <a:endParaRPr lang="en-US" altLang="ja-JP" b="1" dirty="0" smtClean="0">
              <a:latin typeface="メイリオ" pitchFamily="50" charset="-128"/>
              <a:ea typeface="メイリオ" pitchFamily="50" charset="-128"/>
              <a:cs typeface="メイリオ" pitchFamily="50" charset="-128"/>
            </a:endParaRPr>
          </a:p>
          <a:p>
            <a:pPr marL="514350" indent="-514350">
              <a:spcBef>
                <a:spcPts val="1800"/>
              </a:spcBef>
              <a:buFont typeface="+mj-lt"/>
              <a:buAutoNum type="arabicPeriod"/>
            </a:pPr>
            <a:r>
              <a:rPr lang="ja-JP" altLang="en-US" b="1" dirty="0" smtClean="0">
                <a:latin typeface="メイリオ" pitchFamily="50" charset="-128"/>
                <a:ea typeface="メイリオ" pitchFamily="50" charset="-128"/>
                <a:cs typeface="メイリオ" pitchFamily="50" charset="-128"/>
              </a:rPr>
              <a:t>評価</a:t>
            </a:r>
            <a:endParaRPr lang="en-US" altLang="ja-JP" b="1" dirty="0" smtClean="0">
              <a:latin typeface="メイリオ" pitchFamily="50" charset="-128"/>
              <a:ea typeface="メイリオ" pitchFamily="50" charset="-128"/>
              <a:cs typeface="メイリオ" pitchFamily="50" charset="-128"/>
            </a:endParaRPr>
          </a:p>
          <a:p>
            <a:pPr marL="514350" indent="-514350">
              <a:spcBef>
                <a:spcPts val="1800"/>
              </a:spcBef>
              <a:buFont typeface="+mj-lt"/>
              <a:buAutoNum type="arabicPeriod"/>
            </a:pPr>
            <a:r>
              <a:rPr lang="ja-JP" altLang="en-US" b="1" dirty="0" smtClean="0">
                <a:latin typeface="メイリオ" pitchFamily="50" charset="-128"/>
                <a:ea typeface="メイリオ" pitchFamily="50" charset="-128"/>
                <a:cs typeface="メイリオ" pitchFamily="50" charset="-128"/>
              </a:rPr>
              <a:t>今後の課題</a:t>
            </a:r>
            <a:endParaRPr lang="en-US" altLang="ja-JP" b="1" dirty="0" smtClean="0">
              <a:latin typeface="メイリオ" pitchFamily="50" charset="-128"/>
              <a:ea typeface="メイリオ" pitchFamily="50" charset="-128"/>
              <a:cs typeface="メイリオ" pitchFamily="50" charset="-128"/>
            </a:endParaRPr>
          </a:p>
        </p:txBody>
      </p:sp>
      <p:sp>
        <p:nvSpPr>
          <p:cNvPr id="8" name="スライド番号プレースホルダ 7"/>
          <p:cNvSpPr>
            <a:spLocks noGrp="1"/>
          </p:cNvSpPr>
          <p:nvPr>
            <p:ph type="sldNum" sz="quarter" idx="12"/>
          </p:nvPr>
        </p:nvSpPr>
        <p:spPr/>
        <p:txBody>
          <a:bodyPr/>
          <a:lstStyle/>
          <a:p>
            <a:fld id="{D2D8002D-B5B0-4BAC-B1F6-782DDCCE6D9C}" type="slidenum">
              <a:rPr lang="ja-JP" altLang="en-US" smtClean="0"/>
              <a:pPr/>
              <a:t>2</a:t>
            </a:fld>
            <a:endParaRPr lang="ja-JP"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t="19625"/>
          <a:stretch>
            <a:fillRect/>
          </a:stretch>
        </p:blipFill>
        <p:spPr bwMode="auto">
          <a:xfrm>
            <a:off x="251520" y="1412776"/>
            <a:ext cx="7155174" cy="5236629"/>
          </a:xfrm>
          <a:prstGeom prst="rect">
            <a:avLst/>
          </a:prstGeom>
          <a:noFill/>
          <a:ln w="9525">
            <a:noFill/>
            <a:miter lim="800000"/>
            <a:headEnd/>
            <a:tailEnd/>
          </a:ln>
        </p:spPr>
      </p:pic>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20</a:t>
            </a:fld>
            <a:endParaRPr lang="ja-JP" altLang="en-US"/>
          </a:p>
        </p:txBody>
      </p:sp>
      <p:sp>
        <p:nvSpPr>
          <p:cNvPr id="6" name="タイトル 1"/>
          <p:cNvSpPr>
            <a:spLocks noGrp="1"/>
          </p:cNvSpPr>
          <p:nvPr>
            <p:ph type="title"/>
          </p:nvPr>
        </p:nvSpPr>
        <p:spPr>
          <a:xfrm>
            <a:off x="467544" y="0"/>
            <a:ext cx="8229600" cy="908720"/>
          </a:xfrm>
        </p:spPr>
        <p:txBody>
          <a:bodyPr vert="horz" lIns="91440" tIns="45720" rIns="91440" bIns="45720" rtlCol="0" anchor="ctr">
            <a:normAutofit/>
          </a:bodyPr>
          <a:lstStyle/>
          <a:p>
            <a:r>
              <a:rPr lang="en-US" altLang="ja-JP" sz="3600" b="1" dirty="0" smtClean="0">
                <a:latin typeface="メイリオ" pitchFamily="50" charset="-128"/>
                <a:ea typeface="メイリオ" pitchFamily="50" charset="-128"/>
                <a:cs typeface="メイリオ" pitchFamily="50" charset="-128"/>
              </a:rPr>
              <a:t>NC2</a:t>
            </a:r>
            <a:r>
              <a:rPr lang="ja-JP" altLang="en-US" sz="3600" b="1" dirty="0" smtClean="0">
                <a:latin typeface="メイリオ" pitchFamily="50" charset="-128"/>
                <a:ea typeface="メイリオ" pitchFamily="50" charset="-128"/>
                <a:cs typeface="メイリオ" pitchFamily="50" charset="-128"/>
              </a:rPr>
              <a:t>の問題点</a:t>
            </a:r>
            <a:endParaRPr lang="ja-JP" altLang="en-US" sz="3600" b="1" dirty="0">
              <a:latin typeface="メイリオ" pitchFamily="50" charset="-128"/>
              <a:ea typeface="メイリオ" pitchFamily="50" charset="-128"/>
              <a:cs typeface="メイリオ" pitchFamily="50" charset="-128"/>
            </a:endParaRPr>
          </a:p>
        </p:txBody>
      </p:sp>
      <p:sp>
        <p:nvSpPr>
          <p:cNvPr id="8" name="正方形/長方形 7"/>
          <p:cNvSpPr/>
          <p:nvPr/>
        </p:nvSpPr>
        <p:spPr>
          <a:xfrm>
            <a:off x="323528" y="3861048"/>
            <a:ext cx="1368152" cy="36004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吹き出し 6"/>
          <p:cNvSpPr/>
          <p:nvPr/>
        </p:nvSpPr>
        <p:spPr>
          <a:xfrm>
            <a:off x="3275856" y="3212976"/>
            <a:ext cx="5688632" cy="2592288"/>
          </a:xfrm>
          <a:prstGeom prst="wedgeRectCallout">
            <a:avLst>
              <a:gd name="adj1" fmla="val -56750"/>
              <a:gd name="adj2" fmla="val 34436"/>
            </a:avLst>
          </a:prstGeom>
        </p:spPr>
        <p:style>
          <a:lnRef idx="1">
            <a:schemeClr val="accent6"/>
          </a:lnRef>
          <a:fillRef idx="2">
            <a:schemeClr val="accent6"/>
          </a:fillRef>
          <a:effectRef idx="1">
            <a:schemeClr val="accent6"/>
          </a:effectRef>
          <a:fontRef idx="minor">
            <a:schemeClr val="dk1"/>
          </a:fontRef>
        </p:style>
        <p:txBody>
          <a:bodyPr rtlCol="0" anchor="ctr"/>
          <a:lstStyle/>
          <a:p>
            <a:r>
              <a:rPr lang="ja-JP" altLang="en-US" sz="20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コメント一覧</a:t>
            </a:r>
            <a:endParaRPr lang="en-US" altLang="ja-JP" sz="2000" b="1" dirty="0" smtClean="0">
              <a:latin typeface="メイリオ" pitchFamily="50" charset="-128"/>
              <a:ea typeface="メイリオ" pitchFamily="50" charset="-128"/>
              <a:cs typeface="メイリオ" pitchFamily="50" charset="-128"/>
            </a:endParaRPr>
          </a:p>
          <a:p>
            <a:endParaRPr lang="en-US" altLang="ja-JP" sz="2000" b="1" dirty="0" smtClean="0">
              <a:latin typeface="メイリオ" pitchFamily="50" charset="-128"/>
              <a:ea typeface="メイリオ" pitchFamily="50" charset="-128"/>
              <a:cs typeface="メイリオ" pitchFamily="50" charset="-128"/>
            </a:endParaRPr>
          </a:p>
          <a:p>
            <a:pPr lvl="1">
              <a:buFont typeface="Wingdings" pitchFamily="2" charset="2"/>
              <a:buChar char="Ø"/>
            </a:pPr>
            <a:r>
              <a:rPr lang="ja-JP" altLang="en-US" sz="2000" b="1" dirty="0" smtClean="0">
                <a:latin typeface="メイリオ" pitchFamily="50" charset="-128"/>
                <a:ea typeface="メイリオ" pitchFamily="50" charset="-128"/>
                <a:cs typeface="メイリオ" pitchFamily="50" charset="-128"/>
              </a:rPr>
              <a:t>コメントが階層化されて表示されており</a:t>
            </a:r>
            <a:r>
              <a:rPr lang="en-US" altLang="ja-JP" sz="2000" b="1" dirty="0" smtClean="0">
                <a:latin typeface="メイリオ" pitchFamily="50" charset="-128"/>
                <a:ea typeface="メイリオ" pitchFamily="50" charset="-128"/>
                <a:cs typeface="メイリオ" pitchFamily="50" charset="-128"/>
              </a:rPr>
              <a:t>,</a:t>
            </a:r>
          </a:p>
          <a:p>
            <a:pPr lvl="1"/>
            <a:r>
              <a:rPr lang="ja-JP" altLang="en-US" sz="2000" b="1" dirty="0" smtClean="0">
                <a:latin typeface="メイリオ" pitchFamily="50" charset="-128"/>
                <a:ea typeface="メイリオ" pitchFamily="50" charset="-128"/>
                <a:cs typeface="メイリオ" pitchFamily="50" charset="-128"/>
              </a:rPr>
              <a:t>　コメントの位置づけは分かりやすい</a:t>
            </a:r>
            <a:r>
              <a:rPr lang="en-US" altLang="ja-JP" sz="2000" b="1" dirty="0" smtClean="0">
                <a:latin typeface="メイリオ" pitchFamily="50" charset="-128"/>
                <a:ea typeface="メイリオ" pitchFamily="50" charset="-128"/>
                <a:cs typeface="メイリオ" pitchFamily="50" charset="-128"/>
              </a:rPr>
              <a:t>.</a:t>
            </a:r>
          </a:p>
          <a:p>
            <a:pPr lvl="1">
              <a:buFont typeface="Wingdings" pitchFamily="2" charset="2"/>
              <a:buChar char="Ø"/>
            </a:pPr>
            <a:r>
              <a:rPr lang="ja-JP" altLang="en-US" sz="2000" b="1" dirty="0" smtClean="0">
                <a:latin typeface="メイリオ" pitchFamily="50" charset="-128"/>
                <a:ea typeface="メイリオ" pitchFamily="50" charset="-128"/>
                <a:cs typeface="メイリオ" pitchFamily="50" charset="-128"/>
              </a:rPr>
              <a:t>しかし</a:t>
            </a:r>
            <a:r>
              <a:rPr lang="en-US" altLang="ja-JP" sz="2000" b="1" dirty="0" smtClean="0">
                <a:latin typeface="メイリオ" pitchFamily="50" charset="-128"/>
                <a:ea typeface="メイリオ" pitchFamily="50" charset="-128"/>
                <a:cs typeface="メイリオ" pitchFamily="50" charset="-128"/>
              </a:rPr>
              <a:t>, </a:t>
            </a:r>
            <a:r>
              <a:rPr lang="ja-JP" altLang="en-US" sz="2000" b="1" dirty="0" smtClean="0">
                <a:latin typeface="メイリオ" pitchFamily="50" charset="-128"/>
                <a:ea typeface="メイリオ" pitchFamily="50" charset="-128"/>
                <a:cs typeface="メイリオ" pitchFamily="50" charset="-128"/>
              </a:rPr>
              <a:t>コメントの内容を含め</a:t>
            </a:r>
            <a:r>
              <a:rPr lang="ja-JP" altLang="en-US" sz="2000" b="1" dirty="0" smtClean="0">
                <a:latin typeface="メイリオ" pitchFamily="50" charset="-128"/>
                <a:ea typeface="メイリオ" pitchFamily="50" charset="-128"/>
                <a:cs typeface="メイリオ" pitchFamily="50" charset="-128"/>
              </a:rPr>
              <a:t>た</a:t>
            </a:r>
            <a:endParaRPr lang="en-US" altLang="ja-JP" sz="2000" b="1" dirty="0" smtClean="0">
              <a:latin typeface="メイリオ" pitchFamily="50" charset="-128"/>
              <a:ea typeface="メイリオ" pitchFamily="50" charset="-128"/>
              <a:cs typeface="メイリオ" pitchFamily="50" charset="-128"/>
            </a:endParaRPr>
          </a:p>
          <a:p>
            <a:pPr lvl="1"/>
            <a:r>
              <a:rPr lang="ja-JP" altLang="en-US" sz="2000" b="1" dirty="0" smtClean="0">
                <a:latin typeface="メイリオ" pitchFamily="50" charset="-128"/>
                <a:ea typeface="メイリオ" pitchFamily="50" charset="-128"/>
                <a:cs typeface="メイリオ" pitchFamily="50" charset="-128"/>
              </a:rPr>
              <a:t>　</a:t>
            </a:r>
            <a:r>
              <a:rPr lang="en-US" altLang="ja-JP" sz="2000" b="1" dirty="0" smtClean="0">
                <a:latin typeface="メイリオ" pitchFamily="50" charset="-128"/>
                <a:ea typeface="メイリオ" pitchFamily="50" charset="-128"/>
                <a:cs typeface="メイリオ" pitchFamily="50" charset="-128"/>
              </a:rPr>
              <a:t>『</a:t>
            </a:r>
            <a:r>
              <a:rPr lang="ja-JP" altLang="en-US" sz="2000" b="1" dirty="0" smtClean="0">
                <a:latin typeface="メイリオ" pitchFamily="50" charset="-128"/>
                <a:ea typeface="メイリオ" pitchFamily="50" charset="-128"/>
                <a:cs typeface="メイリオ" pitchFamily="50" charset="-128"/>
              </a:rPr>
              <a:t>フラット表示</a:t>
            </a:r>
            <a:r>
              <a:rPr lang="en-US" altLang="ja-JP" sz="2000" b="1" dirty="0" smtClean="0">
                <a:latin typeface="メイリオ" pitchFamily="50" charset="-128"/>
                <a:ea typeface="メイリオ" pitchFamily="50" charset="-128"/>
                <a:cs typeface="メイリオ" pitchFamily="50" charset="-128"/>
              </a:rPr>
              <a:t>』</a:t>
            </a:r>
            <a:r>
              <a:rPr lang="ja-JP" altLang="en-US" sz="2000" b="1" dirty="0" smtClean="0">
                <a:latin typeface="メイリオ" pitchFamily="50" charset="-128"/>
                <a:ea typeface="メイリオ" pitchFamily="50" charset="-128"/>
                <a:cs typeface="メイリオ" pitchFamily="50" charset="-128"/>
              </a:rPr>
              <a:t>に切り替えると</a:t>
            </a:r>
            <a:r>
              <a:rPr lang="en-US" altLang="ja-JP" sz="2000" b="1" dirty="0" smtClean="0">
                <a:latin typeface="メイリオ" pitchFamily="50" charset="-128"/>
                <a:ea typeface="メイリオ" pitchFamily="50" charset="-128"/>
                <a:cs typeface="メイリオ" pitchFamily="50" charset="-128"/>
              </a:rPr>
              <a:t>...</a:t>
            </a:r>
          </a:p>
        </p:txBody>
      </p:sp>
      <p:sp>
        <p:nvSpPr>
          <p:cNvPr id="10" name="コンテンツ プレースホルダ 4"/>
          <p:cNvSpPr txBox="1">
            <a:spLocks/>
          </p:cNvSpPr>
          <p:nvPr/>
        </p:nvSpPr>
        <p:spPr>
          <a:xfrm>
            <a:off x="539552" y="980728"/>
            <a:ext cx="7859216" cy="576064"/>
          </a:xfrm>
          <a:prstGeom prst="rect">
            <a:avLst/>
          </a:prstGeom>
        </p:spPr>
        <p:txBody>
          <a:bodyPr vert="horz" lIns="91440" tIns="45720" rIns="91440" bIns="45720" rtlCol="0">
            <a:normAutofit lnSpcReduction="10000"/>
          </a:bodyPr>
          <a:lstStyle/>
          <a:p>
            <a:pPr marL="514350" marR="0" lvl="0" indent="-514350" algn="l" defTabSz="914400" rtl="0" eaLnBrk="1" fontAlgn="auto" latinLnBrk="0" hangingPunct="1">
              <a:lnSpc>
                <a:spcPct val="100000"/>
              </a:lnSpc>
              <a:spcBef>
                <a:spcPct val="20000"/>
              </a:spcBef>
              <a:spcAft>
                <a:spcPts val="0"/>
              </a:spcAft>
              <a:buClrTx/>
              <a:buSzTx/>
              <a:tabLst/>
              <a:defRPr/>
            </a:pPr>
            <a:r>
              <a:rPr lang="ja-JP" altLang="en-US" sz="3200" b="1" dirty="0" smtClean="0">
                <a:solidFill>
                  <a:sysClr val="windowText" lastClr="000000"/>
                </a:solidFill>
                <a:latin typeface="メイリオ" pitchFamily="50" charset="-128"/>
                <a:ea typeface="メイリオ" pitchFamily="50" charset="-128"/>
                <a:cs typeface="メイリオ" pitchFamily="50" charset="-128"/>
              </a:rPr>
              <a:t>②掲示板のユーザビリティ</a:t>
            </a:r>
            <a:endParaRPr kumimoji="1" lang="en-US" altLang="ja-JP" sz="3200" b="1" i="0" u="none" strike="noStrike" kern="120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up)">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21</a:t>
            </a:fld>
            <a:endParaRPr lang="ja-JP" altLang="en-US"/>
          </a:p>
        </p:txBody>
      </p:sp>
      <p:sp>
        <p:nvSpPr>
          <p:cNvPr id="6" name="タイトル 1"/>
          <p:cNvSpPr>
            <a:spLocks noGrp="1"/>
          </p:cNvSpPr>
          <p:nvPr>
            <p:ph type="title"/>
          </p:nvPr>
        </p:nvSpPr>
        <p:spPr>
          <a:xfrm>
            <a:off x="467544" y="0"/>
            <a:ext cx="8229600" cy="908720"/>
          </a:xfrm>
        </p:spPr>
        <p:txBody>
          <a:bodyPr vert="horz" lIns="91440" tIns="45720" rIns="91440" bIns="45720" rtlCol="0" anchor="ctr">
            <a:normAutofit/>
          </a:bodyPr>
          <a:lstStyle/>
          <a:p>
            <a:r>
              <a:rPr lang="en-US" altLang="ja-JP" sz="3600" b="1" dirty="0" smtClean="0">
                <a:latin typeface="メイリオ" pitchFamily="50" charset="-128"/>
                <a:ea typeface="メイリオ" pitchFamily="50" charset="-128"/>
                <a:cs typeface="メイリオ" pitchFamily="50" charset="-128"/>
              </a:rPr>
              <a:t>NC2</a:t>
            </a:r>
            <a:r>
              <a:rPr lang="ja-JP" altLang="en-US" sz="3600" b="1" dirty="0" smtClean="0">
                <a:latin typeface="メイリオ" pitchFamily="50" charset="-128"/>
                <a:ea typeface="メイリオ" pitchFamily="50" charset="-128"/>
                <a:cs typeface="メイリオ" pitchFamily="50" charset="-128"/>
              </a:rPr>
              <a:t>の問題点②</a:t>
            </a:r>
            <a:endParaRPr lang="ja-JP" altLang="en-US" sz="3600" b="1" dirty="0">
              <a:latin typeface="メイリオ" pitchFamily="50" charset="-128"/>
              <a:ea typeface="メイリオ" pitchFamily="50" charset="-128"/>
              <a:cs typeface="メイリオ" pitchFamily="50" charset="-128"/>
            </a:endParaRPr>
          </a:p>
        </p:txBody>
      </p:sp>
      <p:sp>
        <p:nvSpPr>
          <p:cNvPr id="11" name="コンテンツ プレースホルダ 4"/>
          <p:cNvSpPr txBox="1">
            <a:spLocks/>
          </p:cNvSpPr>
          <p:nvPr/>
        </p:nvSpPr>
        <p:spPr>
          <a:xfrm>
            <a:off x="539552" y="980728"/>
            <a:ext cx="7859216" cy="576064"/>
          </a:xfrm>
          <a:prstGeom prst="rect">
            <a:avLst/>
          </a:prstGeom>
        </p:spPr>
        <p:txBody>
          <a:bodyPr vert="horz" lIns="91440" tIns="45720" rIns="91440" bIns="45720" rtlCol="0">
            <a:normAutofit lnSpcReduction="10000"/>
          </a:bodyPr>
          <a:lstStyle/>
          <a:p>
            <a:pPr marL="514350" marR="0" lvl="0" indent="-514350" algn="l" defTabSz="914400" rtl="0" eaLnBrk="1" fontAlgn="auto" latinLnBrk="0" hangingPunct="1">
              <a:lnSpc>
                <a:spcPct val="100000"/>
              </a:lnSpc>
              <a:spcBef>
                <a:spcPct val="20000"/>
              </a:spcBef>
              <a:spcAft>
                <a:spcPts val="0"/>
              </a:spcAft>
              <a:buClrTx/>
              <a:buSzTx/>
              <a:tabLst/>
              <a:defRPr/>
            </a:pPr>
            <a:r>
              <a:rPr lang="ja-JP" altLang="en-US" sz="3200" b="1" dirty="0" smtClean="0">
                <a:solidFill>
                  <a:sysClr val="windowText" lastClr="000000"/>
                </a:solidFill>
                <a:latin typeface="メイリオ" pitchFamily="50" charset="-128"/>
                <a:ea typeface="メイリオ" pitchFamily="50" charset="-128"/>
                <a:cs typeface="メイリオ" pitchFamily="50" charset="-128"/>
              </a:rPr>
              <a:t>②掲示板のユーザビリティ</a:t>
            </a:r>
            <a:endParaRPr kumimoji="1" lang="en-US" altLang="ja-JP" sz="3200" b="1" i="0" u="none" strike="noStrike" kern="120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endParaRPr>
          </a:p>
        </p:txBody>
      </p:sp>
      <p:pic>
        <p:nvPicPr>
          <p:cNvPr id="2050" name="Picture 2"/>
          <p:cNvPicPr>
            <a:picLocks noChangeAspect="1" noChangeArrowheads="1"/>
          </p:cNvPicPr>
          <p:nvPr/>
        </p:nvPicPr>
        <p:blipFill>
          <a:blip r:embed="rId2" cstate="print"/>
          <a:srcRect/>
          <a:stretch>
            <a:fillRect/>
          </a:stretch>
        </p:blipFill>
        <p:spPr bwMode="auto">
          <a:xfrm>
            <a:off x="179512" y="1412777"/>
            <a:ext cx="4124673" cy="4968552"/>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t="4387"/>
          <a:stretch>
            <a:fillRect/>
          </a:stretch>
        </p:blipFill>
        <p:spPr bwMode="auto">
          <a:xfrm>
            <a:off x="4860031" y="1844824"/>
            <a:ext cx="3949431" cy="4276353"/>
          </a:xfrm>
          <a:prstGeom prst="rect">
            <a:avLst/>
          </a:prstGeom>
          <a:noFill/>
          <a:ln w="9525">
            <a:noFill/>
            <a:miter lim="800000"/>
            <a:headEnd/>
            <a:tailEnd/>
          </a:ln>
        </p:spPr>
      </p:pic>
      <p:sp>
        <p:nvSpPr>
          <p:cNvPr id="10" name="テキスト ボックス 9"/>
          <p:cNvSpPr txBox="1"/>
          <p:nvPr/>
        </p:nvSpPr>
        <p:spPr>
          <a:xfrm>
            <a:off x="5796136" y="6165304"/>
            <a:ext cx="553998" cy="620688"/>
          </a:xfrm>
          <a:prstGeom prst="rect">
            <a:avLst/>
          </a:prstGeom>
          <a:noFill/>
        </p:spPr>
        <p:txBody>
          <a:bodyPr vert="eaVert" wrap="square" rtlCol="0">
            <a:spAutoFit/>
          </a:bodyPr>
          <a:lstStyle/>
          <a:p>
            <a:r>
              <a:rPr lang="ja-JP" altLang="en-US" sz="2400" dirty="0" smtClean="0"/>
              <a:t>・・・</a:t>
            </a:r>
            <a:endParaRPr kumimoji="1" lang="ja-JP" altLang="en-US" sz="2400" dirty="0"/>
          </a:p>
        </p:txBody>
      </p:sp>
      <p:sp>
        <p:nvSpPr>
          <p:cNvPr id="8" name="テキスト ボックス 7"/>
          <p:cNvSpPr txBox="1"/>
          <p:nvPr/>
        </p:nvSpPr>
        <p:spPr>
          <a:xfrm>
            <a:off x="6300192" y="6237312"/>
            <a:ext cx="2592288" cy="369332"/>
          </a:xfrm>
          <a:prstGeom prst="rect">
            <a:avLst/>
          </a:prstGeom>
          <a:noFill/>
        </p:spPr>
        <p:txBody>
          <a:bodyPr wrap="square" rtlCol="0">
            <a:spAutoFit/>
          </a:bodyPr>
          <a:lstStyle/>
          <a:p>
            <a:r>
              <a:rPr kumimoji="1" lang="ja-JP" altLang="en-US" b="1" dirty="0" smtClean="0">
                <a:latin typeface="メイリオ" pitchFamily="50" charset="-128"/>
                <a:ea typeface="メイリオ" pitchFamily="50" charset="-128"/>
                <a:cs typeface="メイリオ" pitchFamily="50" charset="-128"/>
              </a:rPr>
              <a:t>古いコメントが続く</a:t>
            </a:r>
            <a:endParaRPr kumimoji="1" lang="ja-JP" altLang="en-US" b="1" dirty="0">
              <a:latin typeface="メイリオ" pitchFamily="50" charset="-128"/>
              <a:ea typeface="メイリオ" pitchFamily="50" charset="-128"/>
              <a:cs typeface="メイリオ" pitchFamily="50" charset="-128"/>
            </a:endParaRPr>
          </a:p>
        </p:txBody>
      </p:sp>
      <p:sp>
        <p:nvSpPr>
          <p:cNvPr id="7" name="四角形吹き出し 6"/>
          <p:cNvSpPr/>
          <p:nvPr/>
        </p:nvSpPr>
        <p:spPr>
          <a:xfrm>
            <a:off x="179512" y="1484784"/>
            <a:ext cx="4248472" cy="2376264"/>
          </a:xfrm>
          <a:prstGeom prst="wedgeRectCallout">
            <a:avLst>
              <a:gd name="adj1" fmla="val -18644"/>
              <a:gd name="adj2" fmla="val 84478"/>
            </a:avLst>
          </a:prstGeom>
        </p:spPr>
        <p:style>
          <a:lnRef idx="1">
            <a:schemeClr val="accent6"/>
          </a:lnRef>
          <a:fillRef idx="2">
            <a:schemeClr val="accent6"/>
          </a:fillRef>
          <a:effectRef idx="1">
            <a:schemeClr val="accent6"/>
          </a:effectRef>
          <a:fontRef idx="minor">
            <a:schemeClr val="dk1"/>
          </a:fontRef>
        </p:style>
        <p:txBody>
          <a:bodyPr rtlCol="0" anchor="ctr"/>
          <a:lstStyle/>
          <a:p>
            <a:r>
              <a:rPr lang="ja-JP" altLang="en-US" sz="2400" b="1" dirty="0" smtClean="0">
                <a:latin typeface="メイリオ" pitchFamily="50" charset="-128"/>
                <a:ea typeface="メイリオ" pitchFamily="50" charset="-128"/>
                <a:cs typeface="メイリオ" pitchFamily="50" charset="-128"/>
              </a:rPr>
              <a:t>フラット表示</a:t>
            </a:r>
            <a:endParaRPr lang="en-US" altLang="ja-JP" sz="2400" b="1" dirty="0" smtClean="0">
              <a:latin typeface="メイリオ" pitchFamily="50" charset="-128"/>
              <a:ea typeface="メイリオ" pitchFamily="50" charset="-128"/>
              <a:cs typeface="メイリオ" pitchFamily="50" charset="-128"/>
            </a:endParaRPr>
          </a:p>
          <a:p>
            <a:endParaRPr lang="en-US" altLang="ja-JP" sz="2000" b="1" dirty="0" smtClean="0">
              <a:latin typeface="メイリオ" pitchFamily="50" charset="-128"/>
              <a:ea typeface="メイリオ" pitchFamily="50" charset="-128"/>
              <a:cs typeface="メイリオ" pitchFamily="50" charset="-128"/>
            </a:endParaRPr>
          </a:p>
          <a:p>
            <a:pPr marL="72000" lvl="1">
              <a:buFont typeface="Wingdings" pitchFamily="2" charset="2"/>
              <a:buChar char="Ø"/>
            </a:pPr>
            <a:r>
              <a:rPr lang="ja-JP" altLang="en-US" sz="2000" b="1" dirty="0" smtClean="0">
                <a:latin typeface="メイリオ" pitchFamily="50" charset="-128"/>
                <a:ea typeface="メイリオ" pitchFamily="50" charset="-128"/>
                <a:cs typeface="メイリオ" pitchFamily="50" charset="-128"/>
              </a:rPr>
              <a:t>コメントの内容も含めて表示</a:t>
            </a:r>
            <a:r>
              <a:rPr lang="en-US" altLang="ja-JP" sz="2000" b="1" dirty="0" smtClean="0">
                <a:latin typeface="メイリオ" pitchFamily="50" charset="-128"/>
                <a:ea typeface="メイリオ" pitchFamily="50" charset="-128"/>
                <a:cs typeface="メイリオ" pitchFamily="50" charset="-128"/>
              </a:rPr>
              <a:t>.</a:t>
            </a:r>
          </a:p>
          <a:p>
            <a:pPr marL="72000" lvl="1">
              <a:buFont typeface="Wingdings" pitchFamily="2" charset="2"/>
              <a:buChar char="Ø"/>
            </a:pPr>
            <a:r>
              <a:rPr lang="ja-JP" altLang="en-US" sz="2000" b="1" dirty="0" smtClean="0">
                <a:latin typeface="メイリオ" pitchFamily="50" charset="-128"/>
                <a:ea typeface="メイリオ" pitchFamily="50" charset="-128"/>
                <a:cs typeface="メイリオ" pitchFamily="50" charset="-128"/>
              </a:rPr>
              <a:t>新しい順で表示されるため</a:t>
            </a:r>
            <a:endParaRPr lang="en-US" altLang="ja-JP" sz="2000" b="1" dirty="0" smtClean="0">
              <a:latin typeface="メイリオ" pitchFamily="50" charset="-128"/>
              <a:ea typeface="メイリオ" pitchFamily="50" charset="-128"/>
              <a:cs typeface="メイリオ" pitchFamily="50" charset="-128"/>
            </a:endParaRPr>
          </a:p>
          <a:p>
            <a:pPr marL="252000" lvl="1"/>
            <a:r>
              <a:rPr lang="ja-JP" altLang="en-US" sz="2000" b="1" dirty="0" smtClean="0">
                <a:latin typeface="メイリオ" pitchFamily="50" charset="-128"/>
                <a:ea typeface="メイリオ" pitchFamily="50" charset="-128"/>
                <a:cs typeface="メイリオ" pitchFamily="50" charset="-128"/>
              </a:rPr>
              <a:t>時系列にコメントを見たい場合</a:t>
            </a:r>
            <a:r>
              <a:rPr lang="en-US" altLang="ja-JP" sz="2000" b="1" dirty="0" smtClean="0">
                <a:latin typeface="メイリオ" pitchFamily="50" charset="-128"/>
                <a:ea typeface="メイリオ" pitchFamily="50" charset="-128"/>
                <a:cs typeface="メイリオ" pitchFamily="50" charset="-128"/>
              </a:rPr>
              <a:t>,</a:t>
            </a:r>
          </a:p>
          <a:p>
            <a:pPr marL="252000" lvl="1"/>
            <a:r>
              <a:rPr lang="ja-JP" altLang="en-US" sz="2000" b="1" dirty="0" smtClean="0">
                <a:latin typeface="メイリオ" pitchFamily="50" charset="-128"/>
                <a:ea typeface="メイリオ" pitchFamily="50" charset="-128"/>
                <a:cs typeface="メイリオ" pitchFamily="50" charset="-128"/>
              </a:rPr>
              <a:t>下から追う必要がある</a:t>
            </a:r>
            <a:r>
              <a:rPr lang="en-US" altLang="ja-JP" sz="2000" b="1" dirty="0" smtClean="0">
                <a:latin typeface="メイリオ" pitchFamily="50" charset="-128"/>
                <a:ea typeface="メイリオ" pitchFamily="50" charset="-128"/>
                <a:cs typeface="メイリオ" pitchFamily="50" charset="-128"/>
              </a:rPr>
              <a:t>.</a:t>
            </a:r>
          </a:p>
        </p:txBody>
      </p:sp>
      <p:cxnSp>
        <p:nvCxnSpPr>
          <p:cNvPr id="13" name="図形 12"/>
          <p:cNvCxnSpPr>
            <a:stCxn id="2050" idx="2"/>
            <a:endCxn id="2051" idx="0"/>
          </p:cNvCxnSpPr>
          <p:nvPr/>
        </p:nvCxnSpPr>
        <p:spPr>
          <a:xfrm rot="5400000" flipH="1" flipV="1">
            <a:off x="2270045" y="1816628"/>
            <a:ext cx="4536505" cy="4592898"/>
          </a:xfrm>
          <a:prstGeom prst="bentConnector5">
            <a:avLst>
              <a:gd name="adj1" fmla="val -7559"/>
              <a:gd name="adj2" fmla="val 50954"/>
              <a:gd name="adj3" fmla="val 108119"/>
            </a:avLst>
          </a:prstGeom>
          <a:ln w="57150">
            <a:headEnd type="none"/>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395536" y="2276872"/>
            <a:ext cx="8445624" cy="720080"/>
          </a:xfrm>
        </p:spPr>
        <p:txBody>
          <a:bodyPr>
            <a:normAutofit/>
          </a:bodyPr>
          <a:lstStyle/>
          <a:p>
            <a:pPr algn="ctr">
              <a:buNone/>
            </a:pPr>
            <a:r>
              <a:rPr kumimoji="1" lang="ja-JP" altLang="en-US" b="1" dirty="0" smtClean="0">
                <a:latin typeface="メイリオ" pitchFamily="50" charset="-128"/>
                <a:ea typeface="メイリオ" pitchFamily="50" charset="-128"/>
                <a:cs typeface="メイリオ" pitchFamily="50" charset="-128"/>
              </a:rPr>
              <a:t>ユーザ</a:t>
            </a:r>
            <a:r>
              <a:rPr lang="ja-JP" altLang="en-US" b="1" dirty="0" smtClean="0">
                <a:latin typeface="メイリオ" pitchFamily="50" charset="-128"/>
                <a:ea typeface="メイリオ" pitchFamily="50" charset="-128"/>
                <a:cs typeface="メイリオ" pitchFamily="50" charset="-128"/>
              </a:rPr>
              <a:t>ビリティを意識した</a:t>
            </a:r>
            <a:r>
              <a:rPr kumimoji="1" lang="ja-JP" altLang="en-US" b="1" dirty="0" smtClean="0">
                <a:latin typeface="メイリオ" pitchFamily="50" charset="-128"/>
                <a:ea typeface="メイリオ" pitchFamily="50" charset="-128"/>
                <a:cs typeface="メイリオ" pitchFamily="50" charset="-128"/>
              </a:rPr>
              <a:t>プラグイン</a:t>
            </a:r>
            <a:r>
              <a:rPr lang="ja-JP" altLang="en-US" b="1" dirty="0" smtClean="0">
                <a:latin typeface="メイリオ" pitchFamily="50" charset="-128"/>
                <a:ea typeface="メイリオ" pitchFamily="50" charset="-128"/>
                <a:cs typeface="メイリオ" pitchFamily="50" charset="-128"/>
              </a:rPr>
              <a:t>開発</a:t>
            </a:r>
            <a:endParaRPr kumimoji="1" lang="en-US" altLang="ja-JP" b="1" dirty="0" smtClean="0">
              <a:latin typeface="メイリオ" pitchFamily="50" charset="-128"/>
              <a:ea typeface="メイリオ" pitchFamily="50" charset="-128"/>
              <a:cs typeface="メイリオ" pitchFamily="50" charset="-128"/>
            </a:endParaRPr>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22</a:t>
            </a:fld>
            <a:endParaRPr lang="ja-JP" altLang="en-US"/>
          </a:p>
        </p:txBody>
      </p:sp>
      <p:sp>
        <p:nvSpPr>
          <p:cNvPr id="5" name="タイトル 1"/>
          <p:cNvSpPr txBox="1">
            <a:spLocks/>
          </p:cNvSpPr>
          <p:nvPr/>
        </p:nvSpPr>
        <p:spPr>
          <a:xfrm>
            <a:off x="467544" y="404664"/>
            <a:ext cx="8229600" cy="90872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4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目的</a:t>
            </a:r>
            <a:endParaRPr kumimoji="1" lang="en-US" altLang="ja-JP" sz="4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6" name="下矢印 5"/>
          <p:cNvSpPr/>
          <p:nvPr/>
        </p:nvSpPr>
        <p:spPr>
          <a:xfrm>
            <a:off x="3440560" y="3140968"/>
            <a:ext cx="2160240" cy="648072"/>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7" name="コンテンツ プレースホルダ 2"/>
          <p:cNvSpPr txBox="1">
            <a:spLocks/>
          </p:cNvSpPr>
          <p:nvPr/>
        </p:nvSpPr>
        <p:spPr>
          <a:xfrm>
            <a:off x="344216" y="4221088"/>
            <a:ext cx="8445624" cy="720080"/>
          </a:xfrm>
          <a:prstGeom prst="rect">
            <a:avLst/>
          </a:prstGeom>
        </p:spPr>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lang="ja-JP" altLang="en-US" sz="3600" b="1" dirty="0" smtClean="0">
                <a:latin typeface="メイリオ" pitchFamily="50" charset="-128"/>
                <a:ea typeface="メイリオ" pitchFamily="50" charset="-128"/>
                <a:cs typeface="メイリオ" pitchFamily="50" charset="-128"/>
              </a:rPr>
              <a:t>使いやすさを向上させる</a:t>
            </a:r>
            <a:endParaRPr kumimoji="1" lang="en-US" altLang="ja-JP" sz="3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スライド番号プレースホルダ 7"/>
          <p:cNvSpPr>
            <a:spLocks noGrp="1"/>
          </p:cNvSpPr>
          <p:nvPr>
            <p:ph type="sldNum" sz="quarter" idx="12"/>
          </p:nvPr>
        </p:nvSpPr>
        <p:spPr/>
        <p:txBody>
          <a:bodyPr/>
          <a:lstStyle/>
          <a:p>
            <a:fld id="{D2D8002D-B5B0-4BAC-B1F6-782DDCCE6D9C}" type="slidenum">
              <a:rPr lang="ja-JP" altLang="en-US" smtClean="0"/>
              <a:pPr/>
              <a:t>23</a:t>
            </a:fld>
            <a:endParaRPr lang="ja-JP" altLang="en-US"/>
          </a:p>
        </p:txBody>
      </p:sp>
      <p:sp>
        <p:nvSpPr>
          <p:cNvPr id="7" name="コンテンツ プレースホルダ 4"/>
          <p:cNvSpPr txBox="1">
            <a:spLocks/>
          </p:cNvSpPr>
          <p:nvPr/>
        </p:nvSpPr>
        <p:spPr>
          <a:xfrm>
            <a:off x="827584" y="1412776"/>
            <a:ext cx="7859216" cy="3960440"/>
          </a:xfrm>
          <a:prstGeom prst="rect">
            <a:avLst/>
          </a:prstGeom>
        </p:spPr>
        <p:txBody>
          <a:bodyPr vert="horz" lIns="91440" tIns="45720" rIns="91440" bIns="45720" rtlCol="0">
            <a:norm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ja-JP" altLang="en-US" sz="32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開発プロジェクトへの参画</a:t>
            </a:r>
            <a:endParaRPr kumimoji="1" lang="en-US" altLang="ja-JP" sz="32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a:p>
            <a:pPr marL="514350" marR="0" lvl="0" indent="-514350" algn="l" defTabSz="914400" rtl="0" eaLnBrk="1" fontAlgn="auto" latinLnBrk="0" hangingPunct="1">
              <a:lnSpc>
                <a:spcPct val="100000"/>
              </a:lnSpc>
              <a:spcBef>
                <a:spcPts val="1800"/>
              </a:spcBef>
              <a:spcAft>
                <a:spcPts val="0"/>
              </a:spcAft>
              <a:buClrTx/>
              <a:buSzTx/>
              <a:buFont typeface="+mj-lt"/>
              <a:buAutoNum type="arabicPeriod"/>
              <a:tabLst/>
              <a:defRPr/>
            </a:pPr>
            <a:r>
              <a:rPr kumimoji="1" lang="ja-JP" altLang="en-US" sz="32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目的</a:t>
            </a:r>
            <a:endParaRPr kumimoji="1" lang="en-US" altLang="ja-JP" sz="28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a:p>
            <a:pPr marL="514350" marR="0" lvl="0" indent="-514350" algn="l" defTabSz="914400" rtl="0" eaLnBrk="1" fontAlgn="auto" latinLnBrk="0" hangingPunct="1">
              <a:lnSpc>
                <a:spcPct val="100000"/>
              </a:lnSpc>
              <a:spcBef>
                <a:spcPts val="1800"/>
              </a:spcBef>
              <a:spcAft>
                <a:spcPts val="0"/>
              </a:spcAft>
              <a:buClrTx/>
              <a:buSzTx/>
              <a:buFont typeface="+mj-lt"/>
              <a:buAutoNum type="arabicPeriod"/>
              <a:tabLst/>
              <a:defRPr/>
            </a:pPr>
            <a:r>
              <a:rPr kumimoji="1" lang="ja-JP" altLang="en-US" sz="3200"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解決策</a:t>
            </a:r>
            <a:endParaRPr kumimoji="1" lang="en-US" altLang="ja-JP" sz="3200"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endParaRPr>
          </a:p>
          <a:p>
            <a:pPr marL="514350" marR="0" lvl="0" indent="-514350" algn="l" defTabSz="914400" rtl="0" eaLnBrk="1" fontAlgn="auto" latinLnBrk="0" hangingPunct="1">
              <a:lnSpc>
                <a:spcPct val="100000"/>
              </a:lnSpc>
              <a:spcBef>
                <a:spcPts val="1800"/>
              </a:spcBef>
              <a:spcAft>
                <a:spcPts val="0"/>
              </a:spcAft>
              <a:buClrTx/>
              <a:buSzTx/>
              <a:buFont typeface="+mj-lt"/>
              <a:buAutoNum type="arabicPeriod"/>
              <a:tabLst/>
              <a:defRPr/>
            </a:pPr>
            <a:r>
              <a:rPr kumimoji="1" lang="ja-JP" altLang="en-US" sz="32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評価</a:t>
            </a:r>
            <a:endParaRPr kumimoji="1" lang="en-US" altLang="ja-JP" sz="32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a:p>
            <a:pPr marL="514350" marR="0" lvl="0" indent="-514350" algn="l" defTabSz="914400" rtl="0" eaLnBrk="1" fontAlgn="auto" latinLnBrk="0" hangingPunct="1">
              <a:lnSpc>
                <a:spcPct val="100000"/>
              </a:lnSpc>
              <a:spcBef>
                <a:spcPts val="1800"/>
              </a:spcBef>
              <a:spcAft>
                <a:spcPts val="0"/>
              </a:spcAft>
              <a:buClrTx/>
              <a:buSzTx/>
              <a:buFont typeface="+mj-lt"/>
              <a:buAutoNum type="arabicPeriod"/>
              <a:tabLst/>
              <a:defRPr/>
            </a:pPr>
            <a:r>
              <a:rPr kumimoji="1" lang="ja-JP" altLang="en-US" sz="32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今後の課題</a:t>
            </a:r>
            <a:endParaRPr kumimoji="1" lang="en-US" altLang="ja-JP" sz="32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タイトル 3"/>
          <p:cNvSpPr txBox="1">
            <a:spLocks/>
          </p:cNvSpPr>
          <p:nvPr/>
        </p:nvSpPr>
        <p:spPr>
          <a:xfrm>
            <a:off x="467544" y="0"/>
            <a:ext cx="8229600" cy="98072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4000" b="1" i="0" u="none" strike="noStrike" kern="1200" cap="none" spc="0" normalizeH="0" baseline="0" noProof="0" smtClean="0">
                <a:ln>
                  <a:noFill/>
                </a:ln>
                <a:solidFill>
                  <a:schemeClr val="tx1"/>
                </a:solidFill>
                <a:effectLst/>
                <a:uLnTx/>
                <a:uFillTx/>
                <a:latin typeface="メイリオ" pitchFamily="50" charset="-128"/>
                <a:ea typeface="メイリオ" pitchFamily="50" charset="-128"/>
                <a:cs typeface="メイリオ" pitchFamily="50" charset="-128"/>
              </a:rPr>
              <a:t>コンテンツ</a:t>
            </a:r>
            <a:endParaRPr kumimoji="1" lang="ja-JP" altLang="en-US" sz="40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251520" y="1628800"/>
            <a:ext cx="8229600" cy="5229200"/>
          </a:xfrm>
        </p:spPr>
        <p:txBody>
          <a:bodyPr>
            <a:normAutofit/>
          </a:bodyPr>
          <a:lstStyle/>
          <a:p>
            <a:r>
              <a:rPr kumimoji="1" lang="ja-JP" altLang="en-US" sz="2400" b="1" dirty="0" smtClean="0">
                <a:latin typeface="メイリオ" pitchFamily="50" charset="-128"/>
                <a:ea typeface="メイリオ" pitchFamily="50" charset="-128"/>
                <a:cs typeface="メイリオ" pitchFamily="50" charset="-128"/>
              </a:rPr>
              <a:t>どこがエラーなのか？</a:t>
            </a:r>
            <a:endParaRPr kumimoji="1" lang="en-US" altLang="ja-JP" sz="2400" b="1" dirty="0" smtClean="0">
              <a:latin typeface="メイリオ" pitchFamily="50" charset="-128"/>
              <a:ea typeface="メイリオ" pitchFamily="50" charset="-128"/>
              <a:cs typeface="メイリオ" pitchFamily="50" charset="-128"/>
            </a:endParaRPr>
          </a:p>
          <a:p>
            <a:r>
              <a:rPr lang="ja-JP" altLang="en-US" sz="2400" b="1" dirty="0" smtClean="0">
                <a:latin typeface="メイリオ" pitchFamily="50" charset="-128"/>
                <a:ea typeface="メイリオ" pitchFamily="50" charset="-128"/>
                <a:cs typeface="メイリオ" pitchFamily="50" charset="-128"/>
              </a:rPr>
              <a:t>エラー内容はなにか？</a:t>
            </a:r>
            <a:endParaRPr lang="en-US" altLang="ja-JP" sz="2400" b="1" dirty="0" smtClean="0">
              <a:latin typeface="メイリオ" pitchFamily="50" charset="-128"/>
              <a:ea typeface="メイリオ" pitchFamily="50" charset="-128"/>
              <a:cs typeface="メイリオ" pitchFamily="50" charset="-128"/>
            </a:endParaRPr>
          </a:p>
          <a:p>
            <a:endParaRPr lang="en-US" altLang="ja-JP" sz="2800" b="1" dirty="0" smtClean="0">
              <a:latin typeface="メイリオ" pitchFamily="50" charset="-128"/>
              <a:ea typeface="メイリオ" pitchFamily="50" charset="-128"/>
              <a:cs typeface="メイリオ" pitchFamily="50" charset="-128"/>
            </a:endParaRPr>
          </a:p>
          <a:p>
            <a:endParaRPr lang="en-US" altLang="ja-JP" sz="2800" b="1" dirty="0" smtClean="0">
              <a:latin typeface="メイリオ" pitchFamily="50" charset="-128"/>
              <a:ea typeface="メイリオ" pitchFamily="50" charset="-128"/>
              <a:cs typeface="メイリオ" pitchFamily="50" charset="-128"/>
            </a:endParaRPr>
          </a:p>
          <a:p>
            <a:pPr>
              <a:buNone/>
            </a:pPr>
            <a:r>
              <a:rPr lang="ja-JP" altLang="en-US" sz="2800" b="1" dirty="0" smtClean="0">
                <a:latin typeface="メイリオ" pitchFamily="50" charset="-128"/>
                <a:ea typeface="メイリオ" pitchFamily="50" charset="-128"/>
                <a:cs typeface="メイリオ" pitchFamily="50" charset="-128"/>
              </a:rPr>
              <a:t>→これらの改善を図る方法をとして</a:t>
            </a:r>
            <a:endParaRPr lang="en-US" altLang="ja-JP" sz="2800" b="1" dirty="0" smtClean="0">
              <a:latin typeface="メイリオ" pitchFamily="50" charset="-128"/>
              <a:ea typeface="メイリオ" pitchFamily="50" charset="-128"/>
              <a:cs typeface="メイリオ" pitchFamily="50" charset="-128"/>
            </a:endParaRPr>
          </a:p>
          <a:p>
            <a:pPr>
              <a:buNone/>
            </a:pPr>
            <a:r>
              <a:rPr kumimoji="1" lang="ja-JP" altLang="en-US" sz="2800" b="1" dirty="0" smtClean="0">
                <a:latin typeface="メイリオ" pitchFamily="50" charset="-128"/>
                <a:ea typeface="メイリオ" pitchFamily="50" charset="-128"/>
                <a:cs typeface="メイリオ" pitchFamily="50" charset="-128"/>
              </a:rPr>
              <a:t>　</a:t>
            </a:r>
            <a:r>
              <a:rPr kumimoji="1" lang="en-US" altLang="ja-JP" sz="2800" b="1" dirty="0" smtClean="0">
                <a:latin typeface="メイリオ" pitchFamily="50" charset="-128"/>
                <a:ea typeface="メイリオ" pitchFamily="50" charset="-128"/>
                <a:cs typeface="メイリオ" pitchFamily="50" charset="-128"/>
              </a:rPr>
              <a:t>EFO(</a:t>
            </a:r>
            <a:r>
              <a:rPr kumimoji="1" lang="ja-JP" altLang="en-US" sz="2800" b="1" dirty="0" smtClean="0">
                <a:latin typeface="メイリオ" pitchFamily="50" charset="-128"/>
                <a:ea typeface="メイリオ" pitchFamily="50" charset="-128"/>
                <a:cs typeface="メイリオ" pitchFamily="50" charset="-128"/>
              </a:rPr>
              <a:t>エントリーフォーム最適化</a:t>
            </a:r>
            <a:r>
              <a:rPr kumimoji="1" lang="en-US" altLang="ja-JP" sz="2800" b="1" dirty="0" smtClean="0">
                <a:latin typeface="メイリオ" pitchFamily="50" charset="-128"/>
                <a:ea typeface="メイリオ" pitchFamily="50" charset="-128"/>
                <a:cs typeface="メイリオ" pitchFamily="50" charset="-128"/>
              </a:rPr>
              <a:t>)</a:t>
            </a:r>
            <a:r>
              <a:rPr lang="en-US" altLang="ja-JP" sz="2000" b="1" dirty="0" smtClean="0">
                <a:latin typeface="メイリオ" pitchFamily="50" charset="-128"/>
                <a:ea typeface="メイリオ" pitchFamily="50" charset="-128"/>
                <a:cs typeface="メイリオ" pitchFamily="50" charset="-128"/>
              </a:rPr>
              <a:t>※</a:t>
            </a:r>
            <a:r>
              <a:rPr kumimoji="1" lang="ja-JP" altLang="en-US" sz="2800" b="1" dirty="0" smtClean="0">
                <a:latin typeface="メイリオ" pitchFamily="50" charset="-128"/>
                <a:ea typeface="メイリオ" pitchFamily="50" charset="-128"/>
                <a:cs typeface="メイリオ" pitchFamily="50" charset="-128"/>
              </a:rPr>
              <a:t>を適用</a:t>
            </a:r>
            <a:r>
              <a:rPr kumimoji="1" lang="en-US" altLang="ja-JP" sz="2800" b="1" dirty="0" smtClean="0">
                <a:latin typeface="メイリオ" pitchFamily="50" charset="-128"/>
                <a:ea typeface="メイリオ" pitchFamily="50" charset="-128"/>
                <a:cs typeface="メイリオ" pitchFamily="50" charset="-128"/>
              </a:rPr>
              <a:t>.</a:t>
            </a:r>
            <a:endParaRPr lang="en-US" altLang="ja-JP" sz="2800" b="1" dirty="0" smtClean="0">
              <a:latin typeface="メイリオ" pitchFamily="50" charset="-128"/>
              <a:ea typeface="メイリオ" pitchFamily="50" charset="-128"/>
              <a:cs typeface="メイリオ" pitchFamily="50" charset="-128"/>
            </a:endParaRPr>
          </a:p>
          <a:p>
            <a:pPr>
              <a:buNone/>
            </a:pPr>
            <a:endParaRPr lang="en-US" altLang="ja-JP" sz="2800" b="1" dirty="0" smtClean="0">
              <a:latin typeface="メイリオ" pitchFamily="50" charset="-128"/>
              <a:ea typeface="メイリオ" pitchFamily="50" charset="-128"/>
              <a:cs typeface="メイリオ" pitchFamily="50" charset="-128"/>
            </a:endParaRPr>
          </a:p>
          <a:p>
            <a:pPr>
              <a:buNone/>
            </a:pPr>
            <a:r>
              <a:rPr lang="en-US" altLang="ja-JP" sz="2800" b="1" dirty="0" smtClean="0">
                <a:latin typeface="メイリオ" pitchFamily="50" charset="-128"/>
                <a:ea typeface="メイリオ" pitchFamily="50" charset="-128"/>
                <a:cs typeface="メイリオ" pitchFamily="50" charset="-128"/>
              </a:rPr>
              <a:t>  ※EFO:Entry Form Optimization</a:t>
            </a:r>
          </a:p>
          <a:p>
            <a:pPr>
              <a:buNone/>
            </a:pPr>
            <a:r>
              <a:rPr lang="ja-JP" altLang="en-US" sz="2800" b="1" dirty="0" smtClean="0">
                <a:latin typeface="メイリオ" pitchFamily="50" charset="-128"/>
                <a:ea typeface="メイリオ" pitchFamily="50" charset="-128"/>
                <a:cs typeface="メイリオ" pitchFamily="50" charset="-128"/>
              </a:rPr>
              <a:t>　利用しやすいようにフォームを改善して</a:t>
            </a:r>
            <a:r>
              <a:rPr lang="en-US" altLang="ja-JP" sz="2800" b="1" dirty="0" smtClean="0">
                <a:latin typeface="メイリオ" pitchFamily="50" charset="-128"/>
                <a:ea typeface="メイリオ" pitchFamily="50" charset="-128"/>
                <a:cs typeface="メイリオ" pitchFamily="50" charset="-128"/>
              </a:rPr>
              <a:t>,</a:t>
            </a:r>
          </a:p>
          <a:p>
            <a:pPr>
              <a:buNone/>
            </a:pPr>
            <a:r>
              <a:rPr lang="en-US" altLang="ja-JP" sz="2800" b="1" dirty="0" smtClean="0">
                <a:latin typeface="メイリオ" pitchFamily="50" charset="-128"/>
                <a:ea typeface="メイリオ" pitchFamily="50" charset="-128"/>
                <a:cs typeface="メイリオ" pitchFamily="50" charset="-128"/>
              </a:rPr>
              <a:t>   </a:t>
            </a:r>
            <a:r>
              <a:rPr lang="ja-JP" altLang="en-US" sz="2800" b="1" dirty="0" smtClean="0">
                <a:latin typeface="メイリオ" pitchFamily="50" charset="-128"/>
                <a:ea typeface="メイリオ" pitchFamily="50" charset="-128"/>
                <a:cs typeface="メイリオ" pitchFamily="50" charset="-128"/>
              </a:rPr>
              <a:t>利用者の途中離脱を減らし</a:t>
            </a:r>
            <a:r>
              <a:rPr lang="en-US" altLang="ja-JP" sz="2800" b="1" dirty="0" smtClean="0">
                <a:latin typeface="メイリオ" pitchFamily="50" charset="-128"/>
                <a:ea typeface="メイリオ" pitchFamily="50" charset="-128"/>
                <a:cs typeface="メイリオ" pitchFamily="50" charset="-128"/>
              </a:rPr>
              <a:t>, </a:t>
            </a:r>
            <a:r>
              <a:rPr lang="ja-JP" altLang="en-US" sz="2800" b="1" dirty="0" smtClean="0">
                <a:latin typeface="メイリオ" pitchFamily="50" charset="-128"/>
                <a:ea typeface="メイリオ" pitchFamily="50" charset="-128"/>
                <a:cs typeface="メイリオ" pitchFamily="50" charset="-128"/>
              </a:rPr>
              <a:t>最適化すること</a:t>
            </a:r>
            <a:r>
              <a:rPr lang="en-US" altLang="ja-JP" sz="2800" b="1" dirty="0" smtClean="0">
                <a:latin typeface="メイリオ" pitchFamily="50" charset="-128"/>
                <a:ea typeface="メイリオ" pitchFamily="50" charset="-128"/>
                <a:cs typeface="メイリオ" pitchFamily="50" charset="-128"/>
              </a:rPr>
              <a:t>.</a:t>
            </a:r>
          </a:p>
          <a:p>
            <a:pPr>
              <a:buNone/>
            </a:pPr>
            <a:endParaRPr kumimoji="1" lang="ja-JP" altLang="en-US" sz="2800" b="1" dirty="0">
              <a:latin typeface="メイリオ" pitchFamily="50" charset="-128"/>
              <a:ea typeface="メイリオ" pitchFamily="50" charset="-128"/>
              <a:cs typeface="メイリオ" pitchFamily="50" charset="-128"/>
            </a:endParaRPr>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24</a:t>
            </a:fld>
            <a:endParaRPr lang="ja-JP" altLang="en-US"/>
          </a:p>
        </p:txBody>
      </p:sp>
      <p:sp>
        <p:nvSpPr>
          <p:cNvPr id="5" name="タイトル 1"/>
          <p:cNvSpPr txBox="1">
            <a:spLocks/>
          </p:cNvSpPr>
          <p:nvPr/>
        </p:nvSpPr>
        <p:spPr>
          <a:xfrm>
            <a:off x="467544" y="0"/>
            <a:ext cx="8229600" cy="90872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3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①フォームのユーザビリティ向上策</a:t>
            </a:r>
            <a:endParaRPr kumimoji="1" lang="en-US" altLang="ja-JP" sz="3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pic>
        <p:nvPicPr>
          <p:cNvPr id="6" name="コンテンツ プレースホルダ 4"/>
          <p:cNvPicPr>
            <a:picLocks/>
          </p:cNvPicPr>
          <p:nvPr/>
        </p:nvPicPr>
        <p:blipFill>
          <a:blip r:embed="rId2" cstate="print"/>
          <a:srcRect/>
          <a:stretch>
            <a:fillRect/>
          </a:stretch>
        </p:blipFill>
        <p:spPr bwMode="auto">
          <a:xfrm>
            <a:off x="4139952" y="764704"/>
            <a:ext cx="4752528" cy="266429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95536" y="0"/>
            <a:ext cx="8229600" cy="980728"/>
          </a:xfrm>
        </p:spPr>
        <p:txBody>
          <a:bodyPr vert="horz" lIns="91440" tIns="45720" rIns="91440" bIns="45720" rtlCol="0" anchor="ctr">
            <a:normAutofit/>
          </a:bodyPr>
          <a:lstStyle/>
          <a:p>
            <a:pPr>
              <a:defRPr/>
            </a:pPr>
            <a:r>
              <a:rPr lang="en-US" altLang="ja-JP" sz="3600" b="1" dirty="0" smtClean="0">
                <a:latin typeface="メイリオ" pitchFamily="50" charset="-128"/>
                <a:ea typeface="メイリオ" pitchFamily="50" charset="-128"/>
                <a:cs typeface="メイリオ" pitchFamily="50" charset="-128"/>
              </a:rPr>
              <a:t>EFO</a:t>
            </a:r>
            <a:r>
              <a:rPr lang="ja-JP" altLang="en-US" sz="3600" b="1" dirty="0" smtClean="0">
                <a:latin typeface="メイリオ" pitchFamily="50" charset="-128"/>
                <a:ea typeface="メイリオ" pitchFamily="50" charset="-128"/>
                <a:cs typeface="メイリオ" pitchFamily="50" charset="-128"/>
              </a:rPr>
              <a:t>検討項目の選定方法</a:t>
            </a:r>
            <a:endParaRPr lang="ja-JP" altLang="en-US" sz="3600" b="1" dirty="0">
              <a:latin typeface="メイリオ" pitchFamily="50" charset="-128"/>
              <a:ea typeface="メイリオ" pitchFamily="50" charset="-128"/>
              <a:cs typeface="メイリオ" pitchFamily="50" charset="-128"/>
            </a:endParaRPr>
          </a:p>
        </p:txBody>
      </p:sp>
      <p:sp>
        <p:nvSpPr>
          <p:cNvPr id="3" name="コンテンツ プレースホルダ 2"/>
          <p:cNvSpPr>
            <a:spLocks noGrp="1"/>
          </p:cNvSpPr>
          <p:nvPr>
            <p:ph idx="1"/>
          </p:nvPr>
        </p:nvSpPr>
        <p:spPr>
          <a:xfrm>
            <a:off x="457200" y="1412776"/>
            <a:ext cx="8229600" cy="5112568"/>
          </a:xfrm>
        </p:spPr>
        <p:txBody>
          <a:bodyPr>
            <a:normAutofit fontScale="85000" lnSpcReduction="10000"/>
          </a:bodyPr>
          <a:lstStyle/>
          <a:p>
            <a:pPr marL="514350" indent="-514350">
              <a:buFont typeface="+mj-ea"/>
              <a:buAutoNum type="circleNumDbPlain"/>
            </a:pPr>
            <a:r>
              <a:rPr kumimoji="1" lang="en-US" altLang="ja-JP" b="1" dirty="0" smtClean="0">
                <a:latin typeface="メイリオ" pitchFamily="50" charset="-128"/>
                <a:ea typeface="メイリオ" pitchFamily="50" charset="-128"/>
                <a:cs typeface="メイリオ" pitchFamily="50" charset="-128"/>
              </a:rPr>
              <a:t>『EFO』</a:t>
            </a:r>
            <a:r>
              <a:rPr lang="ja-JP" altLang="en-US" b="1" dirty="0" smtClean="0">
                <a:latin typeface="メイリオ" pitchFamily="50" charset="-128"/>
                <a:ea typeface="メイリオ" pitchFamily="50" charset="-128"/>
                <a:cs typeface="メイリオ" pitchFamily="50" charset="-128"/>
              </a:rPr>
              <a:t>という</a:t>
            </a:r>
            <a:r>
              <a:rPr kumimoji="1" lang="ja-JP" altLang="en-US" b="1" dirty="0" smtClean="0">
                <a:latin typeface="メイリオ" pitchFamily="50" charset="-128"/>
                <a:ea typeface="メイリオ" pitchFamily="50" charset="-128"/>
                <a:cs typeface="メイリオ" pitchFamily="50" charset="-128"/>
              </a:rPr>
              <a:t>キーワード</a:t>
            </a:r>
            <a:r>
              <a:rPr kumimoji="1" lang="en-US" altLang="ja-JP" b="1" dirty="0" smtClean="0">
                <a:latin typeface="メイリオ" pitchFamily="50" charset="-128"/>
                <a:ea typeface="メイリオ" pitchFamily="50" charset="-128"/>
                <a:cs typeface="メイリオ" pitchFamily="50" charset="-128"/>
              </a:rPr>
              <a:t>Google</a:t>
            </a:r>
            <a:r>
              <a:rPr kumimoji="1" lang="ja-JP" altLang="en-US" b="1" dirty="0" smtClean="0">
                <a:latin typeface="メイリオ" pitchFamily="50" charset="-128"/>
                <a:ea typeface="メイリオ" pitchFamily="50" charset="-128"/>
                <a:cs typeface="メイリオ" pitchFamily="50" charset="-128"/>
              </a:rPr>
              <a:t>内検索。</a:t>
            </a:r>
            <a:endParaRPr kumimoji="1" lang="en-US" altLang="ja-JP" b="1" dirty="0" smtClean="0">
              <a:latin typeface="メイリオ" pitchFamily="50" charset="-128"/>
              <a:ea typeface="メイリオ" pitchFamily="50" charset="-128"/>
              <a:cs typeface="メイリオ" pitchFamily="50" charset="-128"/>
            </a:endParaRPr>
          </a:p>
          <a:p>
            <a:pPr marL="514350" indent="-514350">
              <a:buFont typeface="+mj-ea"/>
              <a:buAutoNum type="circleNumDbPlain"/>
            </a:pPr>
            <a:endParaRPr kumimoji="1" lang="en-US" altLang="ja-JP" b="1" dirty="0" smtClean="0">
              <a:latin typeface="メイリオ" pitchFamily="50" charset="-128"/>
              <a:ea typeface="メイリオ" pitchFamily="50" charset="-128"/>
              <a:cs typeface="メイリオ" pitchFamily="50" charset="-128"/>
            </a:endParaRPr>
          </a:p>
          <a:p>
            <a:pPr marL="514350" indent="-514350">
              <a:buFont typeface="+mj-ea"/>
              <a:buAutoNum type="circleNumDbPlain"/>
            </a:pPr>
            <a:r>
              <a:rPr lang="ja-JP" altLang="en-US" b="1" dirty="0" smtClean="0">
                <a:latin typeface="メイリオ" pitchFamily="50" charset="-128"/>
                <a:ea typeface="メイリオ" pitchFamily="50" charset="-128"/>
                <a:cs typeface="メイリオ" pitchFamily="50" charset="-128"/>
              </a:rPr>
              <a:t>重複を省いた上位１０サイト内の</a:t>
            </a:r>
            <a:r>
              <a:rPr lang="en-US" altLang="ja-JP" b="1" dirty="0" smtClean="0">
                <a:latin typeface="メイリオ" pitchFamily="50" charset="-128"/>
                <a:ea typeface="メイリオ" pitchFamily="50" charset="-128"/>
                <a:cs typeface="メイリオ" pitchFamily="50" charset="-128"/>
              </a:rPr>
              <a:t>EFO</a:t>
            </a:r>
            <a:r>
              <a:rPr lang="ja-JP" altLang="en-US" b="1" dirty="0" smtClean="0">
                <a:latin typeface="メイリオ" pitchFamily="50" charset="-128"/>
                <a:ea typeface="メイリオ" pitchFamily="50" charset="-128"/>
                <a:cs typeface="メイリオ" pitchFamily="50" charset="-128"/>
              </a:rPr>
              <a:t>のポイント、特徴、機能等の項目をピックアップ。</a:t>
            </a:r>
            <a:endParaRPr lang="en-US" altLang="ja-JP" b="1" dirty="0" smtClean="0">
              <a:latin typeface="メイリオ" pitchFamily="50" charset="-128"/>
              <a:ea typeface="メイリオ" pitchFamily="50" charset="-128"/>
              <a:cs typeface="メイリオ" pitchFamily="50" charset="-128"/>
            </a:endParaRPr>
          </a:p>
          <a:p>
            <a:pPr marL="514350" indent="-514350">
              <a:buFont typeface="+mj-ea"/>
              <a:buAutoNum type="circleNumDbPlain"/>
            </a:pPr>
            <a:endParaRPr lang="en-US" altLang="ja-JP" b="1" dirty="0" smtClean="0">
              <a:latin typeface="メイリオ" pitchFamily="50" charset="-128"/>
              <a:ea typeface="メイリオ" pitchFamily="50" charset="-128"/>
              <a:cs typeface="メイリオ" pitchFamily="50" charset="-128"/>
            </a:endParaRPr>
          </a:p>
          <a:p>
            <a:pPr marL="514350" indent="-514350">
              <a:buFont typeface="+mj-ea"/>
              <a:buAutoNum type="circleNumDbPlain"/>
            </a:pPr>
            <a:r>
              <a:rPr kumimoji="1" lang="ja-JP" altLang="en-US" b="1" dirty="0" smtClean="0">
                <a:latin typeface="メイリオ" pitchFamily="50" charset="-128"/>
                <a:ea typeface="メイリオ" pitchFamily="50" charset="-128"/>
                <a:cs typeface="メイリオ" pitchFamily="50" charset="-128"/>
              </a:rPr>
              <a:t>ピックアップ項目の重複項目や関連性の無い項目等を省く。</a:t>
            </a:r>
            <a:r>
              <a:rPr kumimoji="1" lang="en-US" altLang="ja-JP" b="1" dirty="0" smtClean="0">
                <a:latin typeface="メイリオ" pitchFamily="50" charset="-128"/>
                <a:ea typeface="メイリオ" pitchFamily="50" charset="-128"/>
                <a:cs typeface="メイリオ" pitchFamily="50" charset="-128"/>
              </a:rPr>
              <a:t>【126</a:t>
            </a:r>
            <a:r>
              <a:rPr kumimoji="1" lang="ja-JP" altLang="en-US" b="1" dirty="0" smtClean="0">
                <a:latin typeface="メイリオ" pitchFamily="50" charset="-128"/>
                <a:ea typeface="メイリオ" pitchFamily="50" charset="-128"/>
                <a:cs typeface="メイリオ" pitchFamily="50" charset="-128"/>
              </a:rPr>
              <a:t>項目</a:t>
            </a:r>
            <a:r>
              <a:rPr lang="en-US" altLang="ja-JP" b="1" dirty="0" smtClean="0">
                <a:latin typeface="メイリオ" pitchFamily="50" charset="-128"/>
                <a:ea typeface="メイリオ" pitchFamily="50" charset="-128"/>
                <a:cs typeface="メイリオ" pitchFamily="50" charset="-128"/>
              </a:rPr>
              <a:t>-&gt;24</a:t>
            </a:r>
            <a:r>
              <a:rPr lang="ja-JP" altLang="en-US" b="1" dirty="0" smtClean="0">
                <a:latin typeface="メイリオ" pitchFamily="50" charset="-128"/>
                <a:ea typeface="メイリオ" pitchFamily="50" charset="-128"/>
                <a:cs typeface="メイリオ" pitchFamily="50" charset="-128"/>
              </a:rPr>
              <a:t>項目</a:t>
            </a:r>
            <a:r>
              <a:rPr kumimoji="1" lang="en-US" altLang="ja-JP" b="1" dirty="0" smtClean="0">
                <a:latin typeface="メイリオ" pitchFamily="50" charset="-128"/>
                <a:ea typeface="メイリオ" pitchFamily="50" charset="-128"/>
                <a:cs typeface="メイリオ" pitchFamily="50" charset="-128"/>
              </a:rPr>
              <a:t>】</a:t>
            </a:r>
          </a:p>
          <a:p>
            <a:pPr marL="514350" indent="-514350">
              <a:buFont typeface="+mj-ea"/>
              <a:buAutoNum type="circleNumDbPlain"/>
            </a:pPr>
            <a:endParaRPr kumimoji="1" lang="en-US" altLang="ja-JP" b="1" dirty="0" smtClean="0">
              <a:latin typeface="メイリオ" pitchFamily="50" charset="-128"/>
              <a:ea typeface="メイリオ" pitchFamily="50" charset="-128"/>
              <a:cs typeface="メイリオ" pitchFamily="50" charset="-128"/>
            </a:endParaRPr>
          </a:p>
          <a:p>
            <a:pPr marL="514350" indent="-514350">
              <a:buFont typeface="+mj-ea"/>
              <a:buAutoNum type="circleNumDbPlain"/>
            </a:pPr>
            <a:r>
              <a:rPr kumimoji="1" lang="en-US" altLang="ja-JP" b="1" dirty="0" smtClean="0">
                <a:latin typeface="メイリオ" pitchFamily="50" charset="-128"/>
                <a:ea typeface="メイリオ" pitchFamily="50" charset="-128"/>
                <a:cs typeface="メイリオ" pitchFamily="50" charset="-128"/>
              </a:rPr>
              <a:t>NC3</a:t>
            </a:r>
            <a:r>
              <a:rPr kumimoji="1" lang="ja-JP" altLang="en-US" b="1" dirty="0" smtClean="0">
                <a:latin typeface="メイリオ" pitchFamily="50" charset="-128"/>
                <a:ea typeface="メイリオ" pitchFamily="50" charset="-128"/>
                <a:cs typeface="メイリオ" pitchFamily="50" charset="-128"/>
              </a:rPr>
              <a:t>の仕様、</a:t>
            </a:r>
            <a:r>
              <a:rPr kumimoji="1" lang="en-US" altLang="ja-JP" b="1" dirty="0" smtClean="0">
                <a:latin typeface="メイリオ" pitchFamily="50" charset="-128"/>
                <a:ea typeface="メイリオ" pitchFamily="50" charset="-128"/>
                <a:cs typeface="メイリオ" pitchFamily="50" charset="-128"/>
              </a:rPr>
              <a:t>iframe</a:t>
            </a:r>
            <a:r>
              <a:rPr kumimoji="1" lang="ja-JP" altLang="en-US" b="1" dirty="0" smtClean="0">
                <a:latin typeface="メイリオ" pitchFamily="50" charset="-128"/>
                <a:ea typeface="メイリオ" pitchFamily="50" charset="-128"/>
                <a:cs typeface="メイリオ" pitchFamily="50" charset="-128"/>
              </a:rPr>
              <a:t>プラグインの仕様</a:t>
            </a:r>
            <a:endParaRPr kumimoji="1" lang="en-US" altLang="ja-JP" b="1" dirty="0" smtClean="0">
              <a:latin typeface="メイリオ" pitchFamily="50" charset="-128"/>
              <a:ea typeface="メイリオ" pitchFamily="50" charset="-128"/>
              <a:cs typeface="メイリオ" pitchFamily="50" charset="-128"/>
            </a:endParaRPr>
          </a:p>
          <a:p>
            <a:pPr marL="514350" indent="-514350">
              <a:buNone/>
            </a:pPr>
            <a:r>
              <a:rPr lang="ja-JP" altLang="en-US" b="1" dirty="0" smtClean="0">
                <a:latin typeface="メイリオ" pitchFamily="50" charset="-128"/>
                <a:ea typeface="メイリオ" pitchFamily="50" charset="-128"/>
                <a:cs typeface="メイリオ" pitchFamily="50" charset="-128"/>
              </a:rPr>
              <a:t>　に適さない項目を省く。</a:t>
            </a:r>
            <a:r>
              <a:rPr lang="en-US" altLang="ja-JP" b="1" dirty="0" smtClean="0">
                <a:latin typeface="メイリオ" pitchFamily="50" charset="-128"/>
                <a:ea typeface="メイリオ" pitchFamily="50" charset="-128"/>
                <a:cs typeface="メイリオ" pitchFamily="50" charset="-128"/>
              </a:rPr>
              <a:t>【24</a:t>
            </a:r>
            <a:r>
              <a:rPr lang="ja-JP" altLang="en-US" b="1" dirty="0" smtClean="0">
                <a:latin typeface="メイリオ" pitchFamily="50" charset="-128"/>
                <a:ea typeface="メイリオ" pitchFamily="50" charset="-128"/>
                <a:cs typeface="メイリオ" pitchFamily="50" charset="-128"/>
              </a:rPr>
              <a:t>項目</a:t>
            </a:r>
            <a:r>
              <a:rPr lang="en-US" altLang="ja-JP" b="1" dirty="0" smtClean="0">
                <a:latin typeface="メイリオ" pitchFamily="50" charset="-128"/>
                <a:ea typeface="メイリオ" pitchFamily="50" charset="-128"/>
                <a:cs typeface="メイリオ" pitchFamily="50" charset="-128"/>
              </a:rPr>
              <a:t>-&gt;13</a:t>
            </a:r>
            <a:r>
              <a:rPr lang="ja-JP" altLang="en-US" b="1" dirty="0" smtClean="0">
                <a:latin typeface="メイリオ" pitchFamily="50" charset="-128"/>
                <a:ea typeface="メイリオ" pitchFamily="50" charset="-128"/>
                <a:cs typeface="メイリオ" pitchFamily="50" charset="-128"/>
              </a:rPr>
              <a:t>項目</a:t>
            </a:r>
            <a:r>
              <a:rPr lang="en-US" altLang="ja-JP" b="1" dirty="0" smtClean="0">
                <a:latin typeface="メイリオ" pitchFamily="50" charset="-128"/>
                <a:ea typeface="メイリオ" pitchFamily="50" charset="-128"/>
                <a:cs typeface="メイリオ" pitchFamily="50" charset="-128"/>
              </a:rPr>
              <a:t>】</a:t>
            </a:r>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25</a:t>
            </a:fld>
            <a:endParaRPr lang="ja-JP" altLang="en-US" dirty="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表 9"/>
          <p:cNvGraphicFramePr>
            <a:graphicFrameLocks noGrp="1"/>
          </p:cNvGraphicFramePr>
          <p:nvPr/>
        </p:nvGraphicFramePr>
        <p:xfrm>
          <a:off x="251520" y="908720"/>
          <a:ext cx="8532440" cy="5400601"/>
        </p:xfrm>
        <a:graphic>
          <a:graphicData uri="http://schemas.openxmlformats.org/drawingml/2006/table">
            <a:tbl>
              <a:tblPr/>
              <a:tblGrid>
                <a:gridCol w="645266"/>
                <a:gridCol w="7887174"/>
              </a:tblGrid>
              <a:tr h="371471">
                <a:tc>
                  <a:txBody>
                    <a:bodyPr/>
                    <a:lstStyle/>
                    <a:p>
                      <a:pPr algn="ctr">
                        <a:lnSpc>
                          <a:spcPts val="1800"/>
                        </a:lnSpc>
                        <a:spcAft>
                          <a:spcPts val="0"/>
                        </a:spcAft>
                      </a:pPr>
                      <a:r>
                        <a:rPr lang="en-US" altLang="ja-JP" sz="2000" b="1" kern="100" dirty="0" smtClean="0">
                          <a:latin typeface="+mn-lt"/>
                          <a:ea typeface="Mincho"/>
                          <a:cs typeface="Times New Roman"/>
                        </a:rPr>
                        <a:t>#</a:t>
                      </a:r>
                      <a:endParaRPr lang="ja-JP" sz="2000" b="1"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sz="2000" b="1" kern="100" dirty="0">
                          <a:latin typeface="+mn-lt"/>
                          <a:ea typeface="Mincho"/>
                          <a:cs typeface="Times New Roman"/>
                        </a:rPr>
                        <a:t>検討項目</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377070">
                <a:tc>
                  <a:txBody>
                    <a:bodyPr/>
                    <a:lstStyle/>
                    <a:p>
                      <a:pPr algn="ctr">
                        <a:lnSpc>
                          <a:spcPts val="1800"/>
                        </a:lnSpc>
                        <a:spcAft>
                          <a:spcPts val="0"/>
                        </a:spcAft>
                      </a:pPr>
                      <a:r>
                        <a:rPr lang="en-US" sz="2000" b="1" kern="100" dirty="0">
                          <a:latin typeface="Century"/>
                          <a:ea typeface="Mincho"/>
                          <a:cs typeface="Times New Roman"/>
                        </a:rPr>
                        <a:t>1</a:t>
                      </a:r>
                      <a:endParaRPr lang="ja-JP" sz="2000" b="1" kern="100" dirty="0">
                        <a:latin typeface="Century"/>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800" b="1" kern="100" dirty="0">
                          <a:latin typeface="+mn-lt"/>
                          <a:ea typeface="Mincho"/>
                          <a:cs typeface="Times New Roman"/>
                        </a:rPr>
                        <a:t>必須項目を明確にする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77070">
                <a:tc>
                  <a:txBody>
                    <a:bodyPr/>
                    <a:lstStyle/>
                    <a:p>
                      <a:pPr algn="ctr">
                        <a:lnSpc>
                          <a:spcPts val="1800"/>
                        </a:lnSpc>
                        <a:spcAft>
                          <a:spcPts val="0"/>
                        </a:spcAft>
                      </a:pPr>
                      <a:r>
                        <a:rPr lang="en-US" sz="2000" b="1" kern="100" dirty="0">
                          <a:latin typeface="Century"/>
                          <a:ea typeface="Mincho"/>
                          <a:cs typeface="Times New Roman"/>
                        </a:rPr>
                        <a:t>2</a:t>
                      </a:r>
                      <a:endParaRPr lang="ja-JP" sz="2000" b="1" kern="100" dirty="0">
                        <a:latin typeface="Century"/>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just">
                        <a:lnSpc>
                          <a:spcPts val="1800"/>
                        </a:lnSpc>
                        <a:spcAft>
                          <a:spcPts val="0"/>
                        </a:spcAft>
                      </a:pPr>
                      <a:r>
                        <a:rPr lang="ja-JP" sz="1800" b="1" kern="100" dirty="0">
                          <a:latin typeface="+mn-lt"/>
                          <a:ea typeface="Mincho"/>
                          <a:cs typeface="Times New Roman"/>
                        </a:rPr>
                        <a:t>何のためのフォームか明記する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377070">
                <a:tc>
                  <a:txBody>
                    <a:bodyPr/>
                    <a:lstStyle/>
                    <a:p>
                      <a:pPr algn="ctr">
                        <a:lnSpc>
                          <a:spcPts val="1800"/>
                        </a:lnSpc>
                        <a:spcAft>
                          <a:spcPts val="0"/>
                        </a:spcAft>
                      </a:pPr>
                      <a:r>
                        <a:rPr lang="en-US" sz="2000" b="1" kern="100" dirty="0">
                          <a:latin typeface="Century"/>
                          <a:ea typeface="Mincho"/>
                          <a:cs typeface="Times New Roman"/>
                        </a:rPr>
                        <a:t>3</a:t>
                      </a:r>
                      <a:endParaRPr lang="ja-JP" sz="2000" b="1" kern="100" dirty="0">
                        <a:latin typeface="Century"/>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altLang="en-US" sz="1800" b="1" kern="100" dirty="0" smtClean="0">
                          <a:latin typeface="+mn-lt"/>
                          <a:ea typeface="Mincho"/>
                          <a:cs typeface="Times New Roman"/>
                        </a:rPr>
                        <a:t>アクティブなフォームは</a:t>
                      </a:r>
                      <a:r>
                        <a:rPr lang="ja-JP" sz="1800" b="1" kern="100" dirty="0" smtClean="0">
                          <a:latin typeface="+mn-lt"/>
                          <a:ea typeface="Mincho"/>
                          <a:cs typeface="Times New Roman"/>
                        </a:rPr>
                        <a:t>色</a:t>
                      </a:r>
                      <a:r>
                        <a:rPr lang="ja-JP" sz="1800" b="1" kern="100" dirty="0">
                          <a:latin typeface="+mn-lt"/>
                          <a:ea typeface="Mincho"/>
                          <a:cs typeface="Times New Roman"/>
                        </a:rPr>
                        <a:t>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79155">
                <a:tc>
                  <a:txBody>
                    <a:bodyPr/>
                    <a:lstStyle/>
                    <a:p>
                      <a:pPr algn="ctr">
                        <a:lnSpc>
                          <a:spcPts val="1800"/>
                        </a:lnSpc>
                        <a:spcAft>
                          <a:spcPts val="0"/>
                        </a:spcAft>
                      </a:pPr>
                      <a:r>
                        <a:rPr lang="en-US" sz="2000" b="1" kern="100" dirty="0">
                          <a:latin typeface="Century"/>
                          <a:ea typeface="Mincho"/>
                          <a:cs typeface="Times New Roman"/>
                        </a:rPr>
                        <a:t>4</a:t>
                      </a:r>
                      <a:endParaRPr lang="ja-JP" sz="2000" b="1" kern="100" dirty="0">
                        <a:latin typeface="Century"/>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just">
                        <a:lnSpc>
                          <a:spcPts val="1800"/>
                        </a:lnSpc>
                        <a:spcAft>
                          <a:spcPts val="0"/>
                        </a:spcAft>
                      </a:pPr>
                      <a:r>
                        <a:rPr lang="ja-JP" sz="1800" b="1" kern="100" dirty="0">
                          <a:latin typeface="+mn-lt"/>
                          <a:ea typeface="Mincho"/>
                          <a:cs typeface="Times New Roman"/>
                        </a:rPr>
                        <a:t>送信ボタンの表現を変える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377070">
                <a:tc>
                  <a:txBody>
                    <a:bodyPr/>
                    <a:lstStyle/>
                    <a:p>
                      <a:pPr algn="ctr">
                        <a:lnSpc>
                          <a:spcPts val="1800"/>
                        </a:lnSpc>
                        <a:spcAft>
                          <a:spcPts val="0"/>
                        </a:spcAft>
                      </a:pPr>
                      <a:r>
                        <a:rPr lang="en-US" sz="2000" b="1" kern="100" dirty="0">
                          <a:latin typeface="Century"/>
                          <a:ea typeface="Mincho"/>
                          <a:cs typeface="Times New Roman"/>
                        </a:rPr>
                        <a:t>5</a:t>
                      </a:r>
                      <a:endParaRPr lang="ja-JP" sz="2000" b="1" kern="100" dirty="0">
                        <a:latin typeface="Century"/>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800" b="1" kern="100" dirty="0">
                          <a:latin typeface="+mn-lt"/>
                          <a:ea typeface="Mincho"/>
                          <a:cs typeface="Times New Roman"/>
                        </a:rPr>
                        <a:t>フォームの項目は垂直にする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77070">
                <a:tc>
                  <a:txBody>
                    <a:bodyPr/>
                    <a:lstStyle/>
                    <a:p>
                      <a:pPr algn="ctr">
                        <a:lnSpc>
                          <a:spcPts val="1800"/>
                        </a:lnSpc>
                        <a:spcAft>
                          <a:spcPts val="0"/>
                        </a:spcAft>
                      </a:pPr>
                      <a:r>
                        <a:rPr lang="en-US" sz="2000" b="1" kern="100" dirty="0">
                          <a:latin typeface="Century"/>
                          <a:ea typeface="Mincho"/>
                          <a:cs typeface="Times New Roman"/>
                        </a:rPr>
                        <a:t>6</a:t>
                      </a:r>
                      <a:endParaRPr lang="ja-JP" sz="2000" b="1" kern="100" dirty="0">
                        <a:latin typeface="Century"/>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just">
                        <a:lnSpc>
                          <a:spcPts val="1800"/>
                        </a:lnSpc>
                        <a:spcAft>
                          <a:spcPts val="0"/>
                        </a:spcAft>
                      </a:pPr>
                      <a:r>
                        <a:rPr lang="ja-JP" sz="1800" b="1" kern="100" dirty="0">
                          <a:latin typeface="+mn-lt"/>
                          <a:ea typeface="Mincho"/>
                          <a:cs typeface="Times New Roman"/>
                        </a:rPr>
                        <a:t>不要な項目は入れない</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377070">
                <a:tc>
                  <a:txBody>
                    <a:bodyPr/>
                    <a:lstStyle/>
                    <a:p>
                      <a:pPr algn="ctr">
                        <a:lnSpc>
                          <a:spcPts val="1800"/>
                        </a:lnSpc>
                        <a:spcAft>
                          <a:spcPts val="0"/>
                        </a:spcAft>
                      </a:pPr>
                      <a:r>
                        <a:rPr lang="en-US" sz="2000" b="1" kern="100" dirty="0">
                          <a:latin typeface="Century"/>
                          <a:ea typeface="Mincho"/>
                          <a:cs typeface="Times New Roman"/>
                        </a:rPr>
                        <a:t>7</a:t>
                      </a:r>
                      <a:endParaRPr lang="ja-JP" sz="2000" b="1" kern="100" dirty="0">
                        <a:latin typeface="Century"/>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800" b="1" kern="100" dirty="0">
                          <a:latin typeface="+mn-lt"/>
                          <a:ea typeface="Mincho"/>
                          <a:cs typeface="Times New Roman"/>
                        </a:rPr>
                        <a:t>タブボタンで移動できるようにする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77070">
                <a:tc>
                  <a:txBody>
                    <a:bodyPr/>
                    <a:lstStyle/>
                    <a:p>
                      <a:pPr algn="ctr">
                        <a:lnSpc>
                          <a:spcPts val="1800"/>
                        </a:lnSpc>
                        <a:spcAft>
                          <a:spcPts val="0"/>
                        </a:spcAft>
                      </a:pPr>
                      <a:r>
                        <a:rPr lang="en-US" sz="2000" b="1" kern="100" dirty="0">
                          <a:latin typeface="Century"/>
                          <a:ea typeface="Mincho"/>
                          <a:cs typeface="Times New Roman"/>
                        </a:rPr>
                        <a:t>8</a:t>
                      </a:r>
                      <a:endParaRPr lang="ja-JP" sz="2000" b="1" kern="100" dirty="0">
                        <a:latin typeface="Century"/>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just">
                        <a:lnSpc>
                          <a:spcPts val="1800"/>
                        </a:lnSpc>
                        <a:spcAft>
                          <a:spcPts val="0"/>
                        </a:spcAft>
                      </a:pPr>
                      <a:r>
                        <a:rPr lang="ja-JP" altLang="en-US" sz="1800" b="1" kern="100" dirty="0" smtClean="0">
                          <a:latin typeface="+mn-lt"/>
                          <a:ea typeface="Mincho"/>
                          <a:cs typeface="Times New Roman"/>
                        </a:rPr>
                        <a:t>初期表示の文言を設定する</a:t>
                      </a:r>
                      <a:endParaRPr lang="ja-JP" altLang="ja-JP" sz="1800" b="1"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377070">
                <a:tc>
                  <a:txBody>
                    <a:bodyPr/>
                    <a:lstStyle/>
                    <a:p>
                      <a:pPr algn="ctr">
                        <a:lnSpc>
                          <a:spcPts val="1800"/>
                        </a:lnSpc>
                        <a:spcAft>
                          <a:spcPts val="0"/>
                        </a:spcAft>
                      </a:pPr>
                      <a:r>
                        <a:rPr lang="en-US" sz="2000" b="1" kern="100" dirty="0">
                          <a:latin typeface="Century"/>
                          <a:ea typeface="Mincho"/>
                          <a:cs typeface="Times New Roman"/>
                        </a:rPr>
                        <a:t>9</a:t>
                      </a:r>
                      <a:endParaRPr lang="ja-JP" sz="2000" b="1" kern="100" dirty="0">
                        <a:latin typeface="Century"/>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800" b="1" kern="100" dirty="0">
                          <a:latin typeface="+mn-lt"/>
                          <a:ea typeface="Mincho"/>
                          <a:cs typeface="Times New Roman"/>
                        </a:rPr>
                        <a:t>末尾のスペースは自動削除する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24325">
                <a:tc>
                  <a:txBody>
                    <a:bodyPr/>
                    <a:lstStyle/>
                    <a:p>
                      <a:pPr algn="ctr">
                        <a:lnSpc>
                          <a:spcPts val="1800"/>
                        </a:lnSpc>
                        <a:spcAft>
                          <a:spcPts val="0"/>
                        </a:spcAft>
                      </a:pPr>
                      <a:r>
                        <a:rPr lang="en-US" sz="2000" b="1" kern="100" dirty="0">
                          <a:latin typeface="Century"/>
                          <a:ea typeface="Mincho"/>
                          <a:cs typeface="Times New Roman"/>
                        </a:rPr>
                        <a:t>10</a:t>
                      </a:r>
                      <a:endParaRPr lang="ja-JP" sz="2000" b="1" kern="100" dirty="0">
                        <a:latin typeface="Century"/>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algn="l" defTabSz="914400" rtl="0" eaLnBrk="1" latinLnBrk="0" hangingPunct="1">
                        <a:lnSpc>
                          <a:spcPts val="1800"/>
                        </a:lnSpc>
                        <a:spcAft>
                          <a:spcPts val="0"/>
                        </a:spcAft>
                      </a:pPr>
                      <a:r>
                        <a:rPr kumimoji="1" lang="ja-JP" sz="1800" b="1" kern="100" dirty="0">
                          <a:solidFill>
                            <a:schemeClr val="tx1"/>
                          </a:solidFill>
                          <a:latin typeface="+mn-lt"/>
                          <a:ea typeface="Mincho"/>
                          <a:cs typeface="Times New Roman"/>
                        </a:rPr>
                        <a:t>ラジオボタンやチェックボックス</a:t>
                      </a:r>
                      <a:r>
                        <a:rPr kumimoji="1" lang="ja-JP" sz="1800" b="1" kern="100" dirty="0" smtClean="0">
                          <a:solidFill>
                            <a:schemeClr val="tx1"/>
                          </a:solidFill>
                          <a:latin typeface="+mn-lt"/>
                          <a:ea typeface="Mincho"/>
                          <a:cs typeface="Times New Roman"/>
                        </a:rPr>
                        <a:t>はラベル</a:t>
                      </a:r>
                      <a:r>
                        <a:rPr kumimoji="1" lang="ja-JP" sz="1800" b="1" kern="100" dirty="0">
                          <a:solidFill>
                            <a:schemeClr val="tx1"/>
                          </a:solidFill>
                          <a:latin typeface="+mn-lt"/>
                          <a:ea typeface="Mincho"/>
                          <a:cs typeface="Times New Roman"/>
                        </a:rPr>
                        <a:t>を押しても選べるようにする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377070">
                <a:tc>
                  <a:txBody>
                    <a:bodyPr/>
                    <a:lstStyle/>
                    <a:p>
                      <a:pPr algn="ctr">
                        <a:lnSpc>
                          <a:spcPts val="1800"/>
                        </a:lnSpc>
                        <a:spcAft>
                          <a:spcPts val="0"/>
                        </a:spcAft>
                      </a:pPr>
                      <a:r>
                        <a:rPr lang="en-US" sz="2000" b="1" kern="100" dirty="0">
                          <a:latin typeface="Century"/>
                          <a:ea typeface="Mincho"/>
                          <a:cs typeface="Times New Roman"/>
                        </a:rPr>
                        <a:t>11</a:t>
                      </a:r>
                      <a:endParaRPr lang="ja-JP" sz="2000" b="1" kern="100" dirty="0">
                        <a:latin typeface="Century"/>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800" b="1" kern="100" dirty="0">
                          <a:latin typeface="+mn-lt"/>
                          <a:ea typeface="Mincho"/>
                          <a:cs typeface="Times New Roman"/>
                        </a:rPr>
                        <a:t>エラーを明記する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28990">
                <a:tc>
                  <a:txBody>
                    <a:bodyPr/>
                    <a:lstStyle/>
                    <a:p>
                      <a:pPr algn="ctr">
                        <a:lnSpc>
                          <a:spcPts val="1800"/>
                        </a:lnSpc>
                        <a:spcAft>
                          <a:spcPts val="0"/>
                        </a:spcAft>
                      </a:pPr>
                      <a:r>
                        <a:rPr lang="en-US" sz="2000" b="1" kern="100" dirty="0">
                          <a:latin typeface="Century"/>
                          <a:ea typeface="Mincho"/>
                          <a:cs typeface="Times New Roman"/>
                        </a:rPr>
                        <a:t>12</a:t>
                      </a:r>
                      <a:endParaRPr lang="ja-JP" sz="2000" b="1" kern="100" dirty="0">
                        <a:latin typeface="Century"/>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just">
                        <a:lnSpc>
                          <a:spcPts val="1800"/>
                        </a:lnSpc>
                        <a:spcAft>
                          <a:spcPts val="0"/>
                        </a:spcAft>
                      </a:pPr>
                      <a:r>
                        <a:rPr lang="ja-JP" sz="1800" b="1" kern="100" dirty="0">
                          <a:latin typeface="+mn-lt"/>
                          <a:ea typeface="Mincho"/>
                          <a:cs typeface="Times New Roman"/>
                        </a:rPr>
                        <a:t>エラー箇所に正しい情報が入力</a:t>
                      </a:r>
                      <a:r>
                        <a:rPr lang="ja-JP" sz="1800" b="1" kern="100" dirty="0" smtClean="0">
                          <a:latin typeface="+mn-lt"/>
                          <a:ea typeface="Mincho"/>
                          <a:cs typeface="Times New Roman"/>
                        </a:rPr>
                        <a:t>されたらエラー</a:t>
                      </a:r>
                      <a:r>
                        <a:rPr lang="ja-JP" sz="1800" b="1" kern="100" dirty="0">
                          <a:latin typeface="+mn-lt"/>
                          <a:ea typeface="Mincho"/>
                          <a:cs typeface="Times New Roman"/>
                        </a:rPr>
                        <a:t>をリアルタイムで消す</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403030">
                <a:tc>
                  <a:txBody>
                    <a:bodyPr/>
                    <a:lstStyle/>
                    <a:p>
                      <a:pPr algn="ctr">
                        <a:lnSpc>
                          <a:spcPts val="1800"/>
                        </a:lnSpc>
                        <a:spcAft>
                          <a:spcPts val="0"/>
                        </a:spcAft>
                      </a:pPr>
                      <a:r>
                        <a:rPr lang="en-US" sz="2000" b="1" kern="100" dirty="0" smtClean="0">
                          <a:latin typeface="Century"/>
                          <a:ea typeface="Mincho"/>
                          <a:cs typeface="Times New Roman"/>
                        </a:rPr>
                        <a:t>13</a:t>
                      </a:r>
                      <a:endParaRPr lang="ja-JP" sz="2000" b="1" kern="100" dirty="0">
                        <a:latin typeface="Century"/>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800" b="1" kern="100" dirty="0" smtClean="0">
                          <a:latin typeface="+mn-lt"/>
                          <a:ea typeface="Mincho"/>
                          <a:cs typeface="Times New Roman"/>
                        </a:rPr>
                        <a:t>登録</a:t>
                      </a:r>
                      <a:r>
                        <a:rPr lang="ja-JP" sz="1800" b="1" kern="100" dirty="0">
                          <a:latin typeface="+mn-lt"/>
                          <a:ea typeface="Mincho"/>
                          <a:cs typeface="Times New Roman"/>
                        </a:rPr>
                        <a:t>ボタンは全ての入力が完了したら押せるようにする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26</a:t>
            </a:fld>
            <a:endParaRPr lang="ja-JP" altLang="en-US" dirty="0"/>
          </a:p>
        </p:txBody>
      </p:sp>
      <p:sp>
        <p:nvSpPr>
          <p:cNvPr id="9" name="タイトル 1"/>
          <p:cNvSpPr txBox="1">
            <a:spLocks/>
          </p:cNvSpPr>
          <p:nvPr/>
        </p:nvSpPr>
        <p:spPr>
          <a:xfrm>
            <a:off x="467544" y="0"/>
            <a:ext cx="8229600" cy="908720"/>
          </a:xfrm>
          <a:prstGeom prst="rect">
            <a:avLst/>
          </a:prstGeom>
        </p:spPr>
        <p:txBody>
          <a:bodyPr vert="horz" lIns="91440" tIns="45720" rIns="91440" bIns="45720" rtlCol="0" anchor="ctr">
            <a:normAutofit/>
          </a:bodyPr>
          <a:lstStyle/>
          <a:p>
            <a:pPr lvl="0" algn="ctr">
              <a:spcBef>
                <a:spcPct val="0"/>
              </a:spcBef>
              <a:defRPr/>
            </a:pPr>
            <a:r>
              <a:rPr lang="en-US" altLang="ja-JP" sz="3600" b="1" dirty="0" smtClean="0">
                <a:latin typeface="メイリオ" pitchFamily="50" charset="-128"/>
                <a:ea typeface="メイリオ" pitchFamily="50" charset="-128"/>
                <a:cs typeface="メイリオ" pitchFamily="50" charset="-128"/>
              </a:rPr>
              <a:t>EFO</a:t>
            </a:r>
            <a:r>
              <a:rPr lang="ja-JP" altLang="en-US" sz="3600" b="1" dirty="0" smtClean="0">
                <a:latin typeface="メイリオ" pitchFamily="50" charset="-128"/>
                <a:ea typeface="メイリオ" pitchFamily="50" charset="-128"/>
                <a:cs typeface="メイリオ" pitchFamily="50" charset="-128"/>
              </a:rPr>
              <a:t>検討項目</a:t>
            </a:r>
            <a:endParaRPr kumimoji="1" lang="en-US" altLang="ja-JP" sz="3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27</a:t>
            </a:fld>
            <a:endParaRPr lang="ja-JP" altLang="en-US"/>
          </a:p>
        </p:txBody>
      </p:sp>
      <p:sp>
        <p:nvSpPr>
          <p:cNvPr id="5" name="タイトル 1"/>
          <p:cNvSpPr txBox="1">
            <a:spLocks/>
          </p:cNvSpPr>
          <p:nvPr/>
        </p:nvSpPr>
        <p:spPr>
          <a:xfrm>
            <a:off x="467544" y="0"/>
            <a:ext cx="8229600" cy="90872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3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フォームの実装例</a:t>
            </a:r>
            <a:endParaRPr kumimoji="1" lang="en-US" altLang="ja-JP" sz="3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pic>
        <p:nvPicPr>
          <p:cNvPr id="6" name="図 5"/>
          <p:cNvPicPr/>
          <p:nvPr/>
        </p:nvPicPr>
        <p:blipFill>
          <a:blip r:embed="rId2" cstate="print"/>
          <a:srcRect/>
          <a:stretch>
            <a:fillRect/>
          </a:stretch>
        </p:blipFill>
        <p:spPr bwMode="auto">
          <a:xfrm>
            <a:off x="323528" y="836712"/>
            <a:ext cx="8591494" cy="792088"/>
          </a:xfrm>
          <a:prstGeom prst="rect">
            <a:avLst/>
          </a:prstGeom>
          <a:noFill/>
          <a:ln w="9525">
            <a:noFill/>
            <a:miter lim="800000"/>
            <a:headEnd/>
            <a:tailEnd/>
          </a:ln>
        </p:spPr>
      </p:pic>
      <p:pic>
        <p:nvPicPr>
          <p:cNvPr id="9" name="図 8"/>
          <p:cNvPicPr/>
          <p:nvPr/>
        </p:nvPicPr>
        <p:blipFill>
          <a:blip r:embed="rId3" cstate="print"/>
          <a:srcRect r="-41"/>
          <a:stretch>
            <a:fillRect/>
          </a:stretch>
        </p:blipFill>
        <p:spPr bwMode="auto">
          <a:xfrm>
            <a:off x="323528" y="2564904"/>
            <a:ext cx="8604448" cy="719190"/>
          </a:xfrm>
          <a:prstGeom prst="rect">
            <a:avLst/>
          </a:prstGeom>
          <a:noFill/>
          <a:ln w="9525">
            <a:noFill/>
            <a:miter lim="800000"/>
            <a:headEnd/>
            <a:tailEnd/>
          </a:ln>
        </p:spPr>
      </p:pic>
      <p:pic>
        <p:nvPicPr>
          <p:cNvPr id="10" name="図 9"/>
          <p:cNvPicPr/>
          <p:nvPr/>
        </p:nvPicPr>
        <p:blipFill>
          <a:blip r:embed="rId4" cstate="print"/>
          <a:srcRect r="-21"/>
          <a:stretch>
            <a:fillRect/>
          </a:stretch>
        </p:blipFill>
        <p:spPr bwMode="auto">
          <a:xfrm>
            <a:off x="323528" y="4365104"/>
            <a:ext cx="8603805" cy="755149"/>
          </a:xfrm>
          <a:prstGeom prst="rect">
            <a:avLst/>
          </a:prstGeom>
          <a:noFill/>
          <a:ln w="9525">
            <a:noFill/>
            <a:miter lim="800000"/>
            <a:headEnd/>
            <a:tailEnd/>
          </a:ln>
        </p:spPr>
      </p:pic>
      <p:pic>
        <p:nvPicPr>
          <p:cNvPr id="11" name="Picture 2"/>
          <p:cNvPicPr>
            <a:picLocks noChangeAspect="1" noChangeArrowheads="1"/>
          </p:cNvPicPr>
          <p:nvPr/>
        </p:nvPicPr>
        <p:blipFill>
          <a:blip r:embed="rId5" cstate="print"/>
          <a:srcRect/>
          <a:stretch>
            <a:fillRect/>
          </a:stretch>
        </p:blipFill>
        <p:spPr bwMode="auto">
          <a:xfrm>
            <a:off x="7884368" y="3356992"/>
            <a:ext cx="864096" cy="590466"/>
          </a:xfrm>
          <a:prstGeom prst="rect">
            <a:avLst/>
          </a:prstGeom>
          <a:noFill/>
          <a:ln w="9525">
            <a:noFill/>
            <a:miter lim="800000"/>
            <a:headEnd/>
            <a:tailEnd/>
          </a:ln>
        </p:spPr>
      </p:pic>
      <p:pic>
        <p:nvPicPr>
          <p:cNvPr id="12" name="Picture 3"/>
          <p:cNvPicPr>
            <a:picLocks noChangeAspect="1" noChangeArrowheads="1"/>
          </p:cNvPicPr>
          <p:nvPr/>
        </p:nvPicPr>
        <p:blipFill>
          <a:blip r:embed="rId6" cstate="print"/>
          <a:srcRect/>
          <a:stretch>
            <a:fillRect/>
          </a:stretch>
        </p:blipFill>
        <p:spPr bwMode="auto">
          <a:xfrm>
            <a:off x="7884368" y="5157192"/>
            <a:ext cx="864096" cy="599292"/>
          </a:xfrm>
          <a:prstGeom prst="rect">
            <a:avLst/>
          </a:prstGeom>
          <a:noFill/>
          <a:ln w="9525">
            <a:noFill/>
            <a:miter lim="800000"/>
            <a:headEnd/>
            <a:tailEnd/>
          </a:ln>
        </p:spPr>
      </p:pic>
      <p:sp>
        <p:nvSpPr>
          <p:cNvPr id="15" name="テキスト ボックス 14"/>
          <p:cNvSpPr txBox="1"/>
          <p:nvPr/>
        </p:nvSpPr>
        <p:spPr>
          <a:xfrm>
            <a:off x="467544" y="1628800"/>
            <a:ext cx="7992888" cy="707886"/>
          </a:xfrm>
          <a:prstGeom prst="rect">
            <a:avLst/>
          </a:prstGeom>
          <a:noFill/>
        </p:spPr>
        <p:txBody>
          <a:bodyPr wrap="square" rtlCol="0">
            <a:spAutoFit/>
          </a:bodyPr>
          <a:lstStyle/>
          <a:p>
            <a:pPr>
              <a:buFont typeface="Wingdings" pitchFamily="2" charset="2"/>
              <a:buChar char="l"/>
            </a:pPr>
            <a:r>
              <a:rPr kumimoji="1" lang="ja-JP" altLang="en-US" sz="2000" b="1" dirty="0" smtClean="0">
                <a:latin typeface="メイリオ" pitchFamily="50" charset="-128"/>
                <a:ea typeface="メイリオ" pitchFamily="50" charset="-128"/>
                <a:cs typeface="メイリオ" pitchFamily="50" charset="-128"/>
              </a:rPr>
              <a:t>入力中は分かりやすく強調する</a:t>
            </a:r>
            <a:endParaRPr kumimoji="1" lang="en-US" altLang="ja-JP" sz="2000" b="1" dirty="0" smtClean="0">
              <a:latin typeface="メイリオ" pitchFamily="50" charset="-128"/>
              <a:ea typeface="メイリオ" pitchFamily="50" charset="-128"/>
              <a:cs typeface="メイリオ" pitchFamily="50" charset="-128"/>
            </a:endParaRPr>
          </a:p>
          <a:p>
            <a:pPr>
              <a:buFont typeface="Wingdings" pitchFamily="2" charset="2"/>
              <a:buChar char="l"/>
            </a:pPr>
            <a:r>
              <a:rPr lang="ja-JP" altLang="en-US" sz="2000" b="1" dirty="0" smtClean="0">
                <a:latin typeface="メイリオ" pitchFamily="50" charset="-128"/>
                <a:ea typeface="メイリオ" pitchFamily="50" charset="-128"/>
                <a:cs typeface="メイリオ" pitchFamily="50" charset="-128"/>
              </a:rPr>
              <a:t>入力の指定があれば</a:t>
            </a:r>
            <a:r>
              <a:rPr lang="en-US" altLang="ja-JP" sz="2000" b="1" dirty="0" smtClean="0">
                <a:latin typeface="メイリオ" pitchFamily="50" charset="-128"/>
                <a:ea typeface="メイリオ" pitchFamily="50" charset="-128"/>
                <a:cs typeface="メイリオ" pitchFamily="50" charset="-128"/>
              </a:rPr>
              <a:t>, </a:t>
            </a:r>
            <a:r>
              <a:rPr lang="ja-JP" altLang="en-US" sz="2000" b="1" dirty="0" smtClean="0">
                <a:latin typeface="メイリオ" pitchFamily="50" charset="-128"/>
                <a:ea typeface="メイリオ" pitchFamily="50" charset="-128"/>
                <a:cs typeface="メイリオ" pitchFamily="50" charset="-128"/>
              </a:rPr>
              <a:t>プレースホルダーを使ってガイドを示す</a:t>
            </a:r>
            <a:endParaRPr kumimoji="1" lang="ja-JP" altLang="en-US" sz="2000" b="1" dirty="0">
              <a:latin typeface="メイリオ" pitchFamily="50" charset="-128"/>
              <a:ea typeface="メイリオ" pitchFamily="50" charset="-128"/>
              <a:cs typeface="メイリオ" pitchFamily="50" charset="-128"/>
            </a:endParaRPr>
          </a:p>
        </p:txBody>
      </p:sp>
      <p:sp>
        <p:nvSpPr>
          <p:cNvPr id="16" name="テキスト ボックス 15"/>
          <p:cNvSpPr txBox="1"/>
          <p:nvPr/>
        </p:nvSpPr>
        <p:spPr>
          <a:xfrm>
            <a:off x="467544" y="3212976"/>
            <a:ext cx="6048672" cy="707886"/>
          </a:xfrm>
          <a:prstGeom prst="rect">
            <a:avLst/>
          </a:prstGeom>
          <a:noFill/>
        </p:spPr>
        <p:txBody>
          <a:bodyPr wrap="square" rtlCol="0">
            <a:spAutoFit/>
          </a:bodyPr>
          <a:lstStyle/>
          <a:p>
            <a:pPr>
              <a:buFont typeface="Wingdings" pitchFamily="2" charset="2"/>
              <a:buChar char="l"/>
            </a:pPr>
            <a:r>
              <a:rPr lang="ja-JP" altLang="en-US" sz="2000" b="1" dirty="0" smtClean="0">
                <a:latin typeface="メイリオ" pitchFamily="50" charset="-128"/>
                <a:ea typeface="メイリオ" pitchFamily="50" charset="-128"/>
                <a:cs typeface="メイリオ" pitchFamily="50" charset="-128"/>
              </a:rPr>
              <a:t>入力が正常ならば</a:t>
            </a:r>
            <a:r>
              <a:rPr lang="en-US" altLang="ja-JP" sz="2000" b="1" dirty="0" smtClean="0">
                <a:latin typeface="メイリオ" pitchFamily="50" charset="-128"/>
                <a:ea typeface="メイリオ" pitchFamily="50" charset="-128"/>
                <a:cs typeface="メイリオ" pitchFamily="50" charset="-128"/>
              </a:rPr>
              <a:t>, </a:t>
            </a:r>
            <a:r>
              <a:rPr lang="ja-JP" altLang="en-US" sz="2000" b="1" dirty="0" smtClean="0">
                <a:latin typeface="メイリオ" pitchFamily="50" charset="-128"/>
                <a:ea typeface="メイリオ" pitchFamily="50" charset="-128"/>
                <a:cs typeface="メイリオ" pitchFamily="50" charset="-128"/>
              </a:rPr>
              <a:t>枠の表示を緑にする</a:t>
            </a:r>
            <a:endParaRPr lang="en-US" altLang="ja-JP" sz="2000" b="1" dirty="0" smtClean="0">
              <a:latin typeface="メイリオ" pitchFamily="50" charset="-128"/>
              <a:ea typeface="メイリオ" pitchFamily="50" charset="-128"/>
              <a:cs typeface="メイリオ" pitchFamily="50" charset="-128"/>
            </a:endParaRPr>
          </a:p>
          <a:p>
            <a:pPr>
              <a:buFont typeface="Wingdings" pitchFamily="2" charset="2"/>
              <a:buChar char="l"/>
            </a:pPr>
            <a:r>
              <a:rPr lang="ja-JP" altLang="en-US" sz="2000" b="1" dirty="0" smtClean="0">
                <a:latin typeface="メイリオ" pitchFamily="50" charset="-128"/>
                <a:ea typeface="メイリオ" pitchFamily="50" charset="-128"/>
                <a:cs typeface="メイリオ" pitchFamily="50" charset="-128"/>
              </a:rPr>
              <a:t>送信ボタンは活性化（押せる状態）する</a:t>
            </a:r>
            <a:endParaRPr kumimoji="1" lang="ja-JP" altLang="en-US" sz="2000" b="1" dirty="0">
              <a:latin typeface="メイリオ" pitchFamily="50" charset="-128"/>
              <a:ea typeface="メイリオ" pitchFamily="50" charset="-128"/>
              <a:cs typeface="メイリオ" pitchFamily="50" charset="-128"/>
            </a:endParaRPr>
          </a:p>
        </p:txBody>
      </p:sp>
      <p:sp>
        <p:nvSpPr>
          <p:cNvPr id="18" name="テキスト ボックス 17"/>
          <p:cNvSpPr txBox="1"/>
          <p:nvPr/>
        </p:nvSpPr>
        <p:spPr>
          <a:xfrm>
            <a:off x="467544" y="5157192"/>
            <a:ext cx="6696744" cy="707886"/>
          </a:xfrm>
          <a:prstGeom prst="rect">
            <a:avLst/>
          </a:prstGeom>
          <a:noFill/>
        </p:spPr>
        <p:txBody>
          <a:bodyPr wrap="square" rtlCol="0">
            <a:spAutoFit/>
          </a:bodyPr>
          <a:lstStyle/>
          <a:p>
            <a:pPr>
              <a:buFont typeface="Wingdings" pitchFamily="2" charset="2"/>
              <a:buChar char="l"/>
            </a:pPr>
            <a:r>
              <a:rPr lang="ja-JP" altLang="en-US" sz="2000" b="1" dirty="0" smtClean="0">
                <a:latin typeface="メイリオ" pitchFamily="50" charset="-128"/>
                <a:ea typeface="メイリオ" pitchFamily="50" charset="-128"/>
                <a:cs typeface="メイリオ" pitchFamily="50" charset="-128"/>
              </a:rPr>
              <a:t>入力がエラーならば</a:t>
            </a:r>
            <a:r>
              <a:rPr lang="en-US" altLang="ja-JP" sz="2000" b="1" dirty="0" smtClean="0">
                <a:latin typeface="メイリオ" pitchFamily="50" charset="-128"/>
                <a:ea typeface="メイリオ" pitchFamily="50" charset="-128"/>
                <a:cs typeface="メイリオ" pitchFamily="50" charset="-128"/>
              </a:rPr>
              <a:t>, </a:t>
            </a:r>
            <a:r>
              <a:rPr lang="ja-JP" altLang="en-US" sz="2000" b="1" dirty="0" smtClean="0">
                <a:latin typeface="メイリオ" pitchFamily="50" charset="-128"/>
                <a:ea typeface="メイリオ" pitchFamily="50" charset="-128"/>
                <a:cs typeface="メイリオ" pitchFamily="50" charset="-128"/>
              </a:rPr>
              <a:t>枠の表示を赤くする</a:t>
            </a:r>
            <a:endParaRPr lang="en-US" altLang="ja-JP" sz="2000" b="1" dirty="0" smtClean="0">
              <a:latin typeface="メイリオ" pitchFamily="50" charset="-128"/>
              <a:ea typeface="メイリオ" pitchFamily="50" charset="-128"/>
              <a:cs typeface="メイリオ" pitchFamily="50" charset="-128"/>
            </a:endParaRPr>
          </a:p>
          <a:p>
            <a:pPr>
              <a:buFont typeface="Wingdings" pitchFamily="2" charset="2"/>
              <a:buChar char="l"/>
            </a:pPr>
            <a:r>
              <a:rPr lang="ja-JP" altLang="en-US" sz="2000" b="1" dirty="0" smtClean="0">
                <a:latin typeface="メイリオ" pitchFamily="50" charset="-128"/>
                <a:ea typeface="メイリオ" pitchFamily="50" charset="-128"/>
                <a:cs typeface="メイリオ" pitchFamily="50" charset="-128"/>
              </a:rPr>
              <a:t>送信ボタンは非活性（押せない状態）にする</a:t>
            </a:r>
            <a:endParaRPr kumimoji="1" lang="ja-JP" altLang="en-US" sz="2000" b="1"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158824" y="1412776"/>
            <a:ext cx="8229600" cy="4525963"/>
          </a:xfrm>
        </p:spPr>
        <p:txBody>
          <a:bodyPr>
            <a:normAutofit/>
          </a:bodyPr>
          <a:lstStyle/>
          <a:p>
            <a:pPr>
              <a:buFont typeface="Wingdings" pitchFamily="2" charset="2"/>
              <a:buChar char="l"/>
            </a:pPr>
            <a:r>
              <a:rPr lang="en-US" altLang="ja-JP" sz="2400" b="1" dirty="0" smtClean="0">
                <a:latin typeface="メイリオ" pitchFamily="50" charset="-128"/>
                <a:ea typeface="メイリオ" pitchFamily="50" charset="-128"/>
                <a:cs typeface="メイリオ" pitchFamily="50" charset="-128"/>
              </a:rPr>
              <a:t>Yahoo!</a:t>
            </a:r>
            <a:r>
              <a:rPr lang="ja-JP" altLang="en-US" sz="2400" b="1" dirty="0" smtClean="0">
                <a:latin typeface="メイリオ" pitchFamily="50" charset="-128"/>
                <a:ea typeface="メイリオ" pitchFamily="50" charset="-128"/>
                <a:cs typeface="メイリオ" pitchFamily="50" charset="-128"/>
              </a:rPr>
              <a:t>や</a:t>
            </a:r>
            <a:r>
              <a:rPr lang="en-US" altLang="ja-JP" sz="2400" b="1" dirty="0" smtClean="0">
                <a:latin typeface="メイリオ" pitchFamily="50" charset="-128"/>
                <a:ea typeface="メイリオ" pitchFamily="50" charset="-128"/>
                <a:cs typeface="メイリオ" pitchFamily="50" charset="-128"/>
              </a:rPr>
              <a:t>2ch</a:t>
            </a:r>
            <a:r>
              <a:rPr lang="ja-JP" altLang="en-US" sz="2400" b="1" dirty="0" smtClean="0">
                <a:latin typeface="メイリオ" pitchFamily="50" charset="-128"/>
                <a:ea typeface="メイリオ" pitchFamily="50" charset="-128"/>
                <a:cs typeface="メイリオ" pitchFamily="50" charset="-128"/>
              </a:rPr>
              <a:t>の</a:t>
            </a:r>
            <a:endParaRPr lang="en-US" altLang="ja-JP" sz="2400" b="1" dirty="0" smtClean="0">
              <a:latin typeface="メイリオ" pitchFamily="50" charset="-128"/>
              <a:ea typeface="メイリオ" pitchFamily="50" charset="-128"/>
              <a:cs typeface="メイリオ" pitchFamily="50" charset="-128"/>
            </a:endParaRPr>
          </a:p>
          <a:p>
            <a:pPr>
              <a:buNone/>
            </a:pPr>
            <a:r>
              <a:rPr lang="ja-JP" altLang="en-US" sz="2400" b="1" dirty="0" smtClean="0">
                <a:latin typeface="メイリオ" pitchFamily="50" charset="-128"/>
                <a:ea typeface="メイリオ" pitchFamily="50" charset="-128"/>
                <a:cs typeface="メイリオ" pitchFamily="50" charset="-128"/>
              </a:rPr>
              <a:t>　掲示板の表示の仕方を</a:t>
            </a:r>
            <a:endParaRPr lang="en-US" altLang="ja-JP" sz="2400" b="1" dirty="0" smtClean="0">
              <a:latin typeface="メイリオ" pitchFamily="50" charset="-128"/>
              <a:ea typeface="メイリオ" pitchFamily="50" charset="-128"/>
              <a:cs typeface="メイリオ" pitchFamily="50" charset="-128"/>
            </a:endParaRPr>
          </a:p>
          <a:p>
            <a:pPr>
              <a:buNone/>
            </a:pPr>
            <a:r>
              <a:rPr lang="ja-JP" altLang="en-US" sz="2400" b="1" dirty="0" smtClean="0">
                <a:latin typeface="メイリオ" pitchFamily="50" charset="-128"/>
                <a:ea typeface="メイリオ" pitchFamily="50" charset="-128"/>
                <a:cs typeface="メイリオ" pitchFamily="50" charset="-128"/>
              </a:rPr>
              <a:t>　参考に設計</a:t>
            </a:r>
            <a:r>
              <a:rPr lang="en-US" altLang="ja-JP" sz="2400" b="1" dirty="0" smtClean="0">
                <a:latin typeface="メイリオ" pitchFamily="50" charset="-128"/>
                <a:ea typeface="メイリオ" pitchFamily="50" charset="-128"/>
                <a:cs typeface="メイリオ" pitchFamily="50" charset="-128"/>
              </a:rPr>
              <a:t>.</a:t>
            </a:r>
          </a:p>
          <a:p>
            <a:pPr>
              <a:buNone/>
            </a:pPr>
            <a:endParaRPr lang="en-US" altLang="ja-JP" sz="2400" b="1" dirty="0" smtClean="0">
              <a:latin typeface="メイリオ" pitchFamily="50" charset="-128"/>
              <a:ea typeface="メイリオ" pitchFamily="50" charset="-128"/>
              <a:cs typeface="メイリオ" pitchFamily="50" charset="-128"/>
            </a:endParaRPr>
          </a:p>
          <a:p>
            <a:pPr>
              <a:buFont typeface="Wingdings" pitchFamily="2" charset="2"/>
              <a:buChar char="l"/>
            </a:pPr>
            <a:r>
              <a:rPr lang="en-US" altLang="ja-JP" sz="2400" b="1" dirty="0" smtClean="0">
                <a:latin typeface="メイリオ" pitchFamily="50" charset="-128"/>
                <a:ea typeface="メイリオ" pitchFamily="50" charset="-128"/>
                <a:cs typeface="メイリオ" pitchFamily="50" charset="-128"/>
              </a:rPr>
              <a:t>NC2</a:t>
            </a:r>
            <a:r>
              <a:rPr lang="ja-JP" altLang="en-US" sz="2400" b="1" dirty="0" smtClean="0">
                <a:latin typeface="メイリオ" pitchFamily="50" charset="-128"/>
                <a:ea typeface="メイリオ" pitchFamily="50" charset="-128"/>
                <a:cs typeface="メイリオ" pitchFamily="50" charset="-128"/>
              </a:rPr>
              <a:t>ではできなかった</a:t>
            </a:r>
            <a:endParaRPr lang="en-US" altLang="ja-JP" sz="2400" b="1" dirty="0" smtClean="0">
              <a:latin typeface="メイリオ" pitchFamily="50" charset="-128"/>
              <a:ea typeface="メイリオ" pitchFamily="50" charset="-128"/>
              <a:cs typeface="メイリオ" pitchFamily="50" charset="-128"/>
            </a:endParaRPr>
          </a:p>
          <a:p>
            <a:pPr>
              <a:buNone/>
            </a:pPr>
            <a:r>
              <a:rPr lang="ja-JP" altLang="en-US" sz="2400" b="1" dirty="0" smtClean="0">
                <a:latin typeface="メイリオ" pitchFamily="50" charset="-128"/>
                <a:ea typeface="メイリオ" pitchFamily="50" charset="-128"/>
                <a:cs typeface="メイリオ" pitchFamily="50" charset="-128"/>
              </a:rPr>
              <a:t>　古い順でも表示できる</a:t>
            </a:r>
            <a:endParaRPr lang="en-US" altLang="ja-JP" sz="2400" b="1" dirty="0" smtClean="0">
              <a:latin typeface="メイリオ" pitchFamily="50" charset="-128"/>
              <a:ea typeface="メイリオ" pitchFamily="50" charset="-128"/>
              <a:cs typeface="メイリオ" pitchFamily="50" charset="-128"/>
            </a:endParaRPr>
          </a:p>
          <a:p>
            <a:pPr>
              <a:buNone/>
            </a:pPr>
            <a:r>
              <a:rPr lang="ja-JP" altLang="en-US" sz="2400" b="1" dirty="0" smtClean="0">
                <a:latin typeface="メイリオ" pitchFamily="50" charset="-128"/>
                <a:ea typeface="メイリオ" pitchFamily="50" charset="-128"/>
                <a:cs typeface="メイリオ" pitchFamily="50" charset="-128"/>
              </a:rPr>
              <a:t>　ようなソート機能を</a:t>
            </a:r>
            <a:endParaRPr lang="en-US" altLang="ja-JP" sz="2400" b="1" dirty="0" smtClean="0">
              <a:latin typeface="メイリオ" pitchFamily="50" charset="-128"/>
              <a:ea typeface="メイリオ" pitchFamily="50" charset="-128"/>
              <a:cs typeface="メイリオ" pitchFamily="50" charset="-128"/>
            </a:endParaRPr>
          </a:p>
          <a:p>
            <a:pPr>
              <a:buNone/>
            </a:pPr>
            <a:r>
              <a:rPr lang="ja-JP" altLang="en-US" sz="2400" b="1" dirty="0" smtClean="0">
                <a:latin typeface="メイリオ" pitchFamily="50" charset="-128"/>
                <a:ea typeface="メイリオ" pitchFamily="50" charset="-128"/>
                <a:cs typeface="メイリオ" pitchFamily="50" charset="-128"/>
              </a:rPr>
              <a:t>　実装した</a:t>
            </a:r>
            <a:r>
              <a:rPr lang="en-US" altLang="ja-JP" sz="2400" b="1" dirty="0" smtClean="0">
                <a:latin typeface="メイリオ" pitchFamily="50" charset="-128"/>
                <a:ea typeface="メイリオ" pitchFamily="50" charset="-128"/>
                <a:cs typeface="メイリオ" pitchFamily="50" charset="-128"/>
              </a:rPr>
              <a:t>.</a:t>
            </a:r>
          </a:p>
          <a:p>
            <a:pPr>
              <a:buNone/>
            </a:pPr>
            <a:endParaRPr lang="en-US" altLang="ja-JP" sz="2400" b="1" dirty="0" smtClean="0">
              <a:latin typeface="メイリオ" pitchFamily="50" charset="-128"/>
              <a:ea typeface="メイリオ" pitchFamily="50" charset="-128"/>
              <a:cs typeface="メイリオ" pitchFamily="50" charset="-128"/>
            </a:endParaRPr>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28</a:t>
            </a:fld>
            <a:endParaRPr lang="ja-JP" altLang="en-US"/>
          </a:p>
        </p:txBody>
      </p:sp>
      <p:sp>
        <p:nvSpPr>
          <p:cNvPr id="5" name="タイトル 1"/>
          <p:cNvSpPr txBox="1">
            <a:spLocks/>
          </p:cNvSpPr>
          <p:nvPr/>
        </p:nvSpPr>
        <p:spPr>
          <a:xfrm>
            <a:off x="467544" y="0"/>
            <a:ext cx="8229600" cy="90872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ja-JP" altLang="en-US" sz="3600" b="1" dirty="0" smtClean="0">
                <a:latin typeface="メイリオ" pitchFamily="50" charset="-128"/>
                <a:ea typeface="メイリオ" pitchFamily="50" charset="-128"/>
                <a:cs typeface="メイリオ" pitchFamily="50" charset="-128"/>
              </a:rPr>
              <a:t>②掲示板</a:t>
            </a:r>
            <a:r>
              <a:rPr kumimoji="1" lang="ja-JP" altLang="en-US" sz="3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のユーザビリティ向上</a:t>
            </a:r>
            <a:r>
              <a:rPr lang="ja-JP" altLang="en-US" sz="3600" b="1" dirty="0" smtClean="0">
                <a:latin typeface="メイリオ" pitchFamily="50" charset="-128"/>
                <a:ea typeface="メイリオ" pitchFamily="50" charset="-128"/>
                <a:cs typeface="メイリオ" pitchFamily="50" charset="-128"/>
              </a:rPr>
              <a:t>策</a:t>
            </a:r>
            <a:endParaRPr kumimoji="1" lang="en-US" altLang="ja-JP" sz="3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pic>
        <p:nvPicPr>
          <p:cNvPr id="6" name="図 5"/>
          <p:cNvPicPr/>
          <p:nvPr/>
        </p:nvPicPr>
        <p:blipFill>
          <a:blip r:embed="rId2" cstate="print"/>
          <a:srcRect/>
          <a:stretch>
            <a:fillRect/>
          </a:stretch>
        </p:blipFill>
        <p:spPr bwMode="auto">
          <a:xfrm>
            <a:off x="3851920" y="836712"/>
            <a:ext cx="5040560" cy="5688632"/>
          </a:xfrm>
          <a:prstGeom prst="rect">
            <a:avLst/>
          </a:prstGeom>
          <a:noFill/>
          <a:ln w="9525">
            <a:noFill/>
            <a:miter lim="800000"/>
            <a:headEnd/>
            <a:tailEnd/>
          </a:ln>
        </p:spPr>
      </p:pic>
      <p:sp>
        <p:nvSpPr>
          <p:cNvPr id="7" name="正方形/長方形 6"/>
          <p:cNvSpPr/>
          <p:nvPr/>
        </p:nvSpPr>
        <p:spPr>
          <a:xfrm>
            <a:off x="3923928" y="1700808"/>
            <a:ext cx="4248472" cy="43204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記事</a:t>
            </a:r>
            <a:endParaRPr kumimoji="1" lang="ja-JP" altLang="en-US" sz="2000" b="1" dirty="0">
              <a:latin typeface="メイリオ" pitchFamily="50" charset="-128"/>
              <a:ea typeface="メイリオ" pitchFamily="50" charset="-128"/>
              <a:cs typeface="メイリオ" pitchFamily="50" charset="-128"/>
            </a:endParaRPr>
          </a:p>
        </p:txBody>
      </p:sp>
      <p:sp>
        <p:nvSpPr>
          <p:cNvPr id="8" name="正方形/長方形 7"/>
          <p:cNvSpPr/>
          <p:nvPr/>
        </p:nvSpPr>
        <p:spPr>
          <a:xfrm>
            <a:off x="3923928" y="2420888"/>
            <a:ext cx="4248472" cy="43204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2000" b="1" dirty="0" smtClean="0">
                <a:latin typeface="メイリオ" pitchFamily="50" charset="-128"/>
                <a:ea typeface="メイリオ" pitchFamily="50" charset="-128"/>
                <a:cs typeface="メイリオ" pitchFamily="50" charset="-128"/>
              </a:rPr>
              <a:t>コメント</a:t>
            </a:r>
            <a:endParaRPr kumimoji="1" lang="ja-JP" altLang="en-US" sz="2000" b="1" dirty="0">
              <a:latin typeface="メイリオ" pitchFamily="50" charset="-128"/>
              <a:ea typeface="メイリオ" pitchFamily="50" charset="-128"/>
              <a:cs typeface="メイリオ" pitchFamily="50" charset="-128"/>
            </a:endParaRPr>
          </a:p>
        </p:txBody>
      </p:sp>
      <p:sp>
        <p:nvSpPr>
          <p:cNvPr id="9" name="正方形/長方形 8"/>
          <p:cNvSpPr/>
          <p:nvPr/>
        </p:nvSpPr>
        <p:spPr>
          <a:xfrm>
            <a:off x="4355976" y="3284984"/>
            <a:ext cx="3816424" cy="43204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2000" b="1" dirty="0" smtClean="0">
                <a:latin typeface="メイリオ" pitchFamily="50" charset="-128"/>
                <a:ea typeface="メイリオ" pitchFamily="50" charset="-128"/>
                <a:cs typeface="メイリオ" pitchFamily="50" charset="-128"/>
              </a:rPr>
              <a:t>コメント</a:t>
            </a:r>
            <a:endParaRPr kumimoji="1" lang="ja-JP" altLang="en-US" sz="2000" b="1" dirty="0">
              <a:latin typeface="メイリオ" pitchFamily="50" charset="-128"/>
              <a:ea typeface="メイリオ" pitchFamily="50" charset="-128"/>
              <a:cs typeface="メイリオ" pitchFamily="50" charset="-128"/>
            </a:endParaRPr>
          </a:p>
        </p:txBody>
      </p:sp>
      <p:sp>
        <p:nvSpPr>
          <p:cNvPr id="10" name="正方形/長方形 9"/>
          <p:cNvSpPr/>
          <p:nvPr/>
        </p:nvSpPr>
        <p:spPr>
          <a:xfrm>
            <a:off x="4355976" y="4077072"/>
            <a:ext cx="3816424" cy="43204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2000" b="1" dirty="0" smtClean="0">
                <a:latin typeface="メイリオ" pitchFamily="50" charset="-128"/>
                <a:ea typeface="メイリオ" pitchFamily="50" charset="-128"/>
                <a:cs typeface="メイリオ" pitchFamily="50" charset="-128"/>
              </a:rPr>
              <a:t>コメント</a:t>
            </a:r>
            <a:endParaRPr kumimoji="1" lang="ja-JP" altLang="en-US" sz="2000" b="1" dirty="0">
              <a:latin typeface="メイリオ" pitchFamily="50" charset="-128"/>
              <a:ea typeface="メイリオ" pitchFamily="50" charset="-128"/>
              <a:cs typeface="メイリオ" pitchFamily="50" charset="-128"/>
            </a:endParaRPr>
          </a:p>
        </p:txBody>
      </p:sp>
      <p:sp>
        <p:nvSpPr>
          <p:cNvPr id="11" name="正方形/長方形 10"/>
          <p:cNvSpPr/>
          <p:nvPr/>
        </p:nvSpPr>
        <p:spPr>
          <a:xfrm>
            <a:off x="4355976" y="4941168"/>
            <a:ext cx="3816424" cy="43204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2000" b="1" dirty="0" smtClean="0">
                <a:latin typeface="メイリオ" pitchFamily="50" charset="-128"/>
                <a:ea typeface="メイリオ" pitchFamily="50" charset="-128"/>
                <a:cs typeface="メイリオ" pitchFamily="50" charset="-128"/>
              </a:rPr>
              <a:t>コメント</a:t>
            </a:r>
            <a:endParaRPr kumimoji="1" lang="ja-JP" altLang="en-US" sz="2000" b="1" dirty="0">
              <a:latin typeface="メイリオ" pitchFamily="50" charset="-128"/>
              <a:ea typeface="メイリオ" pitchFamily="50" charset="-128"/>
              <a:cs typeface="メイリオ" pitchFamily="50" charset="-128"/>
            </a:endParaRPr>
          </a:p>
        </p:txBody>
      </p:sp>
      <p:sp>
        <p:nvSpPr>
          <p:cNvPr id="12" name="正方形/長方形 11"/>
          <p:cNvSpPr/>
          <p:nvPr/>
        </p:nvSpPr>
        <p:spPr>
          <a:xfrm>
            <a:off x="4355976" y="5877272"/>
            <a:ext cx="3816424" cy="43204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2000" b="1" dirty="0" smtClean="0">
                <a:latin typeface="メイリオ" pitchFamily="50" charset="-128"/>
                <a:ea typeface="メイリオ" pitchFamily="50" charset="-128"/>
                <a:cs typeface="メイリオ" pitchFamily="50" charset="-128"/>
              </a:rPr>
              <a:t>コメント</a:t>
            </a:r>
            <a:endParaRPr kumimoji="1" lang="ja-JP" altLang="en-US" sz="2000" b="1" dirty="0">
              <a:latin typeface="メイリオ" pitchFamily="50" charset="-128"/>
              <a:ea typeface="メイリオ" pitchFamily="50" charset="-128"/>
              <a:cs typeface="メイリオ" pitchFamily="50" charset="-128"/>
            </a:endParaRPr>
          </a:p>
        </p:txBody>
      </p:sp>
      <p:sp>
        <p:nvSpPr>
          <p:cNvPr id="15" name="テキスト ボックス 14"/>
          <p:cNvSpPr txBox="1"/>
          <p:nvPr/>
        </p:nvSpPr>
        <p:spPr>
          <a:xfrm>
            <a:off x="3779912" y="2924944"/>
            <a:ext cx="936104" cy="442674"/>
          </a:xfrm>
          <a:prstGeom prst="round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kumimoji="1" lang="ja-JP" altLang="en-US" sz="2000" b="1" dirty="0" smtClean="0">
                <a:latin typeface="メイリオ" pitchFamily="50" charset="-128"/>
                <a:ea typeface="メイリオ" pitchFamily="50" charset="-128"/>
                <a:cs typeface="メイリオ" pitchFamily="50" charset="-128"/>
              </a:rPr>
              <a:t>古い</a:t>
            </a:r>
            <a:endParaRPr kumimoji="1" lang="ja-JP" altLang="en-US" sz="2000" b="1" dirty="0">
              <a:latin typeface="メイリオ" pitchFamily="50" charset="-128"/>
              <a:ea typeface="メイリオ" pitchFamily="50" charset="-128"/>
              <a:cs typeface="メイリオ" pitchFamily="50" charset="-128"/>
            </a:endParaRPr>
          </a:p>
        </p:txBody>
      </p:sp>
      <p:sp>
        <p:nvSpPr>
          <p:cNvPr id="16" name="テキスト ボックス 15"/>
          <p:cNvSpPr txBox="1"/>
          <p:nvPr/>
        </p:nvSpPr>
        <p:spPr>
          <a:xfrm>
            <a:off x="3779912" y="6237312"/>
            <a:ext cx="1008112" cy="442674"/>
          </a:xfrm>
          <a:prstGeom prst="round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kumimoji="1" lang="ja-JP" altLang="en-US" sz="2000" b="1" dirty="0" smtClean="0">
                <a:latin typeface="メイリオ" pitchFamily="50" charset="-128"/>
                <a:ea typeface="メイリオ" pitchFamily="50" charset="-128"/>
                <a:cs typeface="メイリオ" pitchFamily="50" charset="-128"/>
              </a:rPr>
              <a:t>新しい</a:t>
            </a:r>
            <a:endParaRPr kumimoji="1" lang="ja-JP" altLang="en-US" sz="2000" b="1" dirty="0">
              <a:latin typeface="メイリオ" pitchFamily="50" charset="-128"/>
              <a:ea typeface="メイリオ" pitchFamily="50" charset="-128"/>
              <a:cs typeface="メイリオ" pitchFamily="50" charset="-128"/>
            </a:endParaRPr>
          </a:p>
        </p:txBody>
      </p:sp>
      <p:sp>
        <p:nvSpPr>
          <p:cNvPr id="17" name="四角形吹き出し 16"/>
          <p:cNvSpPr/>
          <p:nvPr/>
        </p:nvSpPr>
        <p:spPr>
          <a:xfrm>
            <a:off x="6228184" y="764704"/>
            <a:ext cx="1584176" cy="432048"/>
          </a:xfrm>
          <a:prstGeom prst="wedgeRectCallout">
            <a:avLst>
              <a:gd name="adj1" fmla="val 47325"/>
              <a:gd name="adj2" fmla="val 88956"/>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b="1" dirty="0" smtClean="0">
                <a:latin typeface="メイリオ" pitchFamily="50" charset="-128"/>
                <a:ea typeface="メイリオ" pitchFamily="50" charset="-128"/>
                <a:cs typeface="メイリオ" pitchFamily="50" charset="-128"/>
              </a:rPr>
              <a:t>ソート機能</a:t>
            </a:r>
            <a:endParaRPr kumimoji="1" lang="ja-JP" altLang="en-US" b="1" dirty="0">
              <a:latin typeface="メイリオ" pitchFamily="50" charset="-128"/>
              <a:ea typeface="メイリオ" pitchFamily="50" charset="-128"/>
              <a:cs typeface="メイリオ" pitchFamily="50" charset="-128"/>
            </a:endParaRPr>
          </a:p>
        </p:txBody>
      </p:sp>
      <p:sp>
        <p:nvSpPr>
          <p:cNvPr id="13" name="下矢印 12"/>
          <p:cNvSpPr/>
          <p:nvPr/>
        </p:nvSpPr>
        <p:spPr>
          <a:xfrm>
            <a:off x="3923928" y="3284984"/>
            <a:ext cx="432048" cy="2952328"/>
          </a:xfrm>
          <a:prstGeom prst="down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スライド番号プレースホルダ 7"/>
          <p:cNvSpPr>
            <a:spLocks noGrp="1"/>
          </p:cNvSpPr>
          <p:nvPr>
            <p:ph type="sldNum" sz="quarter" idx="12"/>
          </p:nvPr>
        </p:nvSpPr>
        <p:spPr/>
        <p:txBody>
          <a:bodyPr/>
          <a:lstStyle/>
          <a:p>
            <a:fld id="{D2D8002D-B5B0-4BAC-B1F6-782DDCCE6D9C}" type="slidenum">
              <a:rPr lang="ja-JP" altLang="en-US" smtClean="0"/>
              <a:pPr/>
              <a:t>29</a:t>
            </a:fld>
            <a:endParaRPr lang="ja-JP" altLang="en-US"/>
          </a:p>
        </p:txBody>
      </p:sp>
      <p:sp>
        <p:nvSpPr>
          <p:cNvPr id="7" name="コンテンツ プレースホルダ 4"/>
          <p:cNvSpPr txBox="1">
            <a:spLocks/>
          </p:cNvSpPr>
          <p:nvPr/>
        </p:nvSpPr>
        <p:spPr>
          <a:xfrm>
            <a:off x="827584" y="1412776"/>
            <a:ext cx="7859216" cy="3960440"/>
          </a:xfrm>
          <a:prstGeom prst="rect">
            <a:avLst/>
          </a:prstGeom>
        </p:spPr>
        <p:txBody>
          <a:bodyPr vert="horz" lIns="91440" tIns="45720" rIns="91440" bIns="45720" rtlCol="0">
            <a:norm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ja-JP" altLang="en-US" sz="32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開発プロジェクトへの参画</a:t>
            </a:r>
            <a:endParaRPr kumimoji="1" lang="en-US" altLang="ja-JP" sz="32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a:p>
            <a:pPr marL="514350" marR="0" lvl="0" indent="-514350" algn="l" defTabSz="914400" rtl="0" eaLnBrk="1" fontAlgn="auto" latinLnBrk="0" hangingPunct="1">
              <a:lnSpc>
                <a:spcPct val="100000"/>
              </a:lnSpc>
              <a:spcBef>
                <a:spcPts val="1800"/>
              </a:spcBef>
              <a:spcAft>
                <a:spcPts val="0"/>
              </a:spcAft>
              <a:buClrTx/>
              <a:buSzTx/>
              <a:buFont typeface="+mj-lt"/>
              <a:buAutoNum type="arabicPeriod"/>
              <a:tabLst/>
              <a:defRPr/>
            </a:pPr>
            <a:r>
              <a:rPr kumimoji="1" lang="ja-JP" altLang="en-US" sz="32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目的</a:t>
            </a:r>
            <a:endParaRPr kumimoji="1" lang="en-US" altLang="ja-JP" sz="28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a:p>
            <a:pPr marL="514350" marR="0" lvl="0" indent="-514350" algn="l" defTabSz="914400" rtl="0" eaLnBrk="1" fontAlgn="auto" latinLnBrk="0" hangingPunct="1">
              <a:lnSpc>
                <a:spcPct val="100000"/>
              </a:lnSpc>
              <a:spcBef>
                <a:spcPts val="1800"/>
              </a:spcBef>
              <a:spcAft>
                <a:spcPts val="0"/>
              </a:spcAft>
              <a:buClrTx/>
              <a:buSzTx/>
              <a:buFont typeface="+mj-lt"/>
              <a:buAutoNum type="arabicPeriod"/>
              <a:tabLst/>
              <a:defRPr/>
            </a:pPr>
            <a:r>
              <a:rPr kumimoji="1" lang="ja-JP" altLang="en-US" sz="32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解決策</a:t>
            </a:r>
            <a:endParaRPr kumimoji="1" lang="en-US" altLang="ja-JP" sz="32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a:p>
            <a:pPr marL="514350" marR="0" lvl="0" indent="-514350" algn="l" defTabSz="914400" rtl="0" eaLnBrk="1" fontAlgn="auto" latinLnBrk="0" hangingPunct="1">
              <a:lnSpc>
                <a:spcPct val="100000"/>
              </a:lnSpc>
              <a:spcBef>
                <a:spcPts val="1800"/>
              </a:spcBef>
              <a:spcAft>
                <a:spcPts val="0"/>
              </a:spcAft>
              <a:buClrTx/>
              <a:buSzTx/>
              <a:buFont typeface="+mj-lt"/>
              <a:buAutoNum type="arabicPeriod"/>
              <a:tabLst/>
              <a:defRPr/>
            </a:pPr>
            <a:r>
              <a:rPr kumimoji="1" lang="ja-JP" altLang="en-US" sz="3200"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評価</a:t>
            </a:r>
            <a:endParaRPr kumimoji="1" lang="en-US" altLang="ja-JP" sz="3200"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endParaRPr>
          </a:p>
          <a:p>
            <a:pPr marL="514350" marR="0" lvl="0" indent="-514350" algn="l" defTabSz="914400" rtl="0" eaLnBrk="1" fontAlgn="auto" latinLnBrk="0" hangingPunct="1">
              <a:lnSpc>
                <a:spcPct val="100000"/>
              </a:lnSpc>
              <a:spcBef>
                <a:spcPts val="1800"/>
              </a:spcBef>
              <a:spcAft>
                <a:spcPts val="0"/>
              </a:spcAft>
              <a:buClrTx/>
              <a:buSzTx/>
              <a:buFont typeface="+mj-lt"/>
              <a:buAutoNum type="arabicPeriod"/>
              <a:tabLst/>
              <a:defRPr/>
            </a:pPr>
            <a:r>
              <a:rPr kumimoji="1" lang="ja-JP" altLang="en-US" sz="32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今後の課題</a:t>
            </a:r>
            <a:endParaRPr kumimoji="1" lang="en-US" altLang="ja-JP" sz="32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タイトル 3"/>
          <p:cNvSpPr>
            <a:spLocks noGrp="1"/>
          </p:cNvSpPr>
          <p:nvPr>
            <p:ph type="title"/>
          </p:nvPr>
        </p:nvSpPr>
        <p:spPr>
          <a:xfrm>
            <a:off x="467544" y="0"/>
            <a:ext cx="8229600" cy="980728"/>
          </a:xfrm>
        </p:spPr>
        <p:txBody>
          <a:bodyPr>
            <a:normAutofit/>
          </a:bodyPr>
          <a:lstStyle/>
          <a:p>
            <a:r>
              <a:rPr kumimoji="1" lang="ja-JP" altLang="en-US" sz="4000" b="1" dirty="0" smtClean="0">
                <a:latin typeface="メイリオ" pitchFamily="50" charset="-128"/>
                <a:ea typeface="メイリオ" pitchFamily="50" charset="-128"/>
                <a:cs typeface="メイリオ" pitchFamily="50" charset="-128"/>
              </a:rPr>
              <a:t>コンテンツ</a:t>
            </a:r>
            <a:endParaRPr kumimoji="1" lang="ja-JP" altLang="en-US" sz="4000" b="1"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467544" y="0"/>
            <a:ext cx="8229600" cy="980728"/>
          </a:xfrm>
        </p:spPr>
        <p:txBody>
          <a:bodyPr vert="horz" lIns="91440" tIns="45720" rIns="91440" bIns="45720" rtlCol="0" anchor="ctr">
            <a:normAutofit/>
          </a:bodyPr>
          <a:lstStyle/>
          <a:p>
            <a:r>
              <a:rPr lang="ja-JP" altLang="en-US" sz="4000" b="1" dirty="0" smtClean="0">
                <a:latin typeface="メイリオ" pitchFamily="50" charset="-128"/>
                <a:ea typeface="メイリオ" pitchFamily="50" charset="-128"/>
                <a:cs typeface="メイリオ" pitchFamily="50" charset="-128"/>
              </a:rPr>
              <a:t>コンテンツ</a:t>
            </a:r>
            <a:endParaRPr lang="ja-JP" altLang="en-US" sz="4000" b="1" dirty="0">
              <a:latin typeface="メイリオ" pitchFamily="50" charset="-128"/>
              <a:ea typeface="メイリオ" pitchFamily="50" charset="-128"/>
              <a:cs typeface="メイリオ" pitchFamily="50" charset="-128"/>
            </a:endParaRPr>
          </a:p>
        </p:txBody>
      </p:sp>
      <p:sp>
        <p:nvSpPr>
          <p:cNvPr id="5" name="コンテンツ プレースホルダ 4"/>
          <p:cNvSpPr>
            <a:spLocks noGrp="1"/>
          </p:cNvSpPr>
          <p:nvPr>
            <p:ph idx="1"/>
          </p:nvPr>
        </p:nvSpPr>
        <p:spPr>
          <a:xfrm>
            <a:off x="827584" y="1412776"/>
            <a:ext cx="7859216" cy="3960440"/>
          </a:xfrm>
        </p:spPr>
        <p:txBody>
          <a:bodyPr>
            <a:normAutofit/>
          </a:bodyPr>
          <a:lstStyle/>
          <a:p>
            <a:pPr marL="514350" indent="-514350">
              <a:buFont typeface="+mj-lt"/>
              <a:buAutoNum type="arabicPeriod"/>
            </a:pPr>
            <a:r>
              <a:rPr lang="ja-JP" altLang="en-US" b="1" dirty="0" smtClean="0">
                <a:latin typeface="メイリオ" pitchFamily="50" charset="-128"/>
                <a:ea typeface="メイリオ" pitchFamily="50" charset="-128"/>
                <a:cs typeface="メイリオ" pitchFamily="50" charset="-128"/>
              </a:rPr>
              <a:t>開発プロジェクトへの参画</a:t>
            </a:r>
            <a:endParaRPr kumimoji="1" lang="en-US" altLang="ja-JP" b="1" dirty="0" smtClean="0">
              <a:latin typeface="メイリオ" pitchFamily="50" charset="-128"/>
              <a:ea typeface="メイリオ" pitchFamily="50" charset="-128"/>
              <a:cs typeface="メイリオ" pitchFamily="50" charset="-128"/>
            </a:endParaRPr>
          </a:p>
          <a:p>
            <a:pPr marL="514350" indent="-514350">
              <a:spcBef>
                <a:spcPts val="1800"/>
              </a:spcBef>
              <a:buFont typeface="+mj-lt"/>
              <a:buAutoNum type="arabicPeriod"/>
            </a:pPr>
            <a:r>
              <a:rPr lang="ja-JP" altLang="en-US" b="1" dirty="0" smtClean="0">
                <a:solidFill>
                  <a:schemeClr val="bg1">
                    <a:lumMod val="65000"/>
                  </a:schemeClr>
                </a:solidFill>
                <a:latin typeface="メイリオ" pitchFamily="50" charset="-128"/>
                <a:ea typeface="メイリオ" pitchFamily="50" charset="-128"/>
                <a:cs typeface="メイリオ" pitchFamily="50" charset="-128"/>
              </a:rPr>
              <a:t>目的</a:t>
            </a:r>
            <a:endParaRPr lang="en-US" altLang="ja-JP" sz="2800" b="1" dirty="0" smtClean="0">
              <a:solidFill>
                <a:schemeClr val="bg1">
                  <a:lumMod val="65000"/>
                </a:schemeClr>
              </a:solidFill>
              <a:latin typeface="メイリオ" pitchFamily="50" charset="-128"/>
              <a:ea typeface="メイリオ" pitchFamily="50" charset="-128"/>
              <a:cs typeface="メイリオ" pitchFamily="50" charset="-128"/>
            </a:endParaRPr>
          </a:p>
          <a:p>
            <a:pPr marL="514350" indent="-514350">
              <a:spcBef>
                <a:spcPts val="1800"/>
              </a:spcBef>
              <a:buFont typeface="+mj-lt"/>
              <a:buAutoNum type="arabicPeriod"/>
            </a:pPr>
            <a:r>
              <a:rPr lang="ja-JP" altLang="en-US" b="1" dirty="0" smtClean="0">
                <a:solidFill>
                  <a:schemeClr val="bg1">
                    <a:lumMod val="65000"/>
                  </a:schemeClr>
                </a:solidFill>
                <a:latin typeface="メイリオ" pitchFamily="50" charset="-128"/>
                <a:ea typeface="メイリオ" pitchFamily="50" charset="-128"/>
                <a:cs typeface="メイリオ" pitchFamily="50" charset="-128"/>
              </a:rPr>
              <a:t>解決策</a:t>
            </a:r>
            <a:endParaRPr lang="en-US" altLang="ja-JP" b="1" dirty="0" smtClean="0">
              <a:solidFill>
                <a:schemeClr val="bg1">
                  <a:lumMod val="65000"/>
                </a:schemeClr>
              </a:solidFill>
              <a:latin typeface="メイリオ" pitchFamily="50" charset="-128"/>
              <a:ea typeface="メイリオ" pitchFamily="50" charset="-128"/>
              <a:cs typeface="メイリオ" pitchFamily="50" charset="-128"/>
            </a:endParaRPr>
          </a:p>
          <a:p>
            <a:pPr marL="514350" indent="-514350">
              <a:spcBef>
                <a:spcPts val="1800"/>
              </a:spcBef>
              <a:buFont typeface="+mj-lt"/>
              <a:buAutoNum type="arabicPeriod"/>
            </a:pPr>
            <a:r>
              <a:rPr lang="ja-JP" altLang="en-US" b="1" dirty="0" smtClean="0">
                <a:solidFill>
                  <a:schemeClr val="bg1">
                    <a:lumMod val="65000"/>
                  </a:schemeClr>
                </a:solidFill>
                <a:latin typeface="メイリオ" pitchFamily="50" charset="-128"/>
                <a:ea typeface="メイリオ" pitchFamily="50" charset="-128"/>
                <a:cs typeface="メイリオ" pitchFamily="50" charset="-128"/>
              </a:rPr>
              <a:t>評価</a:t>
            </a:r>
            <a:endParaRPr lang="en-US" altLang="ja-JP" b="1" dirty="0" smtClean="0">
              <a:solidFill>
                <a:schemeClr val="bg1">
                  <a:lumMod val="65000"/>
                </a:schemeClr>
              </a:solidFill>
              <a:latin typeface="メイリオ" pitchFamily="50" charset="-128"/>
              <a:ea typeface="メイリオ" pitchFamily="50" charset="-128"/>
              <a:cs typeface="メイリオ" pitchFamily="50" charset="-128"/>
            </a:endParaRPr>
          </a:p>
          <a:p>
            <a:pPr marL="514350" indent="-514350">
              <a:spcBef>
                <a:spcPts val="1800"/>
              </a:spcBef>
              <a:buFont typeface="+mj-lt"/>
              <a:buAutoNum type="arabicPeriod"/>
            </a:pPr>
            <a:r>
              <a:rPr lang="ja-JP" altLang="en-US" b="1" dirty="0" smtClean="0">
                <a:solidFill>
                  <a:schemeClr val="bg1">
                    <a:lumMod val="65000"/>
                  </a:schemeClr>
                </a:solidFill>
                <a:latin typeface="メイリオ" pitchFamily="50" charset="-128"/>
                <a:ea typeface="メイリオ" pitchFamily="50" charset="-128"/>
                <a:cs typeface="メイリオ" pitchFamily="50" charset="-128"/>
              </a:rPr>
              <a:t>今後の課題</a:t>
            </a:r>
            <a:endParaRPr lang="en-US" altLang="ja-JP" b="1" dirty="0" smtClean="0">
              <a:solidFill>
                <a:schemeClr val="bg1">
                  <a:lumMod val="65000"/>
                </a:schemeClr>
              </a:solidFill>
              <a:latin typeface="メイリオ" pitchFamily="50" charset="-128"/>
              <a:ea typeface="メイリオ" pitchFamily="50" charset="-128"/>
              <a:cs typeface="メイリオ" pitchFamily="50" charset="-128"/>
            </a:endParaRPr>
          </a:p>
        </p:txBody>
      </p:sp>
      <p:sp>
        <p:nvSpPr>
          <p:cNvPr id="8" name="スライド番号プレースホルダ 7"/>
          <p:cNvSpPr>
            <a:spLocks noGrp="1"/>
          </p:cNvSpPr>
          <p:nvPr>
            <p:ph type="sldNum" sz="quarter" idx="12"/>
          </p:nvPr>
        </p:nvSpPr>
        <p:spPr/>
        <p:txBody>
          <a:bodyPr/>
          <a:lstStyle/>
          <a:p>
            <a:fld id="{D2D8002D-B5B0-4BAC-B1F6-782DDCCE6D9C}" type="slidenum">
              <a:rPr lang="ja-JP" altLang="en-US" smtClean="0"/>
              <a:pPr/>
              <a:t>3</a:t>
            </a:fld>
            <a:endParaRPr lang="ja-JP"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95536" y="0"/>
            <a:ext cx="8229600" cy="908720"/>
          </a:xfrm>
        </p:spPr>
        <p:txBody>
          <a:bodyPr vert="horz" lIns="91440" tIns="45720" rIns="91440" bIns="45720" rtlCol="0" anchor="ctr">
            <a:normAutofit/>
          </a:bodyPr>
          <a:lstStyle/>
          <a:p>
            <a:r>
              <a:rPr lang="en-US" altLang="ja-JP" sz="4000" b="1" dirty="0" smtClean="0">
                <a:latin typeface="メイリオ" pitchFamily="50" charset="-128"/>
                <a:ea typeface="メイリオ" pitchFamily="50" charset="-128"/>
                <a:cs typeface="メイリオ" pitchFamily="50" charset="-128"/>
              </a:rPr>
              <a:t>iframe</a:t>
            </a:r>
            <a:r>
              <a:rPr lang="ja-JP" altLang="en-US" sz="4000" b="1" dirty="0" smtClean="0">
                <a:latin typeface="メイリオ" pitchFamily="50" charset="-128"/>
                <a:ea typeface="メイリオ" pitchFamily="50" charset="-128"/>
                <a:cs typeface="メイリオ" pitchFamily="50" charset="-128"/>
              </a:rPr>
              <a:t>プラグインの規模</a:t>
            </a:r>
            <a:r>
              <a:rPr lang="en-US" altLang="ja-JP" sz="4000" b="1" dirty="0" smtClean="0">
                <a:latin typeface="メイリオ" pitchFamily="50" charset="-128"/>
                <a:ea typeface="メイリオ" pitchFamily="50" charset="-128"/>
                <a:cs typeface="メイリオ" pitchFamily="50" charset="-128"/>
              </a:rPr>
              <a:t> </a:t>
            </a:r>
            <a:endParaRPr lang="ja-JP" altLang="en-US" sz="4000" b="1" dirty="0">
              <a:latin typeface="メイリオ" pitchFamily="50" charset="-128"/>
              <a:ea typeface="メイリオ" pitchFamily="50" charset="-128"/>
              <a:cs typeface="メイリオ" pitchFamily="50" charset="-128"/>
            </a:endParaRPr>
          </a:p>
        </p:txBody>
      </p:sp>
      <p:graphicFrame>
        <p:nvGraphicFramePr>
          <p:cNvPr id="8" name="コンテンツ プレースホルダ 6"/>
          <p:cNvGraphicFramePr>
            <a:graphicFrameLocks/>
          </p:cNvGraphicFramePr>
          <p:nvPr/>
        </p:nvGraphicFramePr>
        <p:xfrm>
          <a:off x="395536" y="1052736"/>
          <a:ext cx="8208912" cy="2088232"/>
        </p:xfrm>
        <a:graphic>
          <a:graphicData uri="http://schemas.openxmlformats.org/drawingml/2006/table">
            <a:tbl>
              <a:tblPr firstRow="1" bandRow="1">
                <a:tableStyleId>{7DF18680-E054-41AD-8BC1-D1AEF772440D}</a:tableStyleId>
              </a:tblPr>
              <a:tblGrid>
                <a:gridCol w="547262"/>
                <a:gridCol w="2909122"/>
                <a:gridCol w="4752528"/>
              </a:tblGrid>
              <a:tr h="511254">
                <a:tc>
                  <a:txBody>
                    <a:bodyPr/>
                    <a:lstStyle/>
                    <a:p>
                      <a:pPr algn="ctr"/>
                      <a:r>
                        <a:rPr kumimoji="1" lang="en-US" altLang="ja-JP" sz="2400" dirty="0" smtClean="0">
                          <a:latin typeface="メイリオ" pitchFamily="50" charset="-128"/>
                          <a:ea typeface="メイリオ" pitchFamily="50" charset="-128"/>
                          <a:cs typeface="メイリオ" pitchFamily="50" charset="-128"/>
                        </a:rPr>
                        <a:t>#</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機能一覧</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機能概要</a:t>
                      </a:r>
                      <a:endParaRPr kumimoji="1" lang="ja-JP" altLang="en-US" sz="2400" dirty="0">
                        <a:latin typeface="メイリオ" pitchFamily="50" charset="-128"/>
                        <a:ea typeface="メイリオ" pitchFamily="50" charset="-128"/>
                        <a:cs typeface="メイリオ" pitchFamily="50" charset="-128"/>
                      </a:endParaRPr>
                    </a:p>
                  </a:txBody>
                  <a:tcPr anchor="ctr"/>
                </a:tc>
              </a:tr>
              <a:tr h="554470">
                <a:tc>
                  <a:txBody>
                    <a:bodyPr/>
                    <a:lstStyle/>
                    <a:p>
                      <a:pPr algn="ctr"/>
                      <a:r>
                        <a:rPr kumimoji="1" lang="en-US" altLang="ja-JP" sz="2400" b="1" dirty="0" smtClean="0">
                          <a:latin typeface="メイリオ" pitchFamily="50" charset="-128"/>
                          <a:ea typeface="メイリオ" pitchFamily="50" charset="-128"/>
                          <a:cs typeface="メイリオ" pitchFamily="50" charset="-128"/>
                        </a:rPr>
                        <a:t>1</a:t>
                      </a:r>
                      <a:endParaRPr kumimoji="1" lang="ja-JP" altLang="en-US" sz="2400" b="1" dirty="0">
                        <a:latin typeface="メイリオ" pitchFamily="50" charset="-128"/>
                        <a:ea typeface="メイリオ" pitchFamily="50" charset="-128"/>
                        <a:cs typeface="メイリオ" pitchFamily="50" charset="-128"/>
                      </a:endParaRPr>
                    </a:p>
                  </a:txBody>
                  <a:tcPr/>
                </a:tc>
                <a:tc>
                  <a:txBody>
                    <a:bodyPr/>
                    <a:lstStyle/>
                    <a:p>
                      <a:r>
                        <a:rPr kumimoji="1" lang="en-US" altLang="ja-JP" sz="2400" b="1" dirty="0" smtClean="0">
                          <a:latin typeface="メイリオ" pitchFamily="50" charset="-128"/>
                          <a:ea typeface="メイリオ" pitchFamily="50" charset="-128"/>
                          <a:cs typeface="メイリオ" pitchFamily="50" charset="-128"/>
                        </a:rPr>
                        <a:t>iframe</a:t>
                      </a:r>
                      <a:r>
                        <a:rPr kumimoji="1" lang="ja-JP" altLang="en-US" sz="2400" b="1" dirty="0" smtClean="0">
                          <a:latin typeface="メイリオ" pitchFamily="50" charset="-128"/>
                          <a:ea typeface="メイリオ" pitchFamily="50" charset="-128"/>
                          <a:cs typeface="メイリオ" pitchFamily="50" charset="-128"/>
                        </a:rPr>
                        <a:t>表示</a:t>
                      </a:r>
                      <a:endParaRPr kumimoji="1" lang="ja-JP" altLang="en-US" sz="2400" b="1" dirty="0">
                        <a:latin typeface="メイリオ" pitchFamily="50" charset="-128"/>
                        <a:ea typeface="メイリオ" pitchFamily="50" charset="-128"/>
                        <a:cs typeface="メイリオ" pitchFamily="50" charset="-128"/>
                      </a:endParaRPr>
                    </a:p>
                  </a:txBody>
                  <a:tcPr/>
                </a:tc>
                <a:tc>
                  <a:txBody>
                    <a:bodyPr/>
                    <a:lstStyle/>
                    <a:p>
                      <a:r>
                        <a:rPr kumimoji="1" lang="ja-JP" altLang="en-US" sz="2400" b="1" dirty="0" smtClean="0">
                          <a:latin typeface="メイリオ" pitchFamily="50" charset="-128"/>
                          <a:ea typeface="メイリオ" pitchFamily="50" charset="-128"/>
                          <a:cs typeface="メイリオ" pitchFamily="50" charset="-128"/>
                        </a:rPr>
                        <a:t>権限に合わせた</a:t>
                      </a:r>
                      <a:r>
                        <a:rPr kumimoji="1" lang="en-US" altLang="ja-JP" sz="2400" b="1" dirty="0" smtClean="0">
                          <a:latin typeface="メイリオ" pitchFamily="50" charset="-128"/>
                          <a:ea typeface="メイリオ" pitchFamily="50" charset="-128"/>
                          <a:cs typeface="メイリオ" pitchFamily="50" charset="-128"/>
                        </a:rPr>
                        <a:t>iframe</a:t>
                      </a:r>
                      <a:r>
                        <a:rPr kumimoji="1" lang="ja-JP" altLang="en-US" sz="2400" b="1" dirty="0" smtClean="0">
                          <a:latin typeface="メイリオ" pitchFamily="50" charset="-128"/>
                          <a:ea typeface="メイリオ" pitchFamily="50" charset="-128"/>
                          <a:cs typeface="メイリオ" pitchFamily="50" charset="-128"/>
                        </a:rPr>
                        <a:t>の表示</a:t>
                      </a:r>
                      <a:endParaRPr kumimoji="1" lang="ja-JP" altLang="en-US" sz="2400" b="1" dirty="0">
                        <a:latin typeface="メイリオ" pitchFamily="50" charset="-128"/>
                        <a:ea typeface="メイリオ" pitchFamily="50" charset="-128"/>
                        <a:cs typeface="メイリオ" pitchFamily="50" charset="-128"/>
                      </a:endParaRPr>
                    </a:p>
                  </a:txBody>
                  <a:tcPr/>
                </a:tc>
              </a:tr>
              <a:tr h="511254">
                <a:tc>
                  <a:txBody>
                    <a:bodyPr/>
                    <a:lstStyle/>
                    <a:p>
                      <a:pPr algn="ctr"/>
                      <a:r>
                        <a:rPr kumimoji="1" lang="en-US" altLang="ja-JP" sz="2400" b="1" dirty="0" smtClean="0">
                          <a:latin typeface="メイリオ" pitchFamily="50" charset="-128"/>
                          <a:ea typeface="メイリオ" pitchFamily="50" charset="-128"/>
                          <a:cs typeface="メイリオ" pitchFamily="50" charset="-128"/>
                        </a:rPr>
                        <a:t>2</a:t>
                      </a:r>
                      <a:endParaRPr kumimoji="1" lang="ja-JP" altLang="en-US" sz="2400" b="1" dirty="0">
                        <a:latin typeface="メイリオ" pitchFamily="50" charset="-128"/>
                        <a:ea typeface="メイリオ" pitchFamily="50" charset="-128"/>
                        <a:cs typeface="メイリオ" pitchFamily="50" charset="-128"/>
                      </a:endParaRPr>
                    </a:p>
                  </a:txBody>
                  <a:tcPr/>
                </a:tc>
                <a:tc>
                  <a:txBody>
                    <a:bodyPr/>
                    <a:lstStyle/>
                    <a:p>
                      <a:r>
                        <a:rPr kumimoji="1" lang="en-US" altLang="ja-JP" sz="2400" b="1" dirty="0" smtClean="0">
                          <a:latin typeface="メイリオ" pitchFamily="50" charset="-128"/>
                          <a:ea typeface="メイリオ" pitchFamily="50" charset="-128"/>
                          <a:cs typeface="メイリオ" pitchFamily="50" charset="-128"/>
                        </a:rPr>
                        <a:t>iframe</a:t>
                      </a:r>
                      <a:r>
                        <a:rPr kumimoji="1" lang="ja-JP" altLang="en-US" sz="2400" b="1" dirty="0" smtClean="0">
                          <a:latin typeface="メイリオ" pitchFamily="50" charset="-128"/>
                          <a:ea typeface="メイリオ" pitchFamily="50" charset="-128"/>
                          <a:cs typeface="メイリオ" pitchFamily="50" charset="-128"/>
                        </a:rPr>
                        <a:t>設定変更</a:t>
                      </a:r>
                      <a:endParaRPr kumimoji="1" lang="ja-JP" altLang="en-US" sz="2400" b="1" dirty="0">
                        <a:latin typeface="メイリオ" pitchFamily="50" charset="-128"/>
                        <a:ea typeface="メイリオ" pitchFamily="50" charset="-128"/>
                        <a:cs typeface="メイリオ" pitchFamily="50" charset="-128"/>
                      </a:endParaRPr>
                    </a:p>
                  </a:txBody>
                  <a:tcPr/>
                </a:tc>
                <a:tc>
                  <a:txBody>
                    <a:bodyPr/>
                    <a:lstStyle/>
                    <a:p>
                      <a:r>
                        <a:rPr kumimoji="1" lang="en-US" altLang="ja-JP" sz="2400" b="1" dirty="0" smtClean="0">
                          <a:latin typeface="メイリオ" pitchFamily="50" charset="-128"/>
                          <a:ea typeface="メイリオ" pitchFamily="50" charset="-128"/>
                          <a:cs typeface="メイリオ" pitchFamily="50" charset="-128"/>
                        </a:rPr>
                        <a:t>URL,</a:t>
                      </a:r>
                      <a:r>
                        <a:rPr kumimoji="1" lang="en-US" altLang="ja-JP" sz="2400" b="1" baseline="0" dirty="0" smtClean="0">
                          <a:latin typeface="メイリオ" pitchFamily="50" charset="-128"/>
                          <a:ea typeface="メイリオ" pitchFamily="50" charset="-128"/>
                          <a:cs typeface="メイリオ" pitchFamily="50" charset="-128"/>
                        </a:rPr>
                        <a:t> </a:t>
                      </a:r>
                      <a:r>
                        <a:rPr kumimoji="1" lang="ja-JP" altLang="en-US" sz="2400" b="1" baseline="0" dirty="0" smtClean="0">
                          <a:latin typeface="メイリオ" pitchFamily="50" charset="-128"/>
                          <a:ea typeface="メイリオ" pitchFamily="50" charset="-128"/>
                          <a:cs typeface="メイリオ" pitchFamily="50" charset="-128"/>
                        </a:rPr>
                        <a:t>高さ</a:t>
                      </a:r>
                      <a:r>
                        <a:rPr kumimoji="1" lang="en-US" altLang="ja-JP" sz="2400" b="1" baseline="0" dirty="0" smtClean="0">
                          <a:latin typeface="メイリオ" pitchFamily="50" charset="-128"/>
                          <a:ea typeface="メイリオ" pitchFamily="50" charset="-128"/>
                          <a:cs typeface="メイリオ" pitchFamily="50" charset="-128"/>
                        </a:rPr>
                        <a:t>, </a:t>
                      </a:r>
                      <a:r>
                        <a:rPr kumimoji="1" lang="ja-JP" altLang="en-US" sz="2400" b="1" baseline="0" dirty="0" smtClean="0">
                          <a:latin typeface="メイリオ" pitchFamily="50" charset="-128"/>
                          <a:ea typeface="メイリオ" pitchFamily="50" charset="-128"/>
                          <a:cs typeface="メイリオ" pitchFamily="50" charset="-128"/>
                        </a:rPr>
                        <a:t>枠の有無</a:t>
                      </a:r>
                      <a:endParaRPr kumimoji="1" lang="en-US" altLang="ja-JP" sz="2400" b="1" dirty="0" smtClean="0">
                        <a:latin typeface="メイリオ" pitchFamily="50" charset="-128"/>
                        <a:ea typeface="メイリオ" pitchFamily="50" charset="-128"/>
                        <a:cs typeface="メイリオ" pitchFamily="50" charset="-128"/>
                      </a:endParaRPr>
                    </a:p>
                  </a:txBody>
                  <a:tcPr/>
                </a:tc>
              </a:tr>
              <a:tr h="511254">
                <a:tc>
                  <a:txBody>
                    <a:bodyPr/>
                    <a:lstStyle/>
                    <a:p>
                      <a:pPr algn="ctr"/>
                      <a:r>
                        <a:rPr kumimoji="1" lang="en-US" altLang="ja-JP" sz="2400" b="1" dirty="0" smtClean="0">
                          <a:latin typeface="メイリオ" pitchFamily="50" charset="-128"/>
                          <a:ea typeface="メイリオ" pitchFamily="50" charset="-128"/>
                          <a:cs typeface="メイリオ" pitchFamily="50" charset="-128"/>
                        </a:rPr>
                        <a:t>3</a:t>
                      </a:r>
                      <a:endParaRPr kumimoji="1" lang="ja-JP" altLang="en-US" sz="2400" b="1" dirty="0">
                        <a:latin typeface="メイリオ" pitchFamily="50" charset="-128"/>
                        <a:ea typeface="メイリオ" pitchFamily="50" charset="-128"/>
                        <a:cs typeface="メイリオ" pitchFamily="50" charset="-128"/>
                      </a:endParaRPr>
                    </a:p>
                  </a:txBody>
                  <a:tcPr/>
                </a:tc>
                <a:tc>
                  <a:txBody>
                    <a:bodyPr/>
                    <a:lstStyle/>
                    <a:p>
                      <a:r>
                        <a:rPr kumimoji="1" lang="en-US" altLang="ja-JP" sz="2400" b="1" dirty="0" smtClean="0">
                          <a:latin typeface="メイリオ" pitchFamily="50" charset="-128"/>
                          <a:ea typeface="メイリオ" pitchFamily="50" charset="-128"/>
                          <a:cs typeface="メイリオ" pitchFamily="50" charset="-128"/>
                        </a:rPr>
                        <a:t>iframe</a:t>
                      </a:r>
                      <a:r>
                        <a:rPr kumimoji="1" lang="ja-JP" altLang="en-US" sz="2400" b="1" dirty="0" smtClean="0">
                          <a:latin typeface="メイリオ" pitchFamily="50" charset="-128"/>
                          <a:ea typeface="メイリオ" pitchFamily="50" charset="-128"/>
                          <a:cs typeface="メイリオ" pitchFamily="50" charset="-128"/>
                        </a:rPr>
                        <a:t>登録</a:t>
                      </a:r>
                      <a:endParaRPr kumimoji="1" lang="ja-JP" altLang="en-US" sz="2400" b="1" dirty="0">
                        <a:latin typeface="メイリオ" pitchFamily="50" charset="-128"/>
                        <a:ea typeface="メイリオ" pitchFamily="50" charset="-128"/>
                        <a:cs typeface="メイリオ" pitchFamily="50" charset="-128"/>
                      </a:endParaRPr>
                    </a:p>
                  </a:txBody>
                  <a:tcPr/>
                </a:tc>
                <a:tc>
                  <a:txBody>
                    <a:bodyPr/>
                    <a:lstStyle/>
                    <a:p>
                      <a:r>
                        <a:rPr kumimoji="1" lang="ja-JP" altLang="en-US" sz="2400" b="1" dirty="0" smtClean="0">
                          <a:latin typeface="メイリオ" pitchFamily="50" charset="-128"/>
                          <a:ea typeface="メイリオ" pitchFamily="50" charset="-128"/>
                          <a:cs typeface="メイリオ" pitchFamily="50" charset="-128"/>
                        </a:rPr>
                        <a:t>データ登録</a:t>
                      </a:r>
                      <a:r>
                        <a:rPr kumimoji="1" lang="en-US" altLang="ja-JP" sz="2400" b="1" dirty="0" smtClean="0">
                          <a:latin typeface="メイリオ" pitchFamily="50" charset="-128"/>
                          <a:ea typeface="メイリオ" pitchFamily="50" charset="-128"/>
                          <a:cs typeface="メイリオ" pitchFamily="50" charset="-128"/>
                        </a:rPr>
                        <a:t>, </a:t>
                      </a:r>
                      <a:r>
                        <a:rPr kumimoji="1" lang="ja-JP" altLang="en-US" sz="2400" b="1" dirty="0" smtClean="0">
                          <a:latin typeface="メイリオ" pitchFamily="50" charset="-128"/>
                          <a:ea typeface="メイリオ" pitchFamily="50" charset="-128"/>
                          <a:cs typeface="メイリオ" pitchFamily="50" charset="-128"/>
                        </a:rPr>
                        <a:t>エラー処理</a:t>
                      </a:r>
                      <a:endParaRPr kumimoji="1" lang="ja-JP" altLang="en-US" sz="2400" b="1" dirty="0">
                        <a:latin typeface="メイリオ" pitchFamily="50" charset="-128"/>
                        <a:ea typeface="メイリオ" pitchFamily="50" charset="-128"/>
                        <a:cs typeface="メイリオ" pitchFamily="50" charset="-128"/>
                      </a:endParaRPr>
                    </a:p>
                  </a:txBody>
                  <a:tcPr/>
                </a:tc>
              </a:tr>
            </a:tbl>
          </a:graphicData>
        </a:graphic>
      </p:graphicFrame>
      <p:graphicFrame>
        <p:nvGraphicFramePr>
          <p:cNvPr id="14" name="コンテンツ プレースホルダ 6"/>
          <p:cNvGraphicFramePr>
            <a:graphicFrameLocks/>
          </p:cNvGraphicFramePr>
          <p:nvPr/>
        </p:nvGraphicFramePr>
        <p:xfrm>
          <a:off x="395536" y="3212976"/>
          <a:ext cx="8208911" cy="3384377"/>
        </p:xfrm>
        <a:graphic>
          <a:graphicData uri="http://schemas.openxmlformats.org/drawingml/2006/table">
            <a:tbl>
              <a:tblPr firstRow="1" bandRow="1">
                <a:tableStyleId>{00A15C55-8517-42AA-B614-E9B94910E393}</a:tableStyleId>
              </a:tblPr>
              <a:tblGrid>
                <a:gridCol w="414157"/>
                <a:gridCol w="2322146"/>
                <a:gridCol w="1728192"/>
                <a:gridCol w="1720889"/>
                <a:gridCol w="2023527"/>
              </a:tblGrid>
              <a:tr h="479933">
                <a:tc>
                  <a:txBody>
                    <a:bodyPr/>
                    <a:lstStyle/>
                    <a:p>
                      <a:pPr algn="ctr"/>
                      <a:r>
                        <a:rPr kumimoji="1" lang="en-US" altLang="ja-JP" sz="2400" dirty="0" smtClean="0">
                          <a:latin typeface="メイリオ" pitchFamily="50" charset="-128"/>
                          <a:ea typeface="メイリオ" pitchFamily="50" charset="-128"/>
                          <a:cs typeface="メイリオ" pitchFamily="50" charset="-128"/>
                        </a:rPr>
                        <a:t>#</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分類</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有効行</a:t>
                      </a:r>
                      <a:endParaRPr kumimoji="1" lang="en-US" altLang="ja-JP" sz="2400" dirty="0" smtClean="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コメント行</a:t>
                      </a:r>
                      <a:endParaRPr kumimoji="1" lang="en-US" altLang="ja-JP" sz="2400" dirty="0" smtClean="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合計行</a:t>
                      </a:r>
                      <a:endParaRPr kumimoji="1" lang="en-US" altLang="ja-JP" sz="2400" dirty="0" smtClean="0">
                        <a:latin typeface="メイリオ" pitchFamily="50" charset="-128"/>
                        <a:ea typeface="メイリオ" pitchFamily="50" charset="-128"/>
                        <a:cs typeface="メイリオ" pitchFamily="50" charset="-128"/>
                      </a:endParaRPr>
                    </a:p>
                  </a:txBody>
                  <a:tcPr anchor="ctr"/>
                </a:tc>
              </a:tr>
              <a:tr h="484074">
                <a:tc>
                  <a:txBody>
                    <a:bodyPr/>
                    <a:lstStyle/>
                    <a:p>
                      <a:pPr algn="ctr"/>
                      <a:r>
                        <a:rPr kumimoji="1" lang="en-US" altLang="ja-JP" sz="2400" b="0" dirty="0" smtClean="0">
                          <a:latin typeface="メイリオ" pitchFamily="50" charset="-128"/>
                          <a:ea typeface="メイリオ" pitchFamily="50" charset="-128"/>
                          <a:cs typeface="メイリオ" pitchFamily="50" charset="-128"/>
                        </a:rPr>
                        <a:t>1</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400" b="0" dirty="0" smtClean="0">
                          <a:latin typeface="メイリオ" pitchFamily="50" charset="-128"/>
                          <a:ea typeface="メイリオ" pitchFamily="50" charset="-128"/>
                          <a:cs typeface="メイリオ" pitchFamily="50" charset="-128"/>
                        </a:rPr>
                        <a:t>Model</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219</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150</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369</a:t>
                      </a:r>
                      <a:endParaRPr kumimoji="1" lang="ja-JP" altLang="en-US" sz="2400" b="0" dirty="0">
                        <a:latin typeface="メイリオ" pitchFamily="50" charset="-128"/>
                        <a:ea typeface="メイリオ" pitchFamily="50" charset="-128"/>
                        <a:cs typeface="メイリオ" pitchFamily="50" charset="-128"/>
                      </a:endParaRPr>
                    </a:p>
                  </a:txBody>
                  <a:tcPr anchor="ctr"/>
                </a:tc>
              </a:tr>
              <a:tr h="484074">
                <a:tc>
                  <a:txBody>
                    <a:bodyPr/>
                    <a:lstStyle/>
                    <a:p>
                      <a:pPr algn="ctr"/>
                      <a:r>
                        <a:rPr kumimoji="1" lang="en-US" altLang="ja-JP" sz="2400" b="0" dirty="0" smtClean="0">
                          <a:latin typeface="メイリオ" pitchFamily="50" charset="-128"/>
                          <a:ea typeface="メイリオ" pitchFamily="50" charset="-128"/>
                          <a:cs typeface="メイリオ" pitchFamily="50" charset="-128"/>
                        </a:rPr>
                        <a:t>2</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400" b="0" kern="1200" dirty="0" smtClean="0">
                          <a:solidFill>
                            <a:schemeClr val="dk1"/>
                          </a:solidFill>
                          <a:latin typeface="メイリオ" pitchFamily="50" charset="-128"/>
                          <a:ea typeface="メイリオ" pitchFamily="50" charset="-128"/>
                          <a:cs typeface="メイリオ" pitchFamily="50" charset="-128"/>
                        </a:rPr>
                        <a:t>View</a:t>
                      </a:r>
                      <a:endParaRPr kumimoji="1" lang="ja-JP" altLang="en-US" sz="2400" b="0" kern="1200" dirty="0" smtClean="0">
                        <a:solidFill>
                          <a:schemeClr val="dk1"/>
                        </a:solidFill>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136</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63</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199</a:t>
                      </a:r>
                      <a:endParaRPr kumimoji="1" lang="ja-JP" altLang="en-US" sz="2400" b="0" dirty="0">
                        <a:latin typeface="メイリオ" pitchFamily="50" charset="-128"/>
                        <a:ea typeface="メイリオ" pitchFamily="50" charset="-128"/>
                        <a:cs typeface="メイリオ" pitchFamily="50" charset="-128"/>
                      </a:endParaRPr>
                    </a:p>
                  </a:txBody>
                  <a:tcPr anchor="ctr"/>
                </a:tc>
              </a:tr>
              <a:tr h="484074">
                <a:tc>
                  <a:txBody>
                    <a:bodyPr/>
                    <a:lstStyle/>
                    <a:p>
                      <a:pPr algn="ctr"/>
                      <a:r>
                        <a:rPr kumimoji="1" lang="en-US" altLang="ja-JP" sz="2400" b="0" dirty="0" smtClean="0">
                          <a:latin typeface="メイリオ" pitchFamily="50" charset="-128"/>
                          <a:ea typeface="メイリオ" pitchFamily="50" charset="-128"/>
                          <a:cs typeface="メイリオ" pitchFamily="50" charset="-128"/>
                        </a:rPr>
                        <a:t>3</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400" b="0" dirty="0" smtClean="0">
                          <a:latin typeface="メイリオ" pitchFamily="50" charset="-128"/>
                          <a:ea typeface="メイリオ" pitchFamily="50" charset="-128"/>
                          <a:cs typeface="メイリオ" pitchFamily="50" charset="-128"/>
                        </a:rPr>
                        <a:t>Controller</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228</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125</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353</a:t>
                      </a:r>
                      <a:endParaRPr kumimoji="1" lang="ja-JP" altLang="en-US" sz="2400" b="0" dirty="0">
                        <a:latin typeface="メイリオ" pitchFamily="50" charset="-128"/>
                        <a:ea typeface="メイリオ" pitchFamily="50" charset="-128"/>
                        <a:cs typeface="メイリオ" pitchFamily="50" charset="-128"/>
                      </a:endParaRPr>
                    </a:p>
                  </a:txBody>
                  <a:tcPr anchor="ctr"/>
                </a:tc>
              </a:tr>
              <a:tr h="484074">
                <a:tc>
                  <a:txBody>
                    <a:bodyPr/>
                    <a:lstStyle/>
                    <a:p>
                      <a:pPr algn="ctr"/>
                      <a:r>
                        <a:rPr kumimoji="1" lang="en-US" altLang="ja-JP" sz="2400" b="0" dirty="0" smtClean="0">
                          <a:latin typeface="メイリオ" pitchFamily="50" charset="-128"/>
                          <a:ea typeface="メイリオ" pitchFamily="50" charset="-128"/>
                          <a:cs typeface="メイリオ" pitchFamily="50" charset="-128"/>
                        </a:rPr>
                        <a:t>4</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400" b="0" dirty="0" smtClean="0">
                          <a:latin typeface="メイリオ" pitchFamily="50" charset="-128"/>
                          <a:ea typeface="メイリオ" pitchFamily="50" charset="-128"/>
                          <a:cs typeface="メイリオ" pitchFamily="50" charset="-128"/>
                        </a:rPr>
                        <a:t>Javascript</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29</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79</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224</a:t>
                      </a:r>
                      <a:endParaRPr kumimoji="1" lang="ja-JP" altLang="en-US" sz="2400" b="0" dirty="0">
                        <a:latin typeface="メイリオ" pitchFamily="50" charset="-128"/>
                        <a:ea typeface="メイリオ" pitchFamily="50" charset="-128"/>
                        <a:cs typeface="メイリオ" pitchFamily="50" charset="-128"/>
                      </a:endParaRPr>
                    </a:p>
                  </a:txBody>
                  <a:tcPr anchor="ctr"/>
                </a:tc>
              </a:tr>
              <a:tr h="484074">
                <a:tc>
                  <a:txBody>
                    <a:bodyPr/>
                    <a:lstStyle/>
                    <a:p>
                      <a:pPr algn="ctr"/>
                      <a:r>
                        <a:rPr kumimoji="1" lang="en-US" altLang="ja-JP" sz="2400" b="0" dirty="0" smtClean="0">
                          <a:latin typeface="メイリオ" pitchFamily="50" charset="-128"/>
                          <a:ea typeface="メイリオ" pitchFamily="50" charset="-128"/>
                          <a:cs typeface="メイリオ" pitchFamily="50" charset="-128"/>
                        </a:rPr>
                        <a:t>5</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400" b="0" dirty="0" smtClean="0">
                          <a:latin typeface="メイリオ" pitchFamily="50" charset="-128"/>
                          <a:ea typeface="メイリオ" pitchFamily="50" charset="-128"/>
                          <a:cs typeface="メイリオ" pitchFamily="50" charset="-128"/>
                        </a:rPr>
                        <a:t>Config</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145</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51</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80</a:t>
                      </a:r>
                      <a:endParaRPr kumimoji="1" lang="ja-JP" altLang="en-US" sz="2400" b="0" dirty="0">
                        <a:latin typeface="メイリオ" pitchFamily="50" charset="-128"/>
                        <a:ea typeface="メイリオ" pitchFamily="50" charset="-128"/>
                        <a:cs typeface="メイリオ" pitchFamily="50" charset="-128"/>
                      </a:endParaRPr>
                    </a:p>
                  </a:txBody>
                  <a:tcPr anchor="ctr"/>
                </a:tc>
              </a:tr>
              <a:tr h="484074">
                <a:tc>
                  <a:txBody>
                    <a:bodyPr/>
                    <a:lstStyle/>
                    <a:p>
                      <a:pPr algn="ctr"/>
                      <a:r>
                        <a:rPr kumimoji="1" lang="en-US" altLang="ja-JP" sz="2400" b="1" dirty="0" smtClean="0">
                          <a:latin typeface="メイリオ" pitchFamily="50" charset="-128"/>
                          <a:ea typeface="メイリオ" pitchFamily="50" charset="-128"/>
                          <a:cs typeface="メイリオ" pitchFamily="50" charset="-128"/>
                        </a:rPr>
                        <a:t>6</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en-US" altLang="ja-JP" sz="2400" b="1" dirty="0" smtClean="0">
                          <a:latin typeface="メイリオ" pitchFamily="50" charset="-128"/>
                          <a:ea typeface="メイリオ" pitchFamily="50" charset="-128"/>
                          <a:cs typeface="メイリオ" pitchFamily="50" charset="-128"/>
                        </a:rPr>
                        <a:t>Total</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1" dirty="0" smtClean="0">
                          <a:latin typeface="メイリオ" pitchFamily="50" charset="-128"/>
                          <a:ea typeface="メイリオ" pitchFamily="50" charset="-128"/>
                          <a:cs typeface="メイリオ" pitchFamily="50" charset="-128"/>
                        </a:rPr>
                        <a:t>757</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1" dirty="0" smtClean="0">
                          <a:latin typeface="メイリオ" pitchFamily="50" charset="-128"/>
                          <a:ea typeface="メイリオ" pitchFamily="50" charset="-128"/>
                          <a:cs typeface="メイリオ" pitchFamily="50" charset="-128"/>
                        </a:rPr>
                        <a:t>468</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1" dirty="0" smtClean="0">
                          <a:latin typeface="メイリオ" pitchFamily="50" charset="-128"/>
                          <a:ea typeface="メイリオ" pitchFamily="50" charset="-128"/>
                          <a:cs typeface="メイリオ" pitchFamily="50" charset="-128"/>
                        </a:rPr>
                        <a:t>1225</a:t>
                      </a:r>
                      <a:endParaRPr kumimoji="1" lang="ja-JP" altLang="en-US" sz="2400" b="1" dirty="0">
                        <a:latin typeface="メイリオ" pitchFamily="50" charset="-128"/>
                        <a:ea typeface="メイリオ" pitchFamily="50" charset="-128"/>
                        <a:cs typeface="メイリオ" pitchFamily="50" charset="-128"/>
                      </a:endParaRPr>
                    </a:p>
                  </a:txBody>
                  <a:tcPr anchor="ctr"/>
                </a:tc>
              </a:tr>
            </a:tbl>
          </a:graphicData>
        </a:graphic>
      </p:graphicFrame>
      <p:sp>
        <p:nvSpPr>
          <p:cNvPr id="6" name="スライド番号プレースホルダ 5"/>
          <p:cNvSpPr>
            <a:spLocks noGrp="1"/>
          </p:cNvSpPr>
          <p:nvPr>
            <p:ph type="sldNum" sz="quarter" idx="12"/>
          </p:nvPr>
        </p:nvSpPr>
        <p:spPr/>
        <p:txBody>
          <a:bodyPr/>
          <a:lstStyle/>
          <a:p>
            <a:fld id="{D2D8002D-B5B0-4BAC-B1F6-782DDCCE6D9C}" type="slidenum">
              <a:rPr lang="ja-JP" altLang="en-US" smtClean="0"/>
              <a:pPr/>
              <a:t>30</a:t>
            </a:fld>
            <a:endParaRPr lang="ja-JP" altLang="en-US"/>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コンテンツ プレースホルダ 6"/>
          <p:cNvGraphicFramePr>
            <a:graphicFrameLocks/>
          </p:cNvGraphicFramePr>
          <p:nvPr/>
        </p:nvGraphicFramePr>
        <p:xfrm>
          <a:off x="251520" y="908720"/>
          <a:ext cx="3131840" cy="2880319"/>
        </p:xfrm>
        <a:graphic>
          <a:graphicData uri="http://schemas.openxmlformats.org/drawingml/2006/table">
            <a:tbl>
              <a:tblPr firstRow="1" bandRow="1">
                <a:tableStyleId>{7DF18680-E054-41AD-8BC1-D1AEF772440D}</a:tableStyleId>
              </a:tblPr>
              <a:tblGrid>
                <a:gridCol w="521973"/>
                <a:gridCol w="2609867"/>
              </a:tblGrid>
              <a:tr h="457621">
                <a:tc>
                  <a:txBody>
                    <a:bodyPr/>
                    <a:lstStyle/>
                    <a:p>
                      <a:pPr algn="ctr"/>
                      <a:r>
                        <a:rPr kumimoji="1" lang="en-US" altLang="ja-JP" sz="1800" b="1" dirty="0" smtClean="0">
                          <a:latin typeface="メイリオ" pitchFamily="50" charset="-128"/>
                          <a:ea typeface="メイリオ" pitchFamily="50" charset="-128"/>
                          <a:cs typeface="メイリオ" pitchFamily="50" charset="-128"/>
                        </a:rPr>
                        <a:t>#</a:t>
                      </a:r>
                      <a:endParaRPr kumimoji="1" lang="ja-JP" altLang="en-US" sz="18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機能一覧</a:t>
                      </a:r>
                      <a:endParaRPr kumimoji="1" lang="ja-JP" altLang="en-US" sz="2000" b="1" dirty="0">
                        <a:latin typeface="メイリオ" pitchFamily="50" charset="-128"/>
                        <a:ea typeface="メイリオ" pitchFamily="50" charset="-128"/>
                        <a:cs typeface="メイリオ" pitchFamily="50" charset="-128"/>
                      </a:endParaRPr>
                    </a:p>
                  </a:txBody>
                  <a:tcPr anchor="ctr"/>
                </a:tc>
              </a:tr>
              <a:tr h="403783">
                <a:tc>
                  <a:txBody>
                    <a:bodyPr/>
                    <a:lstStyle/>
                    <a:p>
                      <a:pPr algn="ctr"/>
                      <a:r>
                        <a:rPr kumimoji="1" lang="en-US" altLang="ja-JP" sz="1800" b="1" dirty="0" smtClean="0">
                          <a:latin typeface="メイリオ" pitchFamily="50" charset="-128"/>
                          <a:ea typeface="メイリオ" pitchFamily="50" charset="-128"/>
                          <a:cs typeface="メイリオ" pitchFamily="50" charset="-128"/>
                        </a:rPr>
                        <a:t>1</a:t>
                      </a:r>
                      <a:endParaRPr kumimoji="1" lang="ja-JP" altLang="en-US" sz="18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記事一覧表示</a:t>
                      </a:r>
                      <a:endParaRPr kumimoji="1" lang="ja-JP" altLang="en-US" sz="2000" b="1" dirty="0">
                        <a:latin typeface="メイリオ" pitchFamily="50" charset="-128"/>
                        <a:ea typeface="メイリオ" pitchFamily="50" charset="-128"/>
                        <a:cs typeface="メイリオ" pitchFamily="50" charset="-128"/>
                      </a:endParaRPr>
                    </a:p>
                  </a:txBody>
                  <a:tcPr anchor="ctr"/>
                </a:tc>
              </a:tr>
              <a:tr h="403783">
                <a:tc>
                  <a:txBody>
                    <a:bodyPr/>
                    <a:lstStyle/>
                    <a:p>
                      <a:pPr algn="ctr"/>
                      <a:r>
                        <a:rPr kumimoji="1" lang="en-US" altLang="ja-JP" sz="1800" b="1" dirty="0" smtClean="0">
                          <a:latin typeface="メイリオ" pitchFamily="50" charset="-128"/>
                          <a:ea typeface="メイリオ" pitchFamily="50" charset="-128"/>
                          <a:cs typeface="メイリオ" pitchFamily="50" charset="-128"/>
                        </a:rPr>
                        <a:t>2</a:t>
                      </a:r>
                      <a:endParaRPr kumimoji="1" lang="ja-JP" altLang="en-US" sz="18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記事詳細表示</a:t>
                      </a:r>
                      <a:endParaRPr kumimoji="1" lang="ja-JP" altLang="en-US" sz="2000" b="1" dirty="0">
                        <a:latin typeface="メイリオ" pitchFamily="50" charset="-128"/>
                        <a:ea typeface="メイリオ" pitchFamily="50" charset="-128"/>
                        <a:cs typeface="メイリオ" pitchFamily="50" charset="-128"/>
                      </a:endParaRPr>
                    </a:p>
                  </a:txBody>
                  <a:tcPr anchor="ctr"/>
                </a:tc>
              </a:tr>
              <a:tr h="403783">
                <a:tc>
                  <a:txBody>
                    <a:bodyPr/>
                    <a:lstStyle/>
                    <a:p>
                      <a:pPr algn="ctr"/>
                      <a:r>
                        <a:rPr kumimoji="1" lang="en-US" altLang="ja-JP" sz="1800" b="1" dirty="0" smtClean="0">
                          <a:latin typeface="メイリオ" pitchFamily="50" charset="-128"/>
                          <a:ea typeface="メイリオ" pitchFamily="50" charset="-128"/>
                          <a:cs typeface="メイリオ" pitchFamily="50" charset="-128"/>
                        </a:rPr>
                        <a:t>3</a:t>
                      </a:r>
                      <a:endParaRPr kumimoji="1" lang="ja-JP" altLang="en-US" sz="18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コメント一覧表示</a:t>
                      </a:r>
                      <a:endParaRPr kumimoji="1" lang="ja-JP" altLang="en-US" sz="2000" b="1" dirty="0">
                        <a:latin typeface="メイリオ" pitchFamily="50" charset="-128"/>
                        <a:ea typeface="メイリオ" pitchFamily="50" charset="-128"/>
                        <a:cs typeface="メイリオ" pitchFamily="50" charset="-128"/>
                      </a:endParaRPr>
                    </a:p>
                  </a:txBody>
                  <a:tcPr anchor="ctr"/>
                </a:tc>
              </a:tr>
              <a:tr h="403783">
                <a:tc>
                  <a:txBody>
                    <a:bodyPr/>
                    <a:lstStyle/>
                    <a:p>
                      <a:pPr algn="ctr"/>
                      <a:r>
                        <a:rPr kumimoji="1" lang="en-US" altLang="ja-JP" sz="1800" b="1" dirty="0" smtClean="0">
                          <a:latin typeface="メイリオ" pitchFamily="50" charset="-128"/>
                          <a:ea typeface="メイリオ" pitchFamily="50" charset="-128"/>
                          <a:cs typeface="メイリオ" pitchFamily="50" charset="-128"/>
                        </a:rPr>
                        <a:t>4</a:t>
                      </a:r>
                      <a:endParaRPr kumimoji="1" lang="ja-JP" altLang="en-US" sz="18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コメント詳細表示</a:t>
                      </a:r>
                      <a:endParaRPr kumimoji="1" lang="ja-JP" altLang="en-US" sz="2000" b="1" dirty="0">
                        <a:latin typeface="メイリオ" pitchFamily="50" charset="-128"/>
                        <a:ea typeface="メイリオ" pitchFamily="50" charset="-128"/>
                        <a:cs typeface="メイリオ" pitchFamily="50" charset="-128"/>
                      </a:endParaRPr>
                    </a:p>
                  </a:txBody>
                  <a:tcPr anchor="ctr"/>
                </a:tc>
              </a:tr>
              <a:tr h="403783">
                <a:tc>
                  <a:txBody>
                    <a:bodyPr/>
                    <a:lstStyle/>
                    <a:p>
                      <a:pPr algn="ctr"/>
                      <a:r>
                        <a:rPr kumimoji="1" lang="en-US" altLang="ja-JP" sz="1800" b="1" dirty="0" smtClean="0">
                          <a:latin typeface="メイリオ" pitchFamily="50" charset="-128"/>
                          <a:ea typeface="メイリオ" pitchFamily="50" charset="-128"/>
                          <a:cs typeface="メイリオ" pitchFamily="50" charset="-128"/>
                        </a:rPr>
                        <a:t>5</a:t>
                      </a:r>
                      <a:endParaRPr kumimoji="1" lang="ja-JP" altLang="en-US" sz="18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記事登録</a:t>
                      </a:r>
                      <a:endParaRPr kumimoji="1" lang="ja-JP" altLang="en-US" sz="2000" b="1" dirty="0">
                        <a:latin typeface="メイリオ" pitchFamily="50" charset="-128"/>
                        <a:ea typeface="メイリオ" pitchFamily="50" charset="-128"/>
                        <a:cs typeface="メイリオ" pitchFamily="50" charset="-128"/>
                      </a:endParaRPr>
                    </a:p>
                  </a:txBody>
                  <a:tcPr anchor="ctr"/>
                </a:tc>
              </a:tr>
              <a:tr h="403783">
                <a:tc>
                  <a:txBody>
                    <a:bodyPr/>
                    <a:lstStyle/>
                    <a:p>
                      <a:pPr algn="ctr"/>
                      <a:r>
                        <a:rPr kumimoji="1" lang="en-US" altLang="ja-JP" sz="1800" b="1" dirty="0" smtClean="0">
                          <a:latin typeface="メイリオ" pitchFamily="50" charset="-128"/>
                          <a:ea typeface="メイリオ" pitchFamily="50" charset="-128"/>
                          <a:cs typeface="メイリオ" pitchFamily="50" charset="-128"/>
                        </a:rPr>
                        <a:t>6</a:t>
                      </a:r>
                      <a:endParaRPr kumimoji="1" lang="ja-JP" altLang="en-US" sz="18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記事編集</a:t>
                      </a:r>
                      <a:endParaRPr kumimoji="1" lang="ja-JP" altLang="en-US" sz="2000" b="1" dirty="0">
                        <a:latin typeface="メイリオ" pitchFamily="50" charset="-128"/>
                        <a:ea typeface="メイリオ" pitchFamily="50" charset="-128"/>
                        <a:cs typeface="メイリオ" pitchFamily="50" charset="-128"/>
                      </a:endParaRPr>
                    </a:p>
                  </a:txBody>
                  <a:tcPr anchor="ctr"/>
                </a:tc>
              </a:tr>
            </a:tbl>
          </a:graphicData>
        </a:graphic>
      </p:graphicFrame>
      <p:sp>
        <p:nvSpPr>
          <p:cNvPr id="7" name="スライド番号プレースホルダ 6"/>
          <p:cNvSpPr>
            <a:spLocks noGrp="1"/>
          </p:cNvSpPr>
          <p:nvPr>
            <p:ph type="sldNum" sz="quarter" idx="12"/>
          </p:nvPr>
        </p:nvSpPr>
        <p:spPr/>
        <p:txBody>
          <a:bodyPr/>
          <a:lstStyle/>
          <a:p>
            <a:fld id="{D2D8002D-B5B0-4BAC-B1F6-782DDCCE6D9C}" type="slidenum">
              <a:rPr lang="ja-JP" altLang="en-US" smtClean="0"/>
              <a:pPr/>
              <a:t>31</a:t>
            </a:fld>
            <a:endParaRPr lang="ja-JP" altLang="en-US"/>
          </a:p>
        </p:txBody>
      </p:sp>
      <p:graphicFrame>
        <p:nvGraphicFramePr>
          <p:cNvPr id="9" name="コンテンツ プレースホルダ 6"/>
          <p:cNvGraphicFramePr>
            <a:graphicFrameLocks/>
          </p:cNvGraphicFramePr>
          <p:nvPr/>
        </p:nvGraphicFramePr>
        <p:xfrm>
          <a:off x="3131840" y="908720"/>
          <a:ext cx="2987824" cy="2880319"/>
        </p:xfrm>
        <a:graphic>
          <a:graphicData uri="http://schemas.openxmlformats.org/drawingml/2006/table">
            <a:tbl>
              <a:tblPr firstRow="1" bandRow="1">
                <a:tableStyleId>{7DF18680-E054-41AD-8BC1-D1AEF772440D}</a:tableStyleId>
              </a:tblPr>
              <a:tblGrid>
                <a:gridCol w="497971"/>
                <a:gridCol w="2489853"/>
              </a:tblGrid>
              <a:tr h="457621">
                <a:tc>
                  <a:txBody>
                    <a:bodyPr/>
                    <a:lstStyle/>
                    <a:p>
                      <a:pPr algn="ctr"/>
                      <a:r>
                        <a:rPr kumimoji="1" lang="en-US" altLang="ja-JP" sz="1800" b="1" dirty="0" smtClean="0">
                          <a:latin typeface="メイリオ" pitchFamily="50" charset="-128"/>
                          <a:ea typeface="メイリオ" pitchFamily="50" charset="-128"/>
                          <a:cs typeface="メイリオ" pitchFamily="50" charset="-128"/>
                        </a:rPr>
                        <a:t>#</a:t>
                      </a:r>
                      <a:endParaRPr kumimoji="1" lang="ja-JP" altLang="en-US" sz="18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機能一覧</a:t>
                      </a:r>
                      <a:endParaRPr kumimoji="1" lang="ja-JP" altLang="en-US" sz="2000" b="1" dirty="0">
                        <a:latin typeface="メイリオ" pitchFamily="50" charset="-128"/>
                        <a:ea typeface="メイリオ" pitchFamily="50" charset="-128"/>
                        <a:cs typeface="メイリオ" pitchFamily="50" charset="-128"/>
                      </a:endParaRPr>
                    </a:p>
                  </a:txBody>
                  <a:tcPr anchor="ctr"/>
                </a:tc>
              </a:tr>
              <a:tr h="403783">
                <a:tc>
                  <a:txBody>
                    <a:bodyPr/>
                    <a:lstStyle/>
                    <a:p>
                      <a:pPr algn="ctr"/>
                      <a:r>
                        <a:rPr kumimoji="1" lang="en-US" altLang="ja-JP" sz="1800" b="1" dirty="0" smtClean="0">
                          <a:latin typeface="メイリオ" pitchFamily="50" charset="-128"/>
                          <a:ea typeface="メイリオ" pitchFamily="50" charset="-128"/>
                          <a:cs typeface="メイリオ" pitchFamily="50" charset="-128"/>
                        </a:rPr>
                        <a:t>7</a:t>
                      </a:r>
                      <a:endParaRPr kumimoji="1" lang="ja-JP" altLang="en-US" sz="18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記事削除</a:t>
                      </a:r>
                      <a:endParaRPr kumimoji="1" lang="ja-JP" altLang="en-US" sz="2000" b="1" dirty="0">
                        <a:latin typeface="メイリオ" pitchFamily="50" charset="-128"/>
                        <a:ea typeface="メイリオ" pitchFamily="50" charset="-128"/>
                        <a:cs typeface="メイリオ" pitchFamily="50" charset="-128"/>
                      </a:endParaRPr>
                    </a:p>
                  </a:txBody>
                  <a:tcPr anchor="ctr"/>
                </a:tc>
              </a:tr>
              <a:tr h="403783">
                <a:tc>
                  <a:txBody>
                    <a:bodyPr/>
                    <a:lstStyle/>
                    <a:p>
                      <a:pPr algn="ctr"/>
                      <a:r>
                        <a:rPr kumimoji="1" lang="en-US" altLang="ja-JP" sz="1800" b="1" dirty="0" smtClean="0">
                          <a:latin typeface="メイリオ" pitchFamily="50" charset="-128"/>
                          <a:ea typeface="メイリオ" pitchFamily="50" charset="-128"/>
                          <a:cs typeface="メイリオ" pitchFamily="50" charset="-128"/>
                        </a:rPr>
                        <a:t>8</a:t>
                      </a:r>
                      <a:endParaRPr kumimoji="1" lang="ja-JP" altLang="en-US" sz="18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コメント登録</a:t>
                      </a:r>
                      <a:endParaRPr kumimoji="1" lang="ja-JP" altLang="en-US" sz="2000" b="1" dirty="0">
                        <a:latin typeface="メイリオ" pitchFamily="50" charset="-128"/>
                        <a:ea typeface="メイリオ" pitchFamily="50" charset="-128"/>
                        <a:cs typeface="メイリオ" pitchFamily="50" charset="-128"/>
                      </a:endParaRPr>
                    </a:p>
                  </a:txBody>
                  <a:tcPr anchor="ctr"/>
                </a:tc>
              </a:tr>
              <a:tr h="403783">
                <a:tc>
                  <a:txBody>
                    <a:bodyPr/>
                    <a:lstStyle/>
                    <a:p>
                      <a:pPr algn="ctr"/>
                      <a:r>
                        <a:rPr kumimoji="1" lang="en-US" altLang="ja-JP" sz="1800" b="1" dirty="0" smtClean="0">
                          <a:latin typeface="メイリオ" pitchFamily="50" charset="-128"/>
                          <a:ea typeface="メイリオ" pitchFamily="50" charset="-128"/>
                          <a:cs typeface="メイリオ" pitchFamily="50" charset="-128"/>
                        </a:rPr>
                        <a:t>9</a:t>
                      </a:r>
                      <a:endParaRPr kumimoji="1" lang="ja-JP" altLang="en-US" sz="18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コメント編集</a:t>
                      </a:r>
                      <a:endParaRPr kumimoji="1" lang="ja-JP" altLang="en-US" sz="2000" b="1" dirty="0">
                        <a:latin typeface="メイリオ" pitchFamily="50" charset="-128"/>
                        <a:ea typeface="メイリオ" pitchFamily="50" charset="-128"/>
                        <a:cs typeface="メイリオ" pitchFamily="50" charset="-128"/>
                      </a:endParaRPr>
                    </a:p>
                  </a:txBody>
                  <a:tcPr anchor="ctr"/>
                </a:tc>
              </a:tr>
              <a:tr h="403783">
                <a:tc>
                  <a:txBody>
                    <a:bodyPr/>
                    <a:lstStyle/>
                    <a:p>
                      <a:pPr algn="ctr"/>
                      <a:r>
                        <a:rPr kumimoji="1" lang="en-US" altLang="ja-JP" sz="1800" b="1" dirty="0" smtClean="0">
                          <a:latin typeface="メイリオ" pitchFamily="50" charset="-128"/>
                          <a:ea typeface="メイリオ" pitchFamily="50" charset="-128"/>
                          <a:cs typeface="メイリオ" pitchFamily="50" charset="-128"/>
                        </a:rPr>
                        <a:t>10</a:t>
                      </a:r>
                      <a:endParaRPr kumimoji="1" lang="ja-JP" altLang="en-US" sz="18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コメント削除</a:t>
                      </a:r>
                      <a:endParaRPr kumimoji="1" lang="ja-JP" altLang="en-US" sz="2000" b="1" dirty="0">
                        <a:latin typeface="メイリオ" pitchFamily="50" charset="-128"/>
                        <a:ea typeface="メイリオ" pitchFamily="50" charset="-128"/>
                        <a:cs typeface="メイリオ" pitchFamily="50" charset="-128"/>
                      </a:endParaRPr>
                    </a:p>
                  </a:txBody>
                  <a:tcPr anchor="ctr"/>
                </a:tc>
              </a:tr>
              <a:tr h="403783">
                <a:tc>
                  <a:txBody>
                    <a:bodyPr/>
                    <a:lstStyle/>
                    <a:p>
                      <a:pPr algn="ctr"/>
                      <a:r>
                        <a:rPr kumimoji="1" lang="en-US" altLang="ja-JP" sz="1800" b="1" dirty="0" smtClean="0">
                          <a:latin typeface="メイリオ" pitchFamily="50" charset="-128"/>
                          <a:ea typeface="メイリオ" pitchFamily="50" charset="-128"/>
                          <a:cs typeface="メイリオ" pitchFamily="50" charset="-128"/>
                        </a:rPr>
                        <a:t>11</a:t>
                      </a:r>
                      <a:endParaRPr kumimoji="1" lang="ja-JP" altLang="en-US" sz="18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掲示板設定</a:t>
                      </a:r>
                      <a:endParaRPr kumimoji="1" lang="ja-JP" altLang="en-US" sz="2000" b="1" dirty="0">
                        <a:latin typeface="メイリオ" pitchFamily="50" charset="-128"/>
                        <a:ea typeface="メイリオ" pitchFamily="50" charset="-128"/>
                        <a:cs typeface="メイリオ" pitchFamily="50" charset="-128"/>
                      </a:endParaRPr>
                    </a:p>
                  </a:txBody>
                  <a:tcPr anchor="ctr"/>
                </a:tc>
              </a:tr>
              <a:tr h="403783">
                <a:tc>
                  <a:txBody>
                    <a:bodyPr/>
                    <a:lstStyle/>
                    <a:p>
                      <a:pPr algn="ctr"/>
                      <a:r>
                        <a:rPr kumimoji="1" lang="en-US" altLang="ja-JP" sz="1800" b="1" dirty="0" smtClean="0">
                          <a:latin typeface="メイリオ" pitchFamily="50" charset="-128"/>
                          <a:ea typeface="メイリオ" pitchFamily="50" charset="-128"/>
                          <a:cs typeface="メイリオ" pitchFamily="50" charset="-128"/>
                        </a:rPr>
                        <a:t>12</a:t>
                      </a:r>
                      <a:endParaRPr kumimoji="1" lang="ja-JP" altLang="en-US" sz="18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いいね</a:t>
                      </a:r>
                      <a:endParaRPr kumimoji="1" lang="ja-JP" altLang="en-US" sz="2000" b="1" dirty="0">
                        <a:latin typeface="メイリオ" pitchFamily="50" charset="-128"/>
                        <a:ea typeface="メイリオ" pitchFamily="50" charset="-128"/>
                        <a:cs typeface="メイリオ" pitchFamily="50" charset="-128"/>
                      </a:endParaRPr>
                    </a:p>
                  </a:txBody>
                  <a:tcPr anchor="ctr"/>
                </a:tc>
              </a:tr>
            </a:tbl>
          </a:graphicData>
        </a:graphic>
      </p:graphicFrame>
      <p:graphicFrame>
        <p:nvGraphicFramePr>
          <p:cNvPr id="10" name="コンテンツ プレースホルダ 6"/>
          <p:cNvGraphicFramePr>
            <a:graphicFrameLocks/>
          </p:cNvGraphicFramePr>
          <p:nvPr/>
        </p:nvGraphicFramePr>
        <p:xfrm>
          <a:off x="251519" y="3861048"/>
          <a:ext cx="8496944" cy="2773680"/>
        </p:xfrm>
        <a:graphic>
          <a:graphicData uri="http://schemas.openxmlformats.org/drawingml/2006/table">
            <a:tbl>
              <a:tblPr firstRow="1" bandRow="1">
                <a:tableStyleId>{00A15C55-8517-42AA-B614-E9B94910E393}</a:tableStyleId>
              </a:tblPr>
              <a:tblGrid>
                <a:gridCol w="428689"/>
                <a:gridCol w="1784671"/>
                <a:gridCol w="2094528"/>
                <a:gridCol w="2094528"/>
                <a:gridCol w="2094528"/>
              </a:tblGrid>
              <a:tr h="395479">
                <a:tc>
                  <a:txBody>
                    <a:bodyPr/>
                    <a:lstStyle/>
                    <a:p>
                      <a:pPr algn="ctr"/>
                      <a:r>
                        <a:rPr kumimoji="1" lang="en-US" altLang="ja-JP" sz="2000" dirty="0" smtClean="0">
                          <a:latin typeface="メイリオ" pitchFamily="50" charset="-128"/>
                          <a:ea typeface="メイリオ" pitchFamily="50" charset="-128"/>
                          <a:cs typeface="メイリオ" pitchFamily="50" charset="-128"/>
                        </a:rPr>
                        <a:t>#</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分類</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有効行</a:t>
                      </a:r>
                      <a:endParaRPr kumimoji="1" lang="en-US" altLang="ja-JP" sz="2000" dirty="0" smtClean="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コメント行</a:t>
                      </a:r>
                      <a:endParaRPr kumimoji="1" lang="en-US" altLang="ja-JP" sz="2000" dirty="0" smtClean="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合計行</a:t>
                      </a:r>
                      <a:endParaRPr kumimoji="1" lang="en-US" altLang="ja-JP" sz="2000" dirty="0" smtClean="0">
                        <a:latin typeface="メイリオ" pitchFamily="50" charset="-128"/>
                        <a:ea typeface="メイリオ" pitchFamily="50" charset="-128"/>
                        <a:cs typeface="メイリオ" pitchFamily="50" charset="-128"/>
                      </a:endParaRPr>
                    </a:p>
                  </a:txBody>
                  <a:tcPr anchor="ctr"/>
                </a:tc>
              </a:tr>
              <a:tr h="395479">
                <a:tc>
                  <a:txBody>
                    <a:bodyPr/>
                    <a:lstStyle/>
                    <a:p>
                      <a:pPr algn="ctr"/>
                      <a:r>
                        <a:rPr kumimoji="1" lang="en-US" altLang="ja-JP" sz="2000" dirty="0" smtClean="0">
                          <a:latin typeface="メイリオ" pitchFamily="50" charset="-128"/>
                          <a:ea typeface="メイリオ" pitchFamily="50" charset="-128"/>
                          <a:cs typeface="メイリオ" pitchFamily="50" charset="-128"/>
                        </a:rPr>
                        <a:t>1</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000" dirty="0" smtClean="0">
                          <a:latin typeface="メイリオ" pitchFamily="50" charset="-128"/>
                          <a:ea typeface="メイリオ" pitchFamily="50" charset="-128"/>
                          <a:cs typeface="メイリオ" pitchFamily="50" charset="-128"/>
                        </a:rPr>
                        <a:t>Model</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000" dirty="0" smtClean="0">
                          <a:latin typeface="メイリオ" pitchFamily="50" charset="-128"/>
                          <a:ea typeface="メイリオ" pitchFamily="50" charset="-128"/>
                          <a:cs typeface="メイリオ" pitchFamily="50" charset="-128"/>
                        </a:rPr>
                        <a:t>520</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000" dirty="0" smtClean="0">
                          <a:latin typeface="メイリオ" pitchFamily="50" charset="-128"/>
                          <a:ea typeface="メイリオ" pitchFamily="50" charset="-128"/>
                          <a:cs typeface="メイリオ" pitchFamily="50" charset="-128"/>
                        </a:rPr>
                        <a:t>295</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000" dirty="0" smtClean="0">
                          <a:latin typeface="メイリオ" pitchFamily="50" charset="-128"/>
                          <a:ea typeface="メイリオ" pitchFamily="50" charset="-128"/>
                          <a:cs typeface="メイリオ" pitchFamily="50" charset="-128"/>
                        </a:rPr>
                        <a:t>815</a:t>
                      </a:r>
                      <a:endParaRPr kumimoji="1" lang="ja-JP" altLang="en-US" sz="2000" dirty="0">
                        <a:latin typeface="メイリオ" pitchFamily="50" charset="-128"/>
                        <a:ea typeface="メイリオ" pitchFamily="50" charset="-128"/>
                        <a:cs typeface="メイリオ" pitchFamily="50" charset="-128"/>
                      </a:endParaRPr>
                    </a:p>
                  </a:txBody>
                  <a:tcPr anchor="ctr"/>
                </a:tc>
              </a:tr>
              <a:tr h="395479">
                <a:tc>
                  <a:txBody>
                    <a:bodyPr/>
                    <a:lstStyle/>
                    <a:p>
                      <a:pPr algn="ctr"/>
                      <a:r>
                        <a:rPr kumimoji="1" lang="en-US" altLang="ja-JP" sz="2000" dirty="0" smtClean="0">
                          <a:latin typeface="メイリオ" pitchFamily="50" charset="-128"/>
                          <a:ea typeface="メイリオ" pitchFamily="50" charset="-128"/>
                          <a:cs typeface="メイリオ" pitchFamily="50" charset="-128"/>
                        </a:rPr>
                        <a:t>2</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000" kern="1200" dirty="0" smtClean="0">
                          <a:solidFill>
                            <a:schemeClr val="dk1"/>
                          </a:solidFill>
                          <a:latin typeface="メイリオ" pitchFamily="50" charset="-128"/>
                          <a:ea typeface="メイリオ" pitchFamily="50" charset="-128"/>
                          <a:cs typeface="メイリオ" pitchFamily="50" charset="-128"/>
                        </a:rPr>
                        <a:t>View</a:t>
                      </a:r>
                      <a:endParaRPr kumimoji="1" lang="ja-JP" altLang="en-US" sz="2000" kern="1200" dirty="0" smtClean="0">
                        <a:solidFill>
                          <a:schemeClr val="dk1"/>
                        </a:solidFill>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000" dirty="0" smtClean="0">
                          <a:latin typeface="メイリオ" pitchFamily="50" charset="-128"/>
                          <a:ea typeface="メイリオ" pitchFamily="50" charset="-128"/>
                          <a:cs typeface="メイリオ" pitchFamily="50" charset="-128"/>
                        </a:rPr>
                        <a:t>642</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000" dirty="0" smtClean="0">
                          <a:latin typeface="メイリオ" pitchFamily="50" charset="-128"/>
                          <a:ea typeface="メイリオ" pitchFamily="50" charset="-128"/>
                          <a:cs typeface="メイリオ" pitchFamily="50" charset="-128"/>
                        </a:rPr>
                        <a:t>44</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000" dirty="0" smtClean="0">
                          <a:latin typeface="メイリオ" pitchFamily="50" charset="-128"/>
                          <a:ea typeface="メイリオ" pitchFamily="50" charset="-128"/>
                          <a:cs typeface="メイリオ" pitchFamily="50" charset="-128"/>
                        </a:rPr>
                        <a:t>686</a:t>
                      </a:r>
                      <a:endParaRPr kumimoji="1" lang="ja-JP" altLang="en-US" sz="2000" dirty="0">
                        <a:latin typeface="メイリオ" pitchFamily="50" charset="-128"/>
                        <a:ea typeface="メイリオ" pitchFamily="50" charset="-128"/>
                        <a:cs typeface="メイリオ" pitchFamily="50" charset="-128"/>
                      </a:endParaRPr>
                    </a:p>
                  </a:txBody>
                  <a:tcPr anchor="ctr"/>
                </a:tc>
              </a:tr>
              <a:tr h="395479">
                <a:tc>
                  <a:txBody>
                    <a:bodyPr/>
                    <a:lstStyle/>
                    <a:p>
                      <a:pPr algn="ctr"/>
                      <a:r>
                        <a:rPr kumimoji="1" lang="en-US" altLang="ja-JP" sz="2000" dirty="0" smtClean="0">
                          <a:latin typeface="メイリオ" pitchFamily="50" charset="-128"/>
                          <a:ea typeface="メイリオ" pitchFamily="50" charset="-128"/>
                          <a:cs typeface="メイリオ" pitchFamily="50" charset="-128"/>
                        </a:rPr>
                        <a:t>3</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000" dirty="0" smtClean="0">
                          <a:latin typeface="メイリオ" pitchFamily="50" charset="-128"/>
                          <a:ea typeface="メイリオ" pitchFamily="50" charset="-128"/>
                          <a:cs typeface="メイリオ" pitchFamily="50" charset="-128"/>
                        </a:rPr>
                        <a:t>Controller</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000" dirty="0" smtClean="0">
                          <a:latin typeface="メイリオ" pitchFamily="50" charset="-128"/>
                          <a:ea typeface="メイリオ" pitchFamily="50" charset="-128"/>
                          <a:cs typeface="メイリオ" pitchFamily="50" charset="-128"/>
                        </a:rPr>
                        <a:t>1089</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000" dirty="0" smtClean="0">
                          <a:latin typeface="メイリオ" pitchFamily="50" charset="-128"/>
                          <a:ea typeface="メイリオ" pitchFamily="50" charset="-128"/>
                          <a:cs typeface="メイリオ" pitchFamily="50" charset="-128"/>
                        </a:rPr>
                        <a:t>570</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000" dirty="0" smtClean="0">
                          <a:latin typeface="メイリオ" pitchFamily="50" charset="-128"/>
                          <a:ea typeface="メイリオ" pitchFamily="50" charset="-128"/>
                          <a:cs typeface="メイリオ" pitchFamily="50" charset="-128"/>
                        </a:rPr>
                        <a:t>1659</a:t>
                      </a:r>
                      <a:endParaRPr kumimoji="1" lang="ja-JP" altLang="en-US" sz="2000" dirty="0">
                        <a:latin typeface="メイリオ" pitchFamily="50" charset="-128"/>
                        <a:ea typeface="メイリオ" pitchFamily="50" charset="-128"/>
                        <a:cs typeface="メイリオ" pitchFamily="50" charset="-128"/>
                      </a:endParaRPr>
                    </a:p>
                  </a:txBody>
                  <a:tcPr anchor="ctr"/>
                </a:tc>
              </a:tr>
              <a:tr h="395479">
                <a:tc>
                  <a:txBody>
                    <a:bodyPr/>
                    <a:lstStyle/>
                    <a:p>
                      <a:pPr algn="ctr"/>
                      <a:r>
                        <a:rPr kumimoji="1" lang="en-US" altLang="ja-JP" sz="2000" dirty="0" smtClean="0">
                          <a:latin typeface="メイリオ" pitchFamily="50" charset="-128"/>
                          <a:ea typeface="メイリオ" pitchFamily="50" charset="-128"/>
                          <a:cs typeface="メイリオ" pitchFamily="50" charset="-128"/>
                        </a:rPr>
                        <a:t>4</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000" dirty="0" smtClean="0">
                          <a:latin typeface="メイリオ" pitchFamily="50" charset="-128"/>
                          <a:ea typeface="メイリオ" pitchFamily="50" charset="-128"/>
                          <a:cs typeface="メイリオ" pitchFamily="50" charset="-128"/>
                        </a:rPr>
                        <a:t>Javascript</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000" dirty="0" smtClean="0">
                          <a:latin typeface="メイリオ" pitchFamily="50" charset="-128"/>
                          <a:ea typeface="メイリオ" pitchFamily="50" charset="-128"/>
                          <a:cs typeface="メイリオ" pitchFamily="50" charset="-128"/>
                        </a:rPr>
                        <a:t>78</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000" dirty="0" smtClean="0">
                          <a:latin typeface="メイリオ" pitchFamily="50" charset="-128"/>
                          <a:ea typeface="メイリオ" pitchFamily="50" charset="-128"/>
                          <a:cs typeface="メイリオ" pitchFamily="50" charset="-128"/>
                        </a:rPr>
                        <a:t>12</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000" dirty="0" smtClean="0">
                          <a:latin typeface="メイリオ" pitchFamily="50" charset="-128"/>
                          <a:ea typeface="メイリオ" pitchFamily="50" charset="-128"/>
                          <a:cs typeface="メイリオ" pitchFamily="50" charset="-128"/>
                        </a:rPr>
                        <a:t>90</a:t>
                      </a:r>
                      <a:endParaRPr kumimoji="1" lang="ja-JP" altLang="en-US" sz="2000" dirty="0">
                        <a:latin typeface="メイリオ" pitchFamily="50" charset="-128"/>
                        <a:ea typeface="メイリオ" pitchFamily="50" charset="-128"/>
                        <a:cs typeface="メイリオ" pitchFamily="50" charset="-128"/>
                      </a:endParaRPr>
                    </a:p>
                  </a:txBody>
                  <a:tcPr anchor="ctr"/>
                </a:tc>
              </a:tr>
              <a:tr h="395479">
                <a:tc>
                  <a:txBody>
                    <a:bodyPr/>
                    <a:lstStyle/>
                    <a:p>
                      <a:pPr algn="ctr"/>
                      <a:r>
                        <a:rPr kumimoji="1" lang="en-US" altLang="ja-JP" sz="2000" dirty="0" smtClean="0">
                          <a:latin typeface="メイリオ" pitchFamily="50" charset="-128"/>
                          <a:ea typeface="メイリオ" pitchFamily="50" charset="-128"/>
                          <a:cs typeface="メイリオ" pitchFamily="50" charset="-128"/>
                        </a:rPr>
                        <a:t>5</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000" dirty="0" smtClean="0">
                          <a:latin typeface="メイリオ" pitchFamily="50" charset="-128"/>
                          <a:ea typeface="メイリオ" pitchFamily="50" charset="-128"/>
                          <a:cs typeface="メイリオ" pitchFamily="50" charset="-128"/>
                        </a:rPr>
                        <a:t>Config</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000" dirty="0" smtClean="0">
                          <a:latin typeface="メイリオ" pitchFamily="50" charset="-128"/>
                          <a:ea typeface="メイリオ" pitchFamily="50" charset="-128"/>
                          <a:cs typeface="メイリオ" pitchFamily="50" charset="-128"/>
                        </a:rPr>
                        <a:t>238</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000" dirty="0" smtClean="0">
                          <a:latin typeface="メイリオ" pitchFamily="50" charset="-128"/>
                          <a:ea typeface="メイリオ" pitchFamily="50" charset="-128"/>
                          <a:cs typeface="メイリオ" pitchFamily="50" charset="-128"/>
                        </a:rPr>
                        <a:t>88</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000" dirty="0" smtClean="0">
                          <a:latin typeface="メイリオ" pitchFamily="50" charset="-128"/>
                          <a:ea typeface="メイリオ" pitchFamily="50" charset="-128"/>
                          <a:cs typeface="メイリオ" pitchFamily="50" charset="-128"/>
                        </a:rPr>
                        <a:t>326</a:t>
                      </a:r>
                      <a:endParaRPr kumimoji="1" lang="ja-JP" altLang="en-US" sz="2000" dirty="0">
                        <a:latin typeface="メイリオ" pitchFamily="50" charset="-128"/>
                        <a:ea typeface="メイリオ" pitchFamily="50" charset="-128"/>
                        <a:cs typeface="メイリオ" pitchFamily="50" charset="-128"/>
                      </a:endParaRPr>
                    </a:p>
                  </a:txBody>
                  <a:tcPr anchor="ctr"/>
                </a:tc>
              </a:tr>
              <a:tr h="395479">
                <a:tc>
                  <a:txBody>
                    <a:bodyPr/>
                    <a:lstStyle/>
                    <a:p>
                      <a:pPr algn="ctr"/>
                      <a:r>
                        <a:rPr kumimoji="1" lang="en-US" altLang="ja-JP" sz="2000" b="1" dirty="0" smtClean="0">
                          <a:latin typeface="メイリオ" pitchFamily="50" charset="-128"/>
                          <a:ea typeface="メイリオ" pitchFamily="50" charset="-128"/>
                          <a:cs typeface="メイリオ" pitchFamily="50" charset="-128"/>
                        </a:rPr>
                        <a:t>6</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en-US" altLang="ja-JP" sz="2000" b="1" dirty="0" smtClean="0">
                          <a:latin typeface="メイリオ" pitchFamily="50" charset="-128"/>
                          <a:ea typeface="メイリオ" pitchFamily="50" charset="-128"/>
                          <a:cs typeface="メイリオ" pitchFamily="50" charset="-128"/>
                        </a:rPr>
                        <a:t>Total</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000" b="1" dirty="0" smtClean="0">
                          <a:latin typeface="メイリオ" pitchFamily="50" charset="-128"/>
                          <a:ea typeface="メイリオ" pitchFamily="50" charset="-128"/>
                          <a:cs typeface="メイリオ" pitchFamily="50" charset="-128"/>
                        </a:rPr>
                        <a:t>2567</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000" b="1" dirty="0" smtClean="0">
                          <a:latin typeface="メイリオ" pitchFamily="50" charset="-128"/>
                          <a:ea typeface="メイリオ" pitchFamily="50" charset="-128"/>
                          <a:cs typeface="メイリオ" pitchFamily="50" charset="-128"/>
                        </a:rPr>
                        <a:t>1009</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000" b="1" dirty="0" smtClean="0">
                          <a:latin typeface="メイリオ" pitchFamily="50" charset="-128"/>
                          <a:ea typeface="メイリオ" pitchFamily="50" charset="-128"/>
                          <a:cs typeface="メイリオ" pitchFamily="50" charset="-128"/>
                        </a:rPr>
                        <a:t>3576</a:t>
                      </a:r>
                      <a:endParaRPr kumimoji="1" lang="ja-JP" altLang="en-US" sz="2000" b="1" dirty="0">
                        <a:latin typeface="メイリオ" pitchFamily="50" charset="-128"/>
                        <a:ea typeface="メイリオ" pitchFamily="50" charset="-128"/>
                        <a:cs typeface="メイリオ" pitchFamily="50" charset="-128"/>
                      </a:endParaRPr>
                    </a:p>
                  </a:txBody>
                  <a:tcPr anchor="ctr"/>
                </a:tc>
              </a:tr>
            </a:tbl>
          </a:graphicData>
        </a:graphic>
      </p:graphicFrame>
      <p:sp>
        <p:nvSpPr>
          <p:cNvPr id="12" name="タイトル 1"/>
          <p:cNvSpPr txBox="1">
            <a:spLocks/>
          </p:cNvSpPr>
          <p:nvPr/>
        </p:nvSpPr>
        <p:spPr>
          <a:xfrm>
            <a:off x="395536" y="0"/>
            <a:ext cx="8229600" cy="90872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4000" b="1" i="0" u="none" strike="noStrike" kern="1200" cap="none" spc="0" normalizeH="0" baseline="0" noProof="0" smtClean="0">
                <a:ln>
                  <a:noFill/>
                </a:ln>
                <a:solidFill>
                  <a:schemeClr val="tx1"/>
                </a:solidFill>
                <a:effectLst/>
                <a:uLnTx/>
                <a:uFillTx/>
                <a:latin typeface="メイリオ" pitchFamily="50" charset="-128"/>
                <a:ea typeface="メイリオ" pitchFamily="50" charset="-128"/>
                <a:cs typeface="メイリオ" pitchFamily="50" charset="-128"/>
              </a:rPr>
              <a:t>掲示板プラグインの規模</a:t>
            </a:r>
            <a:r>
              <a:rPr kumimoji="1" lang="en-US" altLang="ja-JP" sz="4000" b="1" i="0" u="none" strike="noStrike" kern="1200" cap="none" spc="0" normalizeH="0" baseline="0" noProof="0" smtClean="0">
                <a:ln>
                  <a:noFill/>
                </a:ln>
                <a:solidFill>
                  <a:schemeClr val="tx1"/>
                </a:solidFill>
                <a:effectLst/>
                <a:uLnTx/>
                <a:uFillTx/>
                <a:latin typeface="メイリオ" pitchFamily="50" charset="-128"/>
                <a:ea typeface="メイリオ" pitchFamily="50" charset="-128"/>
                <a:cs typeface="メイリオ" pitchFamily="50" charset="-128"/>
              </a:rPr>
              <a:t> </a:t>
            </a:r>
            <a:endParaRPr kumimoji="1" lang="ja-JP" altLang="en-US" sz="40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p:txBody>
      </p:sp>
      <p:graphicFrame>
        <p:nvGraphicFramePr>
          <p:cNvPr id="6" name="コンテンツ プレースホルダ 6"/>
          <p:cNvGraphicFramePr>
            <a:graphicFrameLocks/>
          </p:cNvGraphicFramePr>
          <p:nvPr/>
        </p:nvGraphicFramePr>
        <p:xfrm>
          <a:off x="5724128" y="908720"/>
          <a:ext cx="3060848" cy="2880319"/>
        </p:xfrm>
        <a:graphic>
          <a:graphicData uri="http://schemas.openxmlformats.org/drawingml/2006/table">
            <a:tbl>
              <a:tblPr firstRow="1" bandRow="1">
                <a:tableStyleId>{7DF18680-E054-41AD-8BC1-D1AEF772440D}</a:tableStyleId>
              </a:tblPr>
              <a:tblGrid>
                <a:gridCol w="510142"/>
                <a:gridCol w="2550706"/>
              </a:tblGrid>
              <a:tr h="457621">
                <a:tc>
                  <a:txBody>
                    <a:bodyPr/>
                    <a:lstStyle/>
                    <a:p>
                      <a:pPr algn="ctr"/>
                      <a:r>
                        <a:rPr kumimoji="1" lang="en-US" altLang="ja-JP" sz="1800" b="1" dirty="0" smtClean="0">
                          <a:latin typeface="メイリオ" pitchFamily="50" charset="-128"/>
                          <a:ea typeface="メイリオ" pitchFamily="50" charset="-128"/>
                          <a:cs typeface="メイリオ" pitchFamily="50" charset="-128"/>
                        </a:rPr>
                        <a:t>#</a:t>
                      </a:r>
                      <a:endParaRPr kumimoji="1" lang="ja-JP" altLang="en-US" sz="18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機能一覧</a:t>
                      </a:r>
                      <a:endParaRPr kumimoji="1" lang="ja-JP" altLang="en-US" sz="2000" b="1" dirty="0">
                        <a:latin typeface="メイリオ" pitchFamily="50" charset="-128"/>
                        <a:ea typeface="メイリオ" pitchFamily="50" charset="-128"/>
                        <a:cs typeface="メイリオ" pitchFamily="50" charset="-128"/>
                      </a:endParaRPr>
                    </a:p>
                  </a:txBody>
                  <a:tcPr anchor="ctr"/>
                </a:tc>
              </a:tr>
              <a:tr h="403783">
                <a:tc>
                  <a:txBody>
                    <a:bodyPr/>
                    <a:lstStyle/>
                    <a:p>
                      <a:pPr algn="ctr"/>
                      <a:r>
                        <a:rPr kumimoji="1" lang="en-US" altLang="ja-JP" sz="1800" b="1" dirty="0" smtClean="0">
                          <a:latin typeface="メイリオ" pitchFamily="50" charset="-128"/>
                          <a:ea typeface="メイリオ" pitchFamily="50" charset="-128"/>
                          <a:cs typeface="メイリオ" pitchFamily="50" charset="-128"/>
                        </a:rPr>
                        <a:t>13</a:t>
                      </a:r>
                      <a:endParaRPr kumimoji="1" lang="ja-JP" altLang="en-US" sz="18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既読・未読</a:t>
                      </a:r>
                      <a:endParaRPr kumimoji="1" lang="ja-JP" altLang="en-US" sz="2000" b="1" dirty="0">
                        <a:latin typeface="メイリオ" pitchFamily="50" charset="-128"/>
                        <a:ea typeface="メイリオ" pitchFamily="50" charset="-128"/>
                        <a:cs typeface="メイリオ" pitchFamily="50" charset="-128"/>
                      </a:endParaRPr>
                    </a:p>
                  </a:txBody>
                  <a:tcPr anchor="ctr"/>
                </a:tc>
              </a:tr>
              <a:tr h="403783">
                <a:tc>
                  <a:txBody>
                    <a:bodyPr/>
                    <a:lstStyle/>
                    <a:p>
                      <a:pPr algn="ctr"/>
                      <a:r>
                        <a:rPr kumimoji="1" lang="en-US" altLang="ja-JP" sz="1800" b="1" dirty="0" smtClean="0">
                          <a:latin typeface="メイリオ" pitchFamily="50" charset="-128"/>
                          <a:ea typeface="メイリオ" pitchFamily="50" charset="-128"/>
                          <a:cs typeface="メイリオ" pitchFamily="50" charset="-128"/>
                        </a:rPr>
                        <a:t>14</a:t>
                      </a:r>
                      <a:endParaRPr kumimoji="1" lang="ja-JP" altLang="en-US" sz="18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ソート</a:t>
                      </a:r>
                      <a:endParaRPr kumimoji="1" lang="ja-JP" altLang="en-US" sz="2000" b="1" dirty="0">
                        <a:latin typeface="メイリオ" pitchFamily="50" charset="-128"/>
                        <a:ea typeface="メイリオ" pitchFamily="50" charset="-128"/>
                        <a:cs typeface="メイリオ" pitchFamily="50" charset="-128"/>
                      </a:endParaRPr>
                    </a:p>
                  </a:txBody>
                  <a:tcPr anchor="ctr"/>
                </a:tc>
              </a:tr>
              <a:tr h="403783">
                <a:tc>
                  <a:txBody>
                    <a:bodyPr/>
                    <a:lstStyle/>
                    <a:p>
                      <a:pPr algn="ctr"/>
                      <a:r>
                        <a:rPr kumimoji="1" lang="en-US" altLang="ja-JP" sz="1800" b="1" dirty="0" smtClean="0">
                          <a:latin typeface="メイリオ" pitchFamily="50" charset="-128"/>
                          <a:ea typeface="メイリオ" pitchFamily="50" charset="-128"/>
                          <a:cs typeface="メイリオ" pitchFamily="50" charset="-128"/>
                        </a:rPr>
                        <a:t>15</a:t>
                      </a:r>
                      <a:endParaRPr kumimoji="1" lang="ja-JP" altLang="en-US" sz="18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絞り込み</a:t>
                      </a:r>
                      <a:endParaRPr kumimoji="1" lang="ja-JP" altLang="en-US" sz="2000" b="1" dirty="0">
                        <a:latin typeface="メイリオ" pitchFamily="50" charset="-128"/>
                        <a:ea typeface="メイリオ" pitchFamily="50" charset="-128"/>
                        <a:cs typeface="メイリオ" pitchFamily="50" charset="-128"/>
                      </a:endParaRPr>
                    </a:p>
                  </a:txBody>
                  <a:tcPr anchor="ctr"/>
                </a:tc>
              </a:tr>
              <a:tr h="403783">
                <a:tc>
                  <a:txBody>
                    <a:bodyPr/>
                    <a:lstStyle/>
                    <a:p>
                      <a:pPr algn="ctr"/>
                      <a:r>
                        <a:rPr kumimoji="1" lang="en-US" altLang="ja-JP" sz="1800" b="1" dirty="0" smtClean="0">
                          <a:latin typeface="メイリオ" pitchFamily="50" charset="-128"/>
                          <a:ea typeface="メイリオ" pitchFamily="50" charset="-128"/>
                          <a:cs typeface="メイリオ" pitchFamily="50" charset="-128"/>
                        </a:rPr>
                        <a:t>16</a:t>
                      </a:r>
                      <a:endParaRPr kumimoji="1" lang="ja-JP" altLang="en-US" sz="18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表示件数</a:t>
                      </a:r>
                      <a:endParaRPr kumimoji="1" lang="ja-JP" altLang="en-US" sz="2000" b="1" dirty="0">
                        <a:latin typeface="メイリオ" pitchFamily="50" charset="-128"/>
                        <a:ea typeface="メイリオ" pitchFamily="50" charset="-128"/>
                        <a:cs typeface="メイリオ" pitchFamily="50" charset="-128"/>
                      </a:endParaRPr>
                    </a:p>
                  </a:txBody>
                  <a:tcPr anchor="ctr"/>
                </a:tc>
              </a:tr>
              <a:tr h="403783">
                <a:tc>
                  <a:txBody>
                    <a:bodyPr/>
                    <a:lstStyle/>
                    <a:p>
                      <a:pPr algn="ctr"/>
                      <a:r>
                        <a:rPr kumimoji="1" lang="en-US" altLang="ja-JP" sz="1800" b="1" dirty="0" smtClean="0">
                          <a:latin typeface="メイリオ" pitchFamily="50" charset="-128"/>
                          <a:ea typeface="メイリオ" pitchFamily="50" charset="-128"/>
                          <a:cs typeface="メイリオ" pitchFamily="50" charset="-128"/>
                        </a:rPr>
                        <a:t>17</a:t>
                      </a:r>
                      <a:endParaRPr kumimoji="1" lang="ja-JP" altLang="en-US" sz="18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ページング</a:t>
                      </a:r>
                      <a:endParaRPr kumimoji="1" lang="ja-JP" altLang="en-US" sz="2000" b="1" dirty="0">
                        <a:latin typeface="メイリオ" pitchFamily="50" charset="-128"/>
                        <a:ea typeface="メイリオ" pitchFamily="50" charset="-128"/>
                        <a:cs typeface="メイリオ" pitchFamily="50" charset="-128"/>
                      </a:endParaRPr>
                    </a:p>
                  </a:txBody>
                  <a:tcPr anchor="ctr"/>
                </a:tc>
              </a:tr>
              <a:tr h="403783">
                <a:tc>
                  <a:txBody>
                    <a:bodyPr/>
                    <a:lstStyle/>
                    <a:p>
                      <a:pPr algn="ctr"/>
                      <a:r>
                        <a:rPr kumimoji="1" lang="en-US" altLang="ja-JP" sz="1800" b="1" dirty="0" smtClean="0">
                          <a:latin typeface="メイリオ" pitchFamily="50" charset="-128"/>
                          <a:ea typeface="メイリオ" pitchFamily="50" charset="-128"/>
                          <a:cs typeface="メイリオ" pitchFamily="50" charset="-128"/>
                        </a:rPr>
                        <a:t>18</a:t>
                      </a:r>
                      <a:endParaRPr kumimoji="1" lang="ja-JP" altLang="en-US" sz="1800" b="1" dirty="0">
                        <a:latin typeface="メイリオ" pitchFamily="50" charset="-128"/>
                        <a:ea typeface="メイリオ" pitchFamily="50" charset="-128"/>
                        <a:cs typeface="メイリオ" pitchFamily="50" charset="-128"/>
                      </a:endParaRPr>
                    </a:p>
                  </a:txBody>
                  <a:tcPr anchor="ctr"/>
                </a:tc>
                <a:tc>
                  <a:txBody>
                    <a:bodyPr/>
                    <a:lstStyle/>
                    <a:p>
                      <a:pPr algn="l"/>
                      <a:r>
                        <a:rPr kumimoji="1" lang="ja-JP" altLang="en-US" sz="2000" b="1" dirty="0" smtClean="0">
                          <a:latin typeface="メイリオ" pitchFamily="50" charset="-128"/>
                          <a:ea typeface="メイリオ" pitchFamily="50" charset="-128"/>
                          <a:cs typeface="メイリオ" pitchFamily="50" charset="-128"/>
                        </a:rPr>
                        <a:t>日付フォーマット</a:t>
                      </a:r>
                      <a:endParaRPr kumimoji="1" lang="ja-JP" altLang="en-US" sz="2000" b="1" dirty="0">
                        <a:latin typeface="メイリオ" pitchFamily="50" charset="-128"/>
                        <a:ea typeface="メイリオ" pitchFamily="50" charset="-128"/>
                        <a:cs typeface="メイリオ" pitchFamily="50" charset="-128"/>
                      </a:endParaRPr>
                    </a:p>
                  </a:txBody>
                  <a:tcPr anchor="ctr"/>
                </a:tc>
              </a:tr>
            </a:tbl>
          </a:graphicData>
        </a:graphic>
      </p:graphicFrame>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84"/>
            <a:ext cx="8229600" cy="1143000"/>
          </a:xfrm>
        </p:spPr>
        <p:txBody>
          <a:bodyPr vert="horz" lIns="91440" tIns="45720" rIns="91440" bIns="45720" rtlCol="0" anchor="ctr">
            <a:normAutofit/>
          </a:bodyPr>
          <a:lstStyle/>
          <a:p>
            <a:r>
              <a:rPr lang="en-US" altLang="ja-JP" sz="3600" b="1" dirty="0" smtClean="0">
                <a:latin typeface="メイリオ" pitchFamily="50" charset="-128"/>
                <a:ea typeface="メイリオ" pitchFamily="50" charset="-128"/>
                <a:cs typeface="メイリオ" pitchFamily="50" charset="-128"/>
              </a:rPr>
              <a:t>EFO</a:t>
            </a:r>
            <a:r>
              <a:rPr lang="ja-JP" altLang="en-US" sz="3600" b="1" dirty="0" smtClean="0">
                <a:latin typeface="メイリオ" pitchFamily="50" charset="-128"/>
                <a:ea typeface="メイリオ" pitchFamily="50" charset="-128"/>
                <a:cs typeface="メイリオ" pitchFamily="50" charset="-128"/>
              </a:rPr>
              <a:t>適用によるユーザビリティ</a:t>
            </a:r>
          </a:p>
        </p:txBody>
      </p:sp>
      <p:sp>
        <p:nvSpPr>
          <p:cNvPr id="3" name="コンテンツ プレースホルダ 2"/>
          <p:cNvSpPr>
            <a:spLocks noGrp="1"/>
          </p:cNvSpPr>
          <p:nvPr>
            <p:ph idx="1"/>
          </p:nvPr>
        </p:nvSpPr>
        <p:spPr>
          <a:xfrm>
            <a:off x="467544" y="5085184"/>
            <a:ext cx="8496944" cy="1611560"/>
          </a:xfrm>
        </p:spPr>
        <p:txBody>
          <a:bodyPr>
            <a:normAutofit/>
          </a:bodyPr>
          <a:lstStyle/>
          <a:p>
            <a:pPr>
              <a:buFont typeface="Wingdings" pitchFamily="2" charset="2"/>
              <a:buChar char="l"/>
            </a:pPr>
            <a:r>
              <a:rPr lang="ja-JP" altLang="en-US" sz="2400" b="1" dirty="0" smtClean="0">
                <a:latin typeface="メイリオ" pitchFamily="50" charset="-128"/>
                <a:ea typeface="メイリオ" pitchFamily="50" charset="-128"/>
                <a:cs typeface="メイリオ" pitchFamily="50" charset="-128"/>
              </a:rPr>
              <a:t>エラーメッセージを閉じる操作がある場合と比較して</a:t>
            </a:r>
            <a:r>
              <a:rPr lang="en-US" altLang="ja-JP" sz="2400" b="1" dirty="0" smtClean="0">
                <a:latin typeface="メイリオ" pitchFamily="50" charset="-128"/>
                <a:ea typeface="メイリオ" pitchFamily="50" charset="-128"/>
                <a:cs typeface="メイリオ" pitchFamily="50" charset="-128"/>
              </a:rPr>
              <a:t> </a:t>
            </a:r>
          </a:p>
          <a:p>
            <a:pPr>
              <a:buNone/>
            </a:pPr>
            <a:r>
              <a:rPr lang="ja-JP" altLang="en-US" sz="2400" b="1" dirty="0" smtClean="0">
                <a:latin typeface="メイリオ" pitchFamily="50" charset="-128"/>
                <a:ea typeface="メイリオ" pitchFamily="50" charset="-128"/>
                <a:cs typeface="メイリオ" pitchFamily="50" charset="-128"/>
              </a:rPr>
              <a:t>　ユーザの操作回数を一回減らすことができた</a:t>
            </a:r>
            <a:r>
              <a:rPr lang="en-US" altLang="ja-JP" sz="2400" b="1" dirty="0" smtClean="0">
                <a:latin typeface="メイリオ" pitchFamily="50" charset="-128"/>
                <a:ea typeface="メイリオ" pitchFamily="50" charset="-128"/>
                <a:cs typeface="メイリオ" pitchFamily="50" charset="-128"/>
              </a:rPr>
              <a:t>.</a:t>
            </a:r>
          </a:p>
          <a:p>
            <a:pPr>
              <a:buFont typeface="Wingdings" pitchFamily="2" charset="2"/>
              <a:buChar char="l"/>
            </a:pPr>
            <a:r>
              <a:rPr lang="ja-JP" altLang="en-US" sz="2400" b="1" dirty="0" smtClean="0">
                <a:latin typeface="メイリオ" pitchFamily="50" charset="-128"/>
                <a:ea typeface="メイリオ" pitchFamily="50" charset="-128"/>
                <a:cs typeface="メイリオ" pitchFamily="50" charset="-128"/>
              </a:rPr>
              <a:t>エラー箇所</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エラー内容を一目で理解できるようになった</a:t>
            </a:r>
            <a:r>
              <a:rPr lang="en-US" altLang="ja-JP" sz="2400" b="1" dirty="0" smtClean="0">
                <a:latin typeface="メイリオ" pitchFamily="50" charset="-128"/>
                <a:ea typeface="メイリオ" pitchFamily="50" charset="-128"/>
                <a:cs typeface="メイリオ" pitchFamily="50" charset="-128"/>
              </a:rPr>
              <a:t>.</a:t>
            </a:r>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32</a:t>
            </a:fld>
            <a:endParaRPr lang="ja-JP" altLang="en-US"/>
          </a:p>
        </p:txBody>
      </p:sp>
      <p:pic>
        <p:nvPicPr>
          <p:cNvPr id="3077" name="Picture 5"/>
          <p:cNvPicPr>
            <a:picLocks noChangeAspect="1" noChangeArrowheads="1"/>
          </p:cNvPicPr>
          <p:nvPr/>
        </p:nvPicPr>
        <p:blipFill>
          <a:blip r:embed="rId2" cstate="print"/>
          <a:srcRect/>
          <a:stretch>
            <a:fillRect/>
          </a:stretch>
        </p:blipFill>
        <p:spPr bwMode="auto">
          <a:xfrm>
            <a:off x="827584" y="980728"/>
            <a:ext cx="7500950" cy="374441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84"/>
            <a:ext cx="8229600" cy="1143000"/>
          </a:xfrm>
        </p:spPr>
        <p:txBody>
          <a:bodyPr vert="horz" lIns="91440" tIns="45720" rIns="91440" bIns="45720" rtlCol="0" anchor="ctr">
            <a:normAutofit/>
          </a:bodyPr>
          <a:lstStyle/>
          <a:p>
            <a:r>
              <a:rPr lang="ja-JP" altLang="en-US" sz="3600" b="1" dirty="0" smtClean="0">
                <a:latin typeface="メイリオ" pitchFamily="50" charset="-128"/>
                <a:ea typeface="メイリオ" pitchFamily="50" charset="-128"/>
                <a:cs typeface="メイリオ" pitchFamily="50" charset="-128"/>
              </a:rPr>
              <a:t>掲示板プラグイン</a:t>
            </a:r>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33</a:t>
            </a:fld>
            <a:endParaRPr lang="ja-JP" altLang="en-US"/>
          </a:p>
        </p:txBody>
      </p:sp>
      <p:pic>
        <p:nvPicPr>
          <p:cNvPr id="2050" name="Picture 2"/>
          <p:cNvPicPr>
            <a:picLocks noChangeAspect="1" noChangeArrowheads="1"/>
          </p:cNvPicPr>
          <p:nvPr/>
        </p:nvPicPr>
        <p:blipFill>
          <a:blip r:embed="rId2" cstate="print"/>
          <a:srcRect/>
          <a:stretch>
            <a:fillRect/>
          </a:stretch>
        </p:blipFill>
        <p:spPr bwMode="auto">
          <a:xfrm>
            <a:off x="179511" y="836712"/>
            <a:ext cx="4536505" cy="5707214"/>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b="8041"/>
          <a:stretch>
            <a:fillRect/>
          </a:stretch>
        </p:blipFill>
        <p:spPr bwMode="auto">
          <a:xfrm>
            <a:off x="4932040" y="1412776"/>
            <a:ext cx="4104456" cy="5074600"/>
          </a:xfrm>
          <a:prstGeom prst="rect">
            <a:avLst/>
          </a:prstGeom>
          <a:noFill/>
          <a:ln w="9525">
            <a:noFill/>
            <a:miter lim="800000"/>
            <a:headEnd/>
            <a:tailEnd/>
          </a:ln>
        </p:spPr>
      </p:pic>
      <p:cxnSp>
        <p:nvCxnSpPr>
          <p:cNvPr id="9" name="図形 8"/>
          <p:cNvCxnSpPr>
            <a:stCxn id="2050" idx="2"/>
            <a:endCxn id="2051" idx="0"/>
          </p:cNvCxnSpPr>
          <p:nvPr/>
        </p:nvCxnSpPr>
        <p:spPr>
          <a:xfrm rot="5400000" flipH="1" flipV="1">
            <a:off x="2150441" y="1710099"/>
            <a:ext cx="5131150" cy="4536504"/>
          </a:xfrm>
          <a:prstGeom prst="bentConnector5">
            <a:avLst>
              <a:gd name="adj1" fmla="val -2970"/>
              <a:gd name="adj2" fmla="val 58820"/>
              <a:gd name="adj3" fmla="val 107920"/>
            </a:avLst>
          </a:prstGeom>
          <a:ln w="57150">
            <a:headEnd type="none"/>
            <a:tailEnd type="arrow"/>
          </a:ln>
        </p:spPr>
        <p:style>
          <a:lnRef idx="1">
            <a:schemeClr val="accent1"/>
          </a:lnRef>
          <a:fillRef idx="0">
            <a:schemeClr val="accent1"/>
          </a:fillRef>
          <a:effectRef idx="0">
            <a:schemeClr val="accent1"/>
          </a:effectRef>
          <a:fontRef idx="minor">
            <a:schemeClr val="tx1"/>
          </a:fontRef>
        </p:style>
      </p:cxnSp>
      <p:sp>
        <p:nvSpPr>
          <p:cNvPr id="19" name="四角形吹き出し 18"/>
          <p:cNvSpPr/>
          <p:nvPr/>
        </p:nvSpPr>
        <p:spPr>
          <a:xfrm>
            <a:off x="611560" y="1916832"/>
            <a:ext cx="4392488" cy="1656184"/>
          </a:xfrm>
          <a:prstGeom prst="wedgeRectCallout">
            <a:avLst>
              <a:gd name="adj1" fmla="val -294"/>
              <a:gd name="adj2" fmla="val -62255"/>
            </a:avLst>
          </a:prstGeom>
        </p:spPr>
        <p:style>
          <a:lnRef idx="1">
            <a:schemeClr val="accent6"/>
          </a:lnRef>
          <a:fillRef idx="2">
            <a:schemeClr val="accent6"/>
          </a:fillRef>
          <a:effectRef idx="1">
            <a:schemeClr val="accent6"/>
          </a:effectRef>
          <a:fontRef idx="minor">
            <a:schemeClr val="dk1"/>
          </a:fontRef>
        </p:style>
        <p:txBody>
          <a:bodyPr rtlCol="0" anchor="ctr"/>
          <a:lstStyle/>
          <a:p>
            <a:r>
              <a:rPr lang="ja-JP" altLang="en-US" sz="2000" b="1" dirty="0" smtClean="0">
                <a:latin typeface="メイリオ" pitchFamily="50" charset="-128"/>
                <a:ea typeface="メイリオ" pitchFamily="50" charset="-128"/>
                <a:cs typeface="メイリオ" pitchFamily="50" charset="-128"/>
              </a:rPr>
              <a:t>ソート機能でコメントを上から順に時系列に沿って確認できる</a:t>
            </a:r>
            <a:r>
              <a:rPr lang="en-US" altLang="ja-JP" sz="2000" b="1" dirty="0" smtClean="0">
                <a:latin typeface="メイリオ" pitchFamily="50" charset="-128"/>
                <a:ea typeface="メイリオ" pitchFamily="50" charset="-128"/>
                <a:cs typeface="メイリオ" pitchFamily="50" charset="-128"/>
              </a:rPr>
              <a:t>.</a:t>
            </a:r>
          </a:p>
          <a:p>
            <a:r>
              <a:rPr lang="ja-JP" altLang="en-US" sz="2000" b="1" dirty="0" smtClean="0">
                <a:latin typeface="メイリオ" pitchFamily="50" charset="-128"/>
                <a:ea typeface="メイリオ" pitchFamily="50" charset="-128"/>
                <a:cs typeface="メイリオ" pitchFamily="50" charset="-128"/>
              </a:rPr>
              <a:t>これにより</a:t>
            </a:r>
            <a:r>
              <a:rPr lang="en-US" altLang="ja-JP" sz="2000" b="1" dirty="0" smtClean="0">
                <a:latin typeface="メイリオ" pitchFamily="50" charset="-128"/>
                <a:ea typeface="メイリオ" pitchFamily="50" charset="-128"/>
                <a:cs typeface="メイリオ" pitchFamily="50" charset="-128"/>
              </a:rPr>
              <a:t>, </a:t>
            </a:r>
            <a:r>
              <a:rPr lang="ja-JP" altLang="en-US" sz="2000" b="1" dirty="0" smtClean="0">
                <a:latin typeface="メイリオ" pitchFamily="50" charset="-128"/>
                <a:ea typeface="メイリオ" pitchFamily="50" charset="-128"/>
                <a:cs typeface="メイリオ" pitchFamily="50" charset="-128"/>
              </a:rPr>
              <a:t>ユーザの利便性を</a:t>
            </a:r>
            <a:endParaRPr lang="en-US" altLang="ja-JP" sz="2000" b="1" dirty="0" smtClean="0">
              <a:latin typeface="メイリオ" pitchFamily="50" charset="-128"/>
              <a:ea typeface="メイリオ" pitchFamily="50" charset="-128"/>
              <a:cs typeface="メイリオ" pitchFamily="50" charset="-128"/>
            </a:endParaRPr>
          </a:p>
          <a:p>
            <a:r>
              <a:rPr lang="ja-JP" altLang="en-US" sz="2000" b="1" dirty="0" smtClean="0">
                <a:latin typeface="メイリオ" pitchFamily="50" charset="-128"/>
                <a:ea typeface="メイリオ" pitchFamily="50" charset="-128"/>
                <a:cs typeface="メイリオ" pitchFamily="50" charset="-128"/>
              </a:rPr>
              <a:t>高めることができた</a:t>
            </a:r>
            <a:r>
              <a:rPr lang="en-US" altLang="ja-JP" sz="2000" b="1" dirty="0" smtClean="0">
                <a:latin typeface="メイリオ" pitchFamily="50" charset="-128"/>
                <a:ea typeface="メイリオ" pitchFamily="50" charset="-128"/>
                <a:cs typeface="メイリオ" pitchFamily="50" charset="-128"/>
              </a:rPr>
              <a:t>.</a:t>
            </a:r>
          </a:p>
        </p:txBody>
      </p:sp>
      <p:sp>
        <p:nvSpPr>
          <p:cNvPr id="38" name="テキスト ボックス 37"/>
          <p:cNvSpPr txBox="1"/>
          <p:nvPr/>
        </p:nvSpPr>
        <p:spPr>
          <a:xfrm>
            <a:off x="5580112" y="6309320"/>
            <a:ext cx="553998" cy="620688"/>
          </a:xfrm>
          <a:prstGeom prst="rect">
            <a:avLst/>
          </a:prstGeom>
          <a:noFill/>
        </p:spPr>
        <p:txBody>
          <a:bodyPr vert="eaVert" wrap="square" rtlCol="0">
            <a:spAutoFit/>
          </a:bodyPr>
          <a:lstStyle/>
          <a:p>
            <a:r>
              <a:rPr lang="ja-JP" altLang="en-US" sz="2400" dirty="0" smtClean="0"/>
              <a:t>・・・</a:t>
            </a:r>
            <a:endParaRPr kumimoji="1" lang="ja-JP" altLang="en-US" sz="2400" dirty="0"/>
          </a:p>
        </p:txBody>
      </p:sp>
      <p:sp>
        <p:nvSpPr>
          <p:cNvPr id="39" name="テキスト ボックス 38"/>
          <p:cNvSpPr txBox="1"/>
          <p:nvPr/>
        </p:nvSpPr>
        <p:spPr>
          <a:xfrm>
            <a:off x="5940152" y="6381328"/>
            <a:ext cx="2592288" cy="369332"/>
          </a:xfrm>
          <a:prstGeom prst="rect">
            <a:avLst/>
          </a:prstGeom>
          <a:noFill/>
        </p:spPr>
        <p:txBody>
          <a:bodyPr wrap="square" rtlCol="0">
            <a:spAutoFit/>
          </a:bodyPr>
          <a:lstStyle/>
          <a:p>
            <a:r>
              <a:rPr lang="ja-JP" altLang="en-US" b="1" dirty="0" smtClean="0">
                <a:latin typeface="メイリオ" pitchFamily="50" charset="-128"/>
                <a:ea typeface="メイリオ" pitchFamily="50" charset="-128"/>
                <a:cs typeface="メイリオ" pitchFamily="50" charset="-128"/>
              </a:rPr>
              <a:t>新しい</a:t>
            </a:r>
            <a:r>
              <a:rPr kumimoji="1" lang="ja-JP" altLang="en-US" b="1" dirty="0" smtClean="0">
                <a:latin typeface="メイリオ" pitchFamily="50" charset="-128"/>
                <a:ea typeface="メイリオ" pitchFamily="50" charset="-128"/>
                <a:cs typeface="メイリオ" pitchFamily="50" charset="-128"/>
              </a:rPr>
              <a:t>コメントが続く</a:t>
            </a:r>
            <a:endParaRPr kumimoji="1" lang="ja-JP" altLang="en-US" b="1"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up)">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スライド番号プレースホルダ 7"/>
          <p:cNvSpPr>
            <a:spLocks noGrp="1"/>
          </p:cNvSpPr>
          <p:nvPr>
            <p:ph type="sldNum" sz="quarter" idx="12"/>
          </p:nvPr>
        </p:nvSpPr>
        <p:spPr/>
        <p:txBody>
          <a:bodyPr/>
          <a:lstStyle/>
          <a:p>
            <a:fld id="{D2D8002D-B5B0-4BAC-B1F6-782DDCCE6D9C}" type="slidenum">
              <a:rPr lang="ja-JP" altLang="en-US" smtClean="0"/>
              <a:pPr/>
              <a:t>34</a:t>
            </a:fld>
            <a:endParaRPr lang="ja-JP" altLang="en-US"/>
          </a:p>
        </p:txBody>
      </p:sp>
      <p:sp>
        <p:nvSpPr>
          <p:cNvPr id="7" name="コンテンツ プレースホルダ 4"/>
          <p:cNvSpPr txBox="1">
            <a:spLocks/>
          </p:cNvSpPr>
          <p:nvPr/>
        </p:nvSpPr>
        <p:spPr>
          <a:xfrm>
            <a:off x="827584" y="1412776"/>
            <a:ext cx="7859216" cy="3960440"/>
          </a:xfrm>
          <a:prstGeom prst="rect">
            <a:avLst/>
          </a:prstGeom>
        </p:spPr>
        <p:txBody>
          <a:bodyPr vert="horz" lIns="91440" tIns="45720" rIns="91440" bIns="45720" rtlCol="0">
            <a:norm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ja-JP" altLang="en-US" sz="32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開発プロジェクトへの参画</a:t>
            </a:r>
            <a:endParaRPr kumimoji="1" lang="en-US" altLang="ja-JP" sz="32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a:p>
            <a:pPr marL="514350" marR="0" lvl="0" indent="-514350" algn="l" defTabSz="914400" rtl="0" eaLnBrk="1" fontAlgn="auto" latinLnBrk="0" hangingPunct="1">
              <a:lnSpc>
                <a:spcPct val="100000"/>
              </a:lnSpc>
              <a:spcBef>
                <a:spcPts val="1800"/>
              </a:spcBef>
              <a:spcAft>
                <a:spcPts val="0"/>
              </a:spcAft>
              <a:buClrTx/>
              <a:buSzTx/>
              <a:buFont typeface="+mj-lt"/>
              <a:buAutoNum type="arabicPeriod"/>
              <a:tabLst/>
              <a:defRPr/>
            </a:pPr>
            <a:r>
              <a:rPr kumimoji="1" lang="ja-JP" altLang="en-US" sz="32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目的</a:t>
            </a:r>
            <a:endParaRPr kumimoji="1" lang="en-US" altLang="ja-JP" sz="28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a:p>
            <a:pPr marL="514350" marR="0" lvl="0" indent="-514350" algn="l" defTabSz="914400" rtl="0" eaLnBrk="1" fontAlgn="auto" latinLnBrk="0" hangingPunct="1">
              <a:lnSpc>
                <a:spcPct val="100000"/>
              </a:lnSpc>
              <a:spcBef>
                <a:spcPts val="1800"/>
              </a:spcBef>
              <a:spcAft>
                <a:spcPts val="0"/>
              </a:spcAft>
              <a:buClrTx/>
              <a:buSzTx/>
              <a:buFont typeface="+mj-lt"/>
              <a:buAutoNum type="arabicPeriod"/>
              <a:tabLst/>
              <a:defRPr/>
            </a:pPr>
            <a:r>
              <a:rPr kumimoji="1" lang="ja-JP" altLang="en-US" sz="32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解決策</a:t>
            </a:r>
            <a:endParaRPr kumimoji="1" lang="en-US" altLang="ja-JP" sz="32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a:p>
            <a:pPr marL="514350" marR="0" lvl="0" indent="-514350" algn="l" defTabSz="914400" rtl="0" eaLnBrk="1" fontAlgn="auto" latinLnBrk="0" hangingPunct="1">
              <a:lnSpc>
                <a:spcPct val="100000"/>
              </a:lnSpc>
              <a:spcBef>
                <a:spcPts val="1800"/>
              </a:spcBef>
              <a:spcAft>
                <a:spcPts val="0"/>
              </a:spcAft>
              <a:buClrTx/>
              <a:buSzTx/>
              <a:buFont typeface="+mj-lt"/>
              <a:buAutoNum type="arabicPeriod"/>
              <a:tabLst/>
              <a:defRPr/>
            </a:pPr>
            <a:r>
              <a:rPr kumimoji="1" lang="ja-JP" altLang="en-US" sz="32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評価</a:t>
            </a:r>
            <a:endParaRPr kumimoji="1" lang="en-US" altLang="ja-JP" sz="32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a:p>
            <a:pPr marL="514350" marR="0" lvl="0" indent="-514350" algn="l" defTabSz="914400" rtl="0" eaLnBrk="1" fontAlgn="auto" latinLnBrk="0" hangingPunct="1">
              <a:lnSpc>
                <a:spcPct val="100000"/>
              </a:lnSpc>
              <a:spcBef>
                <a:spcPts val="1800"/>
              </a:spcBef>
              <a:spcAft>
                <a:spcPts val="0"/>
              </a:spcAft>
              <a:buClrTx/>
              <a:buSzTx/>
              <a:buFont typeface="+mj-lt"/>
              <a:buAutoNum type="arabicPeriod"/>
              <a:tabLst/>
              <a:defRPr/>
            </a:pPr>
            <a:r>
              <a:rPr kumimoji="1" lang="ja-JP" altLang="en-US" sz="3200"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今後の課題</a:t>
            </a:r>
            <a:endParaRPr kumimoji="1" lang="en-US" altLang="ja-JP" sz="3200"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endParaRPr>
          </a:p>
        </p:txBody>
      </p:sp>
      <p:sp>
        <p:nvSpPr>
          <p:cNvPr id="6" name="タイトル 3"/>
          <p:cNvSpPr txBox="1">
            <a:spLocks/>
          </p:cNvSpPr>
          <p:nvPr/>
        </p:nvSpPr>
        <p:spPr>
          <a:xfrm>
            <a:off x="467544" y="0"/>
            <a:ext cx="8229600" cy="98072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4000" b="1" i="0" u="none" strike="noStrike" kern="1200" cap="none" spc="0" normalizeH="0" baseline="0" noProof="0" smtClean="0">
                <a:ln>
                  <a:noFill/>
                </a:ln>
                <a:solidFill>
                  <a:schemeClr val="tx1"/>
                </a:solidFill>
                <a:effectLst/>
                <a:uLnTx/>
                <a:uFillTx/>
                <a:latin typeface="メイリオ" pitchFamily="50" charset="-128"/>
                <a:ea typeface="メイリオ" pitchFamily="50" charset="-128"/>
                <a:cs typeface="メイリオ" pitchFamily="50" charset="-128"/>
              </a:rPr>
              <a:t>コンテンツ</a:t>
            </a:r>
            <a:endParaRPr kumimoji="1" lang="ja-JP" altLang="en-US" sz="40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44624"/>
            <a:ext cx="8229600" cy="1008112"/>
          </a:xfrm>
        </p:spPr>
        <p:txBody>
          <a:bodyPr>
            <a:normAutofit/>
          </a:bodyPr>
          <a:lstStyle/>
          <a:p>
            <a:r>
              <a:rPr kumimoji="1" lang="ja-JP" altLang="en-US" sz="3600" b="1" dirty="0" smtClean="0">
                <a:latin typeface="メイリオ" pitchFamily="50" charset="-128"/>
                <a:ea typeface="メイリオ" pitchFamily="50" charset="-128"/>
                <a:cs typeface="メイリオ" pitchFamily="50" charset="-128"/>
              </a:rPr>
              <a:t>今後の課題</a:t>
            </a:r>
            <a:endParaRPr kumimoji="1" lang="ja-JP" altLang="en-US" sz="3600" b="1" dirty="0">
              <a:latin typeface="メイリオ" pitchFamily="50" charset="-128"/>
              <a:ea typeface="メイリオ" pitchFamily="50" charset="-128"/>
              <a:cs typeface="メイリオ" pitchFamily="50" charset="-128"/>
            </a:endParaRPr>
          </a:p>
        </p:txBody>
      </p:sp>
      <p:sp>
        <p:nvSpPr>
          <p:cNvPr id="3" name="コンテンツ プレースホルダ 2"/>
          <p:cNvSpPr>
            <a:spLocks noGrp="1"/>
          </p:cNvSpPr>
          <p:nvPr>
            <p:ph idx="1"/>
          </p:nvPr>
        </p:nvSpPr>
        <p:spPr>
          <a:xfrm>
            <a:off x="251520" y="1556792"/>
            <a:ext cx="8712968" cy="5112568"/>
          </a:xfrm>
        </p:spPr>
        <p:txBody>
          <a:bodyPr>
            <a:normAutofit/>
          </a:bodyPr>
          <a:lstStyle/>
          <a:p>
            <a:r>
              <a:rPr lang="ja-JP" altLang="en-US" sz="2800" b="1" dirty="0" smtClean="0">
                <a:latin typeface="メイリオ" pitchFamily="50" charset="-128"/>
                <a:ea typeface="メイリオ" pitchFamily="50" charset="-128"/>
                <a:cs typeface="メイリオ" pitchFamily="50" charset="-128"/>
              </a:rPr>
              <a:t>プログラムの改修</a:t>
            </a:r>
            <a:endParaRPr lang="en-US" altLang="ja-JP" sz="2800"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設計通りに動作することは保障できるが</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プログラムの構成見直し</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共通化処理の切出し等で改修が必要である</a:t>
            </a:r>
            <a:r>
              <a:rPr lang="en-US" altLang="ja-JP" sz="2400" b="1" dirty="0" smtClean="0">
                <a:latin typeface="メイリオ" pitchFamily="50" charset="-128"/>
                <a:ea typeface="メイリオ" pitchFamily="50" charset="-128"/>
                <a:cs typeface="メイリオ" pitchFamily="50" charset="-128"/>
              </a:rPr>
              <a:t>.</a:t>
            </a:r>
          </a:p>
          <a:p>
            <a:pPr lvl="1"/>
            <a:r>
              <a:rPr lang="ja-JP" altLang="en-US" sz="2400" b="1" dirty="0" smtClean="0">
                <a:latin typeface="メイリオ" pitchFamily="50" charset="-128"/>
                <a:ea typeface="メイリオ" pitchFamily="50" charset="-128"/>
                <a:cs typeface="メイリオ" pitchFamily="50" charset="-128"/>
              </a:rPr>
              <a:t>実際に開発メンバの方にレビューを依頼し</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様々な指摘を頂いた</a:t>
            </a:r>
            <a:r>
              <a:rPr lang="en-US" altLang="ja-JP" sz="2400" b="1" dirty="0" smtClean="0">
                <a:latin typeface="メイリオ" pitchFamily="50" charset="-128"/>
                <a:ea typeface="メイリオ" pitchFamily="50" charset="-128"/>
                <a:cs typeface="メイリオ" pitchFamily="50" charset="-128"/>
              </a:rPr>
              <a:t>.</a:t>
            </a:r>
          </a:p>
          <a:p>
            <a:pPr lvl="1">
              <a:spcAft>
                <a:spcPts val="1200"/>
              </a:spcAft>
            </a:pPr>
            <a:r>
              <a:rPr lang="en-US" altLang="ja-JP" sz="2400" b="1" dirty="0" smtClean="0">
                <a:latin typeface="メイリオ" pitchFamily="50" charset="-128"/>
                <a:ea typeface="メイリオ" pitchFamily="50" charset="-128"/>
                <a:cs typeface="メイリオ" pitchFamily="50" charset="-128"/>
              </a:rPr>
              <a:t>4</a:t>
            </a:r>
            <a:r>
              <a:rPr lang="ja-JP" altLang="en-US" sz="2400" b="1" dirty="0" smtClean="0">
                <a:latin typeface="メイリオ" pitchFamily="50" charset="-128"/>
                <a:ea typeface="メイリオ" pitchFamily="50" charset="-128"/>
                <a:cs typeface="メイリオ" pitchFamily="50" charset="-128"/>
              </a:rPr>
              <a:t>月からの開発は厳しいので</a:t>
            </a:r>
            <a:r>
              <a:rPr lang="en-US" altLang="ja-JP" sz="2400" b="1" dirty="0" smtClean="0">
                <a:latin typeface="メイリオ" pitchFamily="50" charset="-128"/>
                <a:ea typeface="メイリオ" pitchFamily="50" charset="-128"/>
                <a:cs typeface="メイリオ" pitchFamily="50" charset="-128"/>
              </a:rPr>
              <a:t>, iframe</a:t>
            </a:r>
            <a:r>
              <a:rPr lang="ja-JP" altLang="en-US" sz="2400" b="1" dirty="0" smtClean="0">
                <a:latin typeface="メイリオ" pitchFamily="50" charset="-128"/>
                <a:ea typeface="メイリオ" pitchFamily="50" charset="-128"/>
                <a:cs typeface="メイリオ" pitchFamily="50" charset="-128"/>
              </a:rPr>
              <a:t>プラグイン</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掲示板プラグインともに開発メンバに引き継いだ</a:t>
            </a:r>
            <a:r>
              <a:rPr lang="en-US" altLang="ja-JP" sz="2400" b="1" dirty="0" smtClean="0">
                <a:latin typeface="メイリオ" pitchFamily="50" charset="-128"/>
                <a:ea typeface="メイリオ" pitchFamily="50" charset="-128"/>
                <a:cs typeface="メイリオ" pitchFamily="50" charset="-128"/>
              </a:rPr>
              <a:t>.</a:t>
            </a:r>
            <a:endParaRPr lang="en-US" altLang="ja-JP" b="1" dirty="0" smtClean="0">
              <a:latin typeface="メイリオ" pitchFamily="50" charset="-128"/>
              <a:ea typeface="メイリオ" pitchFamily="50" charset="-128"/>
              <a:cs typeface="メイリオ" pitchFamily="50" charset="-128"/>
            </a:endParaRPr>
          </a:p>
          <a:p>
            <a:r>
              <a:rPr lang="ja-JP" altLang="en-US" sz="2800" b="1" dirty="0" smtClean="0">
                <a:latin typeface="メイリオ" pitchFamily="50" charset="-128"/>
                <a:ea typeface="メイリオ" pitchFamily="50" charset="-128"/>
                <a:cs typeface="メイリオ" pitchFamily="50" charset="-128"/>
              </a:rPr>
              <a:t>ユーザビリティの評価</a:t>
            </a:r>
            <a:endParaRPr lang="en-US" altLang="ja-JP"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現在は開発過程のため</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定量的な評価ができていない</a:t>
            </a:r>
            <a:r>
              <a:rPr lang="en-US" altLang="ja-JP" sz="2400" b="1" dirty="0" smtClean="0">
                <a:latin typeface="メイリオ" pitchFamily="50" charset="-128"/>
                <a:ea typeface="メイリオ" pitchFamily="50" charset="-128"/>
                <a:cs typeface="メイリオ" pitchFamily="50" charset="-128"/>
              </a:rPr>
              <a:t>.</a:t>
            </a:r>
          </a:p>
          <a:p>
            <a:pPr lvl="1"/>
            <a:r>
              <a:rPr lang="ja-JP" altLang="en-US" sz="2400" b="1" dirty="0" smtClean="0">
                <a:latin typeface="メイリオ" pitchFamily="50" charset="-128"/>
                <a:ea typeface="メイリオ" pitchFamily="50" charset="-128"/>
                <a:cs typeface="メイリオ" pitchFamily="50" charset="-128"/>
              </a:rPr>
              <a:t>リリース後にアンケート調査やアクセスログ解析等を行い</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評価するプロセスが必要である</a:t>
            </a:r>
            <a:r>
              <a:rPr lang="en-US" altLang="ja-JP" sz="2400" b="1" dirty="0" smtClean="0">
                <a:latin typeface="メイリオ" pitchFamily="50" charset="-128"/>
                <a:ea typeface="メイリオ" pitchFamily="50" charset="-128"/>
                <a:cs typeface="メイリオ" pitchFamily="50" charset="-128"/>
              </a:rPr>
              <a:t>.</a:t>
            </a:r>
          </a:p>
        </p:txBody>
      </p:sp>
      <p:sp>
        <p:nvSpPr>
          <p:cNvPr id="5" name="スライド番号プレースホルダ 4"/>
          <p:cNvSpPr>
            <a:spLocks noGrp="1"/>
          </p:cNvSpPr>
          <p:nvPr>
            <p:ph type="sldNum" sz="quarter" idx="12"/>
          </p:nvPr>
        </p:nvSpPr>
        <p:spPr/>
        <p:txBody>
          <a:bodyPr/>
          <a:lstStyle/>
          <a:p>
            <a:fld id="{D2D8002D-B5B0-4BAC-B1F6-782DDCCE6D9C}" type="slidenum">
              <a:rPr lang="ja-JP" altLang="en-US" smtClean="0"/>
              <a:pPr/>
              <a:t>35</a:t>
            </a:fld>
            <a:endParaRPr lang="ja-JP" altLang="en-US"/>
          </a:p>
        </p:txBody>
      </p:sp>
      <p:pic>
        <p:nvPicPr>
          <p:cNvPr id="6" name="Picture 3"/>
          <p:cNvPicPr>
            <a:picLocks noChangeAspect="1" noChangeArrowheads="1"/>
          </p:cNvPicPr>
          <p:nvPr/>
        </p:nvPicPr>
        <p:blipFill>
          <a:blip r:embed="rId2" cstate="print"/>
          <a:srcRect/>
          <a:stretch>
            <a:fillRect/>
          </a:stretch>
        </p:blipFill>
        <p:spPr bwMode="auto">
          <a:xfrm>
            <a:off x="3851920" y="1628800"/>
            <a:ext cx="5112569" cy="293826"/>
          </a:xfrm>
          <a:prstGeom prst="rect">
            <a:avLst/>
          </a:prstGeom>
          <a:noFill/>
          <a:ln w="9525">
            <a:noFill/>
            <a:miter lim="800000"/>
            <a:headEnd/>
            <a:tailEnd/>
          </a:ln>
        </p:spPr>
      </p:pic>
      <p:pic>
        <p:nvPicPr>
          <p:cNvPr id="7" name="Picture 2"/>
          <p:cNvPicPr>
            <a:picLocks noChangeAspect="1" noChangeArrowheads="1"/>
          </p:cNvPicPr>
          <p:nvPr/>
        </p:nvPicPr>
        <p:blipFill>
          <a:blip r:embed="rId3" cstate="print"/>
          <a:srcRect/>
          <a:stretch>
            <a:fillRect/>
          </a:stretch>
        </p:blipFill>
        <p:spPr bwMode="auto">
          <a:xfrm>
            <a:off x="3851920" y="1268760"/>
            <a:ext cx="4896544" cy="29568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75656" y="980728"/>
            <a:ext cx="6444208" cy="1143000"/>
          </a:xfrm>
        </p:spPr>
        <p:txBody>
          <a:bodyPr>
            <a:normAutofit fontScale="90000"/>
          </a:bodyPr>
          <a:lstStyle/>
          <a:p>
            <a:r>
              <a:rPr lang="ja-JP" altLang="en-US" sz="3600" b="1" dirty="0" smtClean="0">
                <a:latin typeface="メイリオ" pitchFamily="50" charset="-128"/>
                <a:ea typeface="メイリオ" pitchFamily="50" charset="-128"/>
                <a:cs typeface="メイリオ" pitchFamily="50" charset="-128"/>
              </a:rPr>
              <a:t>ご清聴ありがとうございました</a:t>
            </a:r>
            <a:endParaRPr kumimoji="1" lang="ja-JP" altLang="en-US" sz="3600" b="1" dirty="0">
              <a:latin typeface="メイリオ" pitchFamily="50" charset="-128"/>
              <a:ea typeface="メイリオ" pitchFamily="50" charset="-128"/>
              <a:cs typeface="メイリオ" pitchFamily="50" charset="-128"/>
            </a:endParaRPr>
          </a:p>
        </p:txBody>
      </p:sp>
      <p:cxnSp>
        <p:nvCxnSpPr>
          <p:cNvPr id="7" name="直線コネクタ 6"/>
          <p:cNvCxnSpPr/>
          <p:nvPr/>
        </p:nvCxnSpPr>
        <p:spPr>
          <a:xfrm>
            <a:off x="2483768" y="5013176"/>
            <a:ext cx="6264696" cy="0"/>
          </a:xfrm>
          <a:prstGeom prst="line">
            <a:avLst/>
          </a:prstGeom>
          <a:ln w="19050">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sp>
        <p:nvSpPr>
          <p:cNvPr id="10" name="正方形/長方形 9"/>
          <p:cNvSpPr/>
          <p:nvPr/>
        </p:nvSpPr>
        <p:spPr>
          <a:xfrm>
            <a:off x="2843808" y="3725451"/>
            <a:ext cx="5976664" cy="1215717"/>
          </a:xfrm>
          <a:prstGeom prst="rect">
            <a:avLst/>
          </a:prstGeom>
        </p:spPr>
        <p:txBody>
          <a:bodyPr wrap="square">
            <a:spAutoFit/>
          </a:bodyPr>
          <a:lstStyle/>
          <a:p>
            <a:pPr algn="r">
              <a:spcAft>
                <a:spcPts val="600"/>
              </a:spcAft>
            </a:pPr>
            <a:r>
              <a:rPr lang="en-US" altLang="ja-JP" sz="2000" b="1" dirty="0" smtClean="0">
                <a:latin typeface="メイリオ" pitchFamily="50" charset="-128"/>
                <a:ea typeface="メイリオ" pitchFamily="50" charset="-128"/>
                <a:cs typeface="メイリオ" pitchFamily="50" charset="-128"/>
              </a:rPr>
              <a:t>2015/3/26</a:t>
            </a:r>
          </a:p>
          <a:p>
            <a:pPr algn="r"/>
            <a:r>
              <a:rPr lang="en-US" altLang="ja-JP" sz="2400" b="1" dirty="0" smtClean="0">
                <a:latin typeface="メイリオ" pitchFamily="50" charset="-128"/>
                <a:ea typeface="メイリオ" pitchFamily="50" charset="-128"/>
                <a:cs typeface="メイリオ" pitchFamily="50" charset="-128"/>
              </a:rPr>
              <a:t>NetCommons3</a:t>
            </a:r>
            <a:r>
              <a:rPr lang="ja-JP" altLang="en-US" sz="2400" b="1" dirty="0" smtClean="0">
                <a:latin typeface="メイリオ" pitchFamily="50" charset="-128"/>
                <a:ea typeface="メイリオ" pitchFamily="50" charset="-128"/>
                <a:cs typeface="メイリオ" pitchFamily="50" charset="-128"/>
              </a:rPr>
              <a:t>プラグイン開発における</a:t>
            </a:r>
            <a:endParaRPr lang="en-US" altLang="ja-JP" sz="2400" b="1" dirty="0" smtClean="0">
              <a:latin typeface="メイリオ" pitchFamily="50" charset="-128"/>
              <a:ea typeface="メイリオ" pitchFamily="50" charset="-128"/>
              <a:cs typeface="メイリオ" pitchFamily="50" charset="-128"/>
            </a:endParaRPr>
          </a:p>
          <a:p>
            <a:pPr algn="r"/>
            <a:r>
              <a:rPr lang="ja-JP" altLang="en-US" sz="2400" b="1" dirty="0" smtClean="0">
                <a:latin typeface="メイリオ" pitchFamily="50" charset="-128"/>
                <a:ea typeface="メイリオ" pitchFamily="50" charset="-128"/>
                <a:cs typeface="メイリオ" pitchFamily="50" charset="-128"/>
              </a:rPr>
              <a:t>機能提案及び</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評価</a:t>
            </a:r>
            <a:endParaRPr lang="ja-JP" altLang="en-US" sz="2400" b="1" dirty="0">
              <a:latin typeface="メイリオ" pitchFamily="50" charset="-128"/>
              <a:ea typeface="メイリオ" pitchFamily="50" charset="-128"/>
              <a:cs typeface="メイリオ" pitchFamily="50" charset="-128"/>
            </a:endParaRPr>
          </a:p>
        </p:txBody>
      </p:sp>
      <p:sp>
        <p:nvSpPr>
          <p:cNvPr id="8" name="サブタイトル 2"/>
          <p:cNvSpPr txBox="1">
            <a:spLocks/>
          </p:cNvSpPr>
          <p:nvPr/>
        </p:nvSpPr>
        <p:spPr>
          <a:xfrm>
            <a:off x="2339752" y="5132784"/>
            <a:ext cx="6552728" cy="1176536"/>
          </a:xfrm>
          <a:prstGeom prst="rect">
            <a:avLst/>
          </a:prstGeom>
        </p:spPr>
        <p:txBody>
          <a:bodyPr vert="horz" lIns="91440" tIns="45720" rIns="91440" bIns="45720" rtlCol="0">
            <a:noAutofit/>
          </a:bodyPr>
          <a:lstStyle/>
          <a:p>
            <a:pPr marL="342900" lvl="0" indent="-342900" algn="r">
              <a:spcBef>
                <a:spcPct val="20000"/>
              </a:spcBef>
              <a:defRPr/>
            </a:pPr>
            <a:r>
              <a:rPr lang="ja-JP" altLang="en-US" sz="2000" b="1" dirty="0" smtClean="0">
                <a:latin typeface="メイリオ" pitchFamily="50" charset="-128"/>
                <a:ea typeface="メイリオ" pitchFamily="50" charset="-128"/>
                <a:cs typeface="メイリオ" pitchFamily="50" charset="-128"/>
              </a:rPr>
              <a:t>国立情報学研究所 新井研究室 外田浩太朗</a:t>
            </a:r>
            <a:endParaRPr lang="en-US" altLang="ja-JP" sz="2000" b="1" dirty="0" smtClean="0">
              <a:latin typeface="メイリオ" pitchFamily="50" charset="-128"/>
              <a:ea typeface="メイリオ" pitchFamily="50" charset="-128"/>
              <a:cs typeface="メイリオ" pitchFamily="50" charset="-128"/>
            </a:endParaRPr>
          </a:p>
          <a:p>
            <a:pPr marL="342900" lvl="0" indent="-342900" algn="r">
              <a:spcBef>
                <a:spcPct val="20000"/>
              </a:spcBef>
              <a:defRPr/>
            </a:pPr>
            <a:r>
              <a:rPr lang="ja-JP" altLang="en-US" sz="2000" b="1" dirty="0" smtClean="0">
                <a:latin typeface="メイリオ" pitchFamily="50" charset="-128"/>
                <a:ea typeface="メイリオ" pitchFamily="50" charset="-128"/>
                <a:cs typeface="メイリオ" pitchFamily="50" charset="-128"/>
              </a:rPr>
              <a:t>指導教官 新井紀子 教授</a:t>
            </a:r>
            <a:endParaRPr lang="ja-JP" altLang="en-US" sz="2000" b="1" dirty="0">
              <a:latin typeface="メイリオ" pitchFamily="50" charset="-128"/>
              <a:ea typeface="メイリオ" pitchFamily="50" charset="-128"/>
              <a:cs typeface="メイリオ" pitchFamily="50" charset="-128"/>
            </a:endParaRPr>
          </a:p>
        </p:txBody>
      </p:sp>
      <p:sp>
        <p:nvSpPr>
          <p:cNvPr id="9" name="スライド番号プレースホルダ 8"/>
          <p:cNvSpPr>
            <a:spLocks noGrp="1"/>
          </p:cNvSpPr>
          <p:nvPr>
            <p:ph type="sldNum" sz="quarter" idx="12"/>
          </p:nvPr>
        </p:nvSpPr>
        <p:spPr/>
        <p:txBody>
          <a:bodyPr/>
          <a:lstStyle/>
          <a:p>
            <a:fld id="{D2D8002D-B5B0-4BAC-B1F6-782DDCCE6D9C}" type="slidenum">
              <a:rPr lang="ja-JP" altLang="en-US" smtClean="0"/>
              <a:pPr/>
              <a:t>36</a:t>
            </a:fld>
            <a:endParaRPr lang="ja-JP" alt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39552" y="0"/>
            <a:ext cx="8229600" cy="980728"/>
          </a:xfrm>
        </p:spPr>
        <p:txBody>
          <a:bodyPr>
            <a:noAutofit/>
          </a:bodyPr>
          <a:lstStyle/>
          <a:p>
            <a:r>
              <a:rPr lang="ja-JP" altLang="en-US" sz="3600" b="1" dirty="0" smtClean="0">
                <a:latin typeface="メイリオ" pitchFamily="50" charset="-128"/>
                <a:ea typeface="メイリオ" pitchFamily="50" charset="-128"/>
                <a:cs typeface="メイリオ" pitchFamily="50" charset="-128"/>
              </a:rPr>
              <a:t>補足　</a:t>
            </a:r>
            <a:r>
              <a:rPr lang="en-US" altLang="ja-JP" sz="3600" b="1" dirty="0" smtClean="0">
                <a:latin typeface="メイリオ" pitchFamily="50" charset="-128"/>
                <a:ea typeface="メイリオ" pitchFamily="50" charset="-128"/>
                <a:cs typeface="メイリオ" pitchFamily="50" charset="-128"/>
              </a:rPr>
              <a:t>NC2</a:t>
            </a:r>
            <a:r>
              <a:rPr lang="ja-JP" altLang="en-US" sz="3600" b="1" dirty="0" smtClean="0">
                <a:latin typeface="メイリオ" pitchFamily="50" charset="-128"/>
                <a:ea typeface="メイリオ" pitchFamily="50" charset="-128"/>
                <a:cs typeface="メイリオ" pitchFamily="50" charset="-128"/>
              </a:rPr>
              <a:t>に潜む課題</a:t>
            </a:r>
            <a:endParaRPr kumimoji="1" lang="ja-JP" altLang="en-US" sz="3600" b="1" dirty="0">
              <a:latin typeface="メイリオ" pitchFamily="50" charset="-128"/>
              <a:ea typeface="メイリオ" pitchFamily="50" charset="-128"/>
              <a:cs typeface="メイリオ" pitchFamily="50" charset="-128"/>
            </a:endParaRPr>
          </a:p>
        </p:txBody>
      </p:sp>
      <p:sp>
        <p:nvSpPr>
          <p:cNvPr id="3" name="コンテンツ プレースホルダ 2"/>
          <p:cNvSpPr>
            <a:spLocks noGrp="1"/>
          </p:cNvSpPr>
          <p:nvPr>
            <p:ph idx="1"/>
          </p:nvPr>
        </p:nvSpPr>
        <p:spPr>
          <a:xfrm>
            <a:off x="323528" y="1268760"/>
            <a:ext cx="8363272" cy="5069160"/>
          </a:xfrm>
        </p:spPr>
        <p:txBody>
          <a:bodyPr>
            <a:noAutofit/>
          </a:bodyPr>
          <a:lstStyle/>
          <a:p>
            <a:pPr>
              <a:buFont typeface="Wingdings" pitchFamily="2" charset="2"/>
              <a:buChar char="l"/>
            </a:pPr>
            <a:r>
              <a:rPr kumimoji="1" lang="ja-JP" altLang="en-US" sz="2800" b="1" u="sng" dirty="0" smtClean="0">
                <a:latin typeface="メイリオ" pitchFamily="50" charset="-128"/>
                <a:ea typeface="メイリオ" pitchFamily="50" charset="-128"/>
                <a:cs typeface="メイリオ" pitchFamily="50" charset="-128"/>
              </a:rPr>
              <a:t>テスト工数の問題</a:t>
            </a:r>
            <a:endParaRPr kumimoji="1" lang="en-US" altLang="ja-JP" sz="2800" b="1" u="sng" dirty="0" smtClean="0">
              <a:latin typeface="メイリオ" pitchFamily="50" charset="-128"/>
              <a:ea typeface="メイリオ" pitchFamily="50" charset="-128"/>
              <a:cs typeface="メイリオ" pitchFamily="50" charset="-128"/>
            </a:endParaRPr>
          </a:p>
          <a:p>
            <a:pPr lvl="1">
              <a:buNone/>
            </a:pPr>
            <a:r>
              <a:rPr kumimoji="1" lang="ja-JP" altLang="en-US" sz="2400" b="1" dirty="0" smtClean="0">
                <a:latin typeface="メイリオ" pitchFamily="50" charset="-128"/>
                <a:ea typeface="メイリオ" pitchFamily="50" charset="-128"/>
                <a:cs typeface="メイリオ" pitchFamily="50" charset="-128"/>
              </a:rPr>
              <a:t>テストケースのテーブル等を作成し</a:t>
            </a:r>
            <a:r>
              <a:rPr kumimoji="1" lang="en-US" altLang="ja-JP" sz="2400" b="1" dirty="0" smtClean="0">
                <a:latin typeface="メイリオ" pitchFamily="50" charset="-128"/>
                <a:ea typeface="メイリオ" pitchFamily="50" charset="-128"/>
                <a:cs typeface="メイリオ" pitchFamily="50" charset="-128"/>
              </a:rPr>
              <a:t>, </a:t>
            </a:r>
            <a:r>
              <a:rPr kumimoji="1" lang="ja-JP" altLang="en-US" sz="2400" b="1" dirty="0" smtClean="0">
                <a:latin typeface="メイリオ" pitchFamily="50" charset="-128"/>
                <a:ea typeface="メイリオ" pitchFamily="50" charset="-128"/>
                <a:cs typeface="メイリオ" pitchFamily="50" charset="-128"/>
              </a:rPr>
              <a:t>結果がその通りになるかテストを消化</a:t>
            </a:r>
            <a:r>
              <a:rPr kumimoji="1" lang="en-US" altLang="ja-JP" sz="2400" b="1" dirty="0" smtClean="0">
                <a:latin typeface="メイリオ" pitchFamily="50" charset="-128"/>
                <a:ea typeface="メイリオ" pitchFamily="50" charset="-128"/>
                <a:cs typeface="メイリオ" pitchFamily="50" charset="-128"/>
              </a:rPr>
              <a:t>.</a:t>
            </a:r>
          </a:p>
          <a:p>
            <a:pPr lvl="1">
              <a:buNone/>
            </a:pPr>
            <a:r>
              <a:rPr kumimoji="1" lang="ja-JP" altLang="en-US" sz="2400" b="1" dirty="0" smtClean="0">
                <a:latin typeface="メイリオ" pitchFamily="50" charset="-128"/>
                <a:ea typeface="メイリオ" pitchFamily="50" charset="-128"/>
                <a:cs typeface="メイリオ" pitchFamily="50" charset="-128"/>
              </a:rPr>
              <a:t>仕様が複雑な程</a:t>
            </a:r>
            <a:r>
              <a:rPr kumimoji="1" lang="en-US" altLang="ja-JP" sz="2400" b="1" dirty="0" smtClean="0">
                <a:latin typeface="メイリオ" pitchFamily="50" charset="-128"/>
                <a:ea typeface="メイリオ" pitchFamily="50" charset="-128"/>
                <a:cs typeface="メイリオ" pitchFamily="50" charset="-128"/>
              </a:rPr>
              <a:t>, </a:t>
            </a:r>
            <a:r>
              <a:rPr kumimoji="1" lang="ja-JP" altLang="en-US" sz="2400" b="1" dirty="0" smtClean="0">
                <a:latin typeface="メイリオ" pitchFamily="50" charset="-128"/>
                <a:ea typeface="メイリオ" pitchFamily="50" charset="-128"/>
                <a:cs typeface="メイリオ" pitchFamily="50" charset="-128"/>
              </a:rPr>
              <a:t>テストにかける工数</a:t>
            </a:r>
            <a:r>
              <a:rPr lang="ja-JP" altLang="en-US" sz="2400" b="1" dirty="0" smtClean="0">
                <a:latin typeface="メイリオ" pitchFamily="50" charset="-128"/>
                <a:ea typeface="メイリオ" pitchFamily="50" charset="-128"/>
                <a:cs typeface="メイリオ" pitchFamily="50" charset="-128"/>
              </a:rPr>
              <a:t>も</a:t>
            </a:r>
            <a:r>
              <a:rPr kumimoji="1" lang="ja-JP" altLang="en-US" sz="2400" b="1" dirty="0" smtClean="0">
                <a:latin typeface="メイリオ" pitchFamily="50" charset="-128"/>
                <a:ea typeface="メイリオ" pitchFamily="50" charset="-128"/>
                <a:cs typeface="メイリオ" pitchFamily="50" charset="-128"/>
              </a:rPr>
              <a:t>増加</a:t>
            </a:r>
            <a:r>
              <a:rPr kumimoji="1" lang="en-US" altLang="ja-JP" sz="2400" b="1" dirty="0" smtClean="0">
                <a:latin typeface="メイリオ" pitchFamily="50" charset="-128"/>
                <a:ea typeface="メイリオ" pitchFamily="50" charset="-128"/>
                <a:cs typeface="メイリオ" pitchFamily="50" charset="-128"/>
              </a:rPr>
              <a:t>.</a:t>
            </a:r>
            <a:endParaRPr lang="en-US" altLang="ja-JP" sz="2400" b="1" dirty="0" smtClean="0">
              <a:latin typeface="メイリオ" pitchFamily="50" charset="-128"/>
              <a:ea typeface="メイリオ" pitchFamily="50" charset="-128"/>
              <a:cs typeface="メイリオ" pitchFamily="50" charset="-128"/>
            </a:endParaRPr>
          </a:p>
          <a:p>
            <a:pPr lvl="1">
              <a:buNone/>
            </a:pPr>
            <a:endParaRPr lang="en-US" altLang="ja-JP" sz="2400" b="1" dirty="0" smtClean="0">
              <a:latin typeface="メイリオ" pitchFamily="50" charset="-128"/>
              <a:ea typeface="メイリオ" pitchFamily="50" charset="-128"/>
              <a:cs typeface="メイリオ" pitchFamily="50" charset="-128"/>
            </a:endParaRPr>
          </a:p>
          <a:p>
            <a:pPr>
              <a:buFont typeface="Wingdings" pitchFamily="2" charset="2"/>
              <a:buChar char="l"/>
            </a:pPr>
            <a:r>
              <a:rPr lang="ja-JP" altLang="en-US" sz="2800" b="1" u="sng" dirty="0" smtClean="0">
                <a:latin typeface="メイリオ" pitchFamily="50" charset="-128"/>
                <a:ea typeface="メイリオ" pitchFamily="50" charset="-128"/>
                <a:cs typeface="メイリオ" pitchFamily="50" charset="-128"/>
              </a:rPr>
              <a:t>脆弱性の問題</a:t>
            </a:r>
            <a:endParaRPr lang="en-US" altLang="ja-JP" sz="2800" b="1" u="sng" dirty="0" smtClean="0">
              <a:latin typeface="メイリオ" pitchFamily="50" charset="-128"/>
              <a:ea typeface="メイリオ" pitchFamily="50" charset="-128"/>
              <a:cs typeface="メイリオ" pitchFamily="50" charset="-128"/>
            </a:endParaRPr>
          </a:p>
          <a:p>
            <a:pPr lvl="1">
              <a:buNone/>
            </a:pPr>
            <a:r>
              <a:rPr lang="ja-JP" altLang="en-US" sz="2400" b="1" dirty="0" smtClean="0">
                <a:latin typeface="メイリオ" pitchFamily="50" charset="-128"/>
                <a:ea typeface="メイリオ" pitchFamily="50" charset="-128"/>
                <a:cs typeface="メイリオ" pitchFamily="50" charset="-128"/>
              </a:rPr>
              <a:t>コンテンツ管理システムの脆弱性を狙ったウェブ改ざんが横行している</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ウェブサイトにウイルスが仕掛けられ</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ウイルス拡散に悪用されかねない</a:t>
            </a:r>
            <a:r>
              <a:rPr lang="en-US" altLang="ja-JP" sz="2400" b="1" dirty="0" smtClean="0">
                <a:latin typeface="メイリオ" pitchFamily="50" charset="-128"/>
                <a:ea typeface="メイリオ" pitchFamily="50" charset="-128"/>
                <a:cs typeface="メイリオ" pitchFamily="50" charset="-128"/>
              </a:rPr>
              <a:t>.</a:t>
            </a:r>
          </a:p>
          <a:p>
            <a:pPr lvl="1">
              <a:buNone/>
            </a:pPr>
            <a:r>
              <a:rPr lang="en-US" altLang="ja-JP" sz="2400" b="1" dirty="0" smtClean="0">
                <a:latin typeface="メイリオ" pitchFamily="50" charset="-128"/>
                <a:ea typeface="メイリオ" pitchFamily="50" charset="-128"/>
                <a:cs typeface="メイリオ" pitchFamily="50" charset="-128"/>
              </a:rPr>
              <a:t>[IPA</a:t>
            </a:r>
            <a:r>
              <a:rPr lang="ja-JP" altLang="en-US" sz="2400" b="1" dirty="0" smtClean="0">
                <a:latin typeface="メイリオ" pitchFamily="50" charset="-128"/>
                <a:ea typeface="メイリオ" pitchFamily="50" charset="-128"/>
                <a:cs typeface="メイリオ" pitchFamily="50" charset="-128"/>
              </a:rPr>
              <a:t>の勧告</a:t>
            </a:r>
            <a:r>
              <a:rPr lang="en-US" altLang="ja-JP"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管理されていないサイトは閉鎖を</a:t>
            </a:r>
            <a:r>
              <a:rPr lang="en-US" altLang="ja-JP" sz="2400" b="1" dirty="0" smtClean="0">
                <a:latin typeface="メイリオ" pitchFamily="50" charset="-128"/>
                <a:ea typeface="メイリオ" pitchFamily="50" charset="-128"/>
                <a:cs typeface="メイリオ" pitchFamily="50" charset="-128"/>
              </a:rPr>
              <a:t>...</a:t>
            </a:r>
          </a:p>
          <a:p>
            <a:pPr lvl="2">
              <a:buNone/>
            </a:pPr>
            <a:r>
              <a:rPr lang="en-US" altLang="ja-JP" sz="2000" b="1" dirty="0" smtClean="0">
                <a:latin typeface="メイリオ" pitchFamily="50" charset="-128"/>
                <a:ea typeface="メイリオ" pitchFamily="50" charset="-128"/>
                <a:cs typeface="メイリオ" pitchFamily="50" charset="-128"/>
              </a:rPr>
              <a:t>http://www.ipa.go.jp/security/ciadr/vul/20140619-oldcms.html</a:t>
            </a:r>
          </a:p>
          <a:p>
            <a:pPr>
              <a:buNone/>
            </a:pPr>
            <a:endParaRPr kumimoji="1" lang="en-US" altLang="ja-JP" sz="2400" b="1" dirty="0" smtClean="0">
              <a:latin typeface="メイリオ" pitchFamily="50" charset="-128"/>
              <a:ea typeface="メイリオ" pitchFamily="50" charset="-128"/>
              <a:cs typeface="メイリオ" pitchFamily="50" charset="-128"/>
            </a:endParaRPr>
          </a:p>
        </p:txBody>
      </p:sp>
      <p:sp>
        <p:nvSpPr>
          <p:cNvPr id="5" name="スライド番号プレースホルダ 4"/>
          <p:cNvSpPr>
            <a:spLocks noGrp="1"/>
          </p:cNvSpPr>
          <p:nvPr>
            <p:ph type="sldNum" sz="quarter" idx="12"/>
          </p:nvPr>
        </p:nvSpPr>
        <p:spPr/>
        <p:txBody>
          <a:bodyPr/>
          <a:lstStyle/>
          <a:p>
            <a:fld id="{D2D8002D-B5B0-4BAC-B1F6-782DDCCE6D9C}" type="slidenum">
              <a:rPr lang="ja-JP" altLang="en-US" smtClean="0"/>
              <a:pPr/>
              <a:t>37</a:t>
            </a:fld>
            <a:endParaRPr lang="ja-JP" altLang="en-US"/>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980728"/>
          </a:xfrm>
        </p:spPr>
        <p:txBody>
          <a:bodyPr>
            <a:normAutofit/>
          </a:bodyPr>
          <a:lstStyle/>
          <a:p>
            <a:r>
              <a:rPr lang="ja-JP" altLang="en-US" sz="3600" b="1" dirty="0" smtClean="0">
                <a:latin typeface="メイリオ" pitchFamily="50" charset="-128"/>
                <a:ea typeface="メイリオ" pitchFamily="50" charset="-128"/>
                <a:cs typeface="メイリオ" pitchFamily="50" charset="-128"/>
              </a:rPr>
              <a:t>補足　</a:t>
            </a:r>
            <a:r>
              <a:rPr kumimoji="1" lang="en-US" altLang="ja-JP" sz="3600" b="1" dirty="0" smtClean="0">
                <a:latin typeface="メイリオ" pitchFamily="50" charset="-128"/>
                <a:ea typeface="メイリオ" pitchFamily="50" charset="-128"/>
                <a:cs typeface="メイリオ" pitchFamily="50" charset="-128"/>
              </a:rPr>
              <a:t>NC3</a:t>
            </a:r>
            <a:r>
              <a:rPr kumimoji="1" lang="ja-JP" altLang="en-US" sz="3600" b="1" dirty="0" smtClean="0">
                <a:latin typeface="メイリオ" pitchFamily="50" charset="-128"/>
                <a:ea typeface="メイリオ" pitchFamily="50" charset="-128"/>
                <a:cs typeface="メイリオ" pitchFamily="50" charset="-128"/>
              </a:rPr>
              <a:t>開発</a:t>
            </a:r>
            <a:endParaRPr kumimoji="1" lang="ja-JP" altLang="en-US" sz="3600" b="1" dirty="0">
              <a:latin typeface="メイリオ" pitchFamily="50" charset="-128"/>
              <a:ea typeface="メイリオ" pitchFamily="50" charset="-128"/>
              <a:cs typeface="メイリオ" pitchFamily="50" charset="-128"/>
            </a:endParaRPr>
          </a:p>
        </p:txBody>
      </p:sp>
      <p:sp>
        <p:nvSpPr>
          <p:cNvPr id="3" name="コンテンツ プレースホルダ 2"/>
          <p:cNvSpPr>
            <a:spLocks noGrp="1"/>
          </p:cNvSpPr>
          <p:nvPr>
            <p:ph idx="1"/>
          </p:nvPr>
        </p:nvSpPr>
        <p:spPr>
          <a:xfrm>
            <a:off x="107504" y="980728"/>
            <a:ext cx="8856984" cy="5589240"/>
          </a:xfrm>
        </p:spPr>
        <p:txBody>
          <a:bodyPr>
            <a:noAutofit/>
          </a:bodyPr>
          <a:lstStyle/>
          <a:p>
            <a:pPr>
              <a:buFont typeface="Wingdings" pitchFamily="2" charset="2"/>
              <a:buChar char="l"/>
            </a:pPr>
            <a:r>
              <a:rPr kumimoji="1" lang="ja-JP" altLang="en-US" sz="2800" b="1" u="sng" dirty="0" smtClean="0">
                <a:latin typeface="メイリオ" pitchFamily="50" charset="-128"/>
                <a:ea typeface="メイリオ" pitchFamily="50" charset="-128"/>
                <a:cs typeface="メイリオ" pitchFamily="50" charset="-128"/>
              </a:rPr>
              <a:t>テスト工数の問題</a:t>
            </a:r>
            <a:endParaRPr kumimoji="1" lang="en-US" altLang="ja-JP" sz="2800" b="1" u="sng"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テストコードとセットにすることで</a:t>
            </a:r>
            <a:r>
              <a:rPr lang="en-US" altLang="ja-JP" sz="2400" b="1" dirty="0" smtClean="0">
                <a:latin typeface="メイリオ" pitchFamily="50" charset="-128"/>
                <a:ea typeface="メイリオ" pitchFamily="50" charset="-128"/>
                <a:cs typeface="メイリオ" pitchFamily="50" charset="-128"/>
              </a:rPr>
              <a:t>GitHub</a:t>
            </a:r>
            <a:r>
              <a:rPr lang="ja-JP" altLang="en-US" sz="2400" b="1" dirty="0" smtClean="0">
                <a:latin typeface="メイリオ" pitchFamily="50" charset="-128"/>
                <a:ea typeface="メイリオ" pitchFamily="50" charset="-128"/>
                <a:cs typeface="メイリオ" pitchFamily="50" charset="-128"/>
              </a:rPr>
              <a:t>（共有リポジトリ）にアップロード時に</a:t>
            </a:r>
            <a:r>
              <a:rPr lang="en-US" altLang="ja-JP" sz="2400" b="1" dirty="0" smtClean="0">
                <a:latin typeface="メイリオ" pitchFamily="50" charset="-128"/>
                <a:ea typeface="メイリオ" pitchFamily="50" charset="-128"/>
                <a:cs typeface="メイリオ" pitchFamily="50" charset="-128"/>
              </a:rPr>
              <a:t>TravisCI</a:t>
            </a:r>
            <a:r>
              <a:rPr lang="ja-JP" altLang="en-US" sz="2400" b="1" dirty="0" smtClean="0">
                <a:latin typeface="メイリオ" pitchFamily="50" charset="-128"/>
                <a:ea typeface="メイリオ" pitchFamily="50" charset="-128"/>
                <a:cs typeface="メイリオ" pitchFamily="50" charset="-128"/>
              </a:rPr>
              <a:t>のテストが実行される</a:t>
            </a:r>
            <a:r>
              <a:rPr lang="en-US" altLang="ja-JP" sz="2400" b="1" dirty="0" smtClean="0">
                <a:latin typeface="メイリオ" pitchFamily="50" charset="-128"/>
                <a:ea typeface="メイリオ" pitchFamily="50" charset="-128"/>
                <a:cs typeface="メイリオ" pitchFamily="50" charset="-128"/>
              </a:rPr>
              <a:t>.</a:t>
            </a:r>
          </a:p>
          <a:p>
            <a:pPr lvl="1">
              <a:buNone/>
            </a:pPr>
            <a:r>
              <a:rPr lang="ja-JP" altLang="en-US" sz="2400" b="1" dirty="0" smtClean="0">
                <a:latin typeface="メイリオ" pitchFamily="50" charset="-128"/>
                <a:ea typeface="メイリオ" pitchFamily="50" charset="-128"/>
                <a:cs typeface="メイリオ" pitchFamily="50" charset="-128"/>
              </a:rPr>
              <a:t>　→これにより</a:t>
            </a:r>
            <a:r>
              <a:rPr lang="en-US" altLang="ja-JP"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 テスト工数削減</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品質向上が見込める</a:t>
            </a:r>
            <a:endParaRPr lang="en-US" altLang="ja-JP" sz="2400" b="1" dirty="0" smtClean="0">
              <a:latin typeface="メイリオ" pitchFamily="50" charset="-128"/>
              <a:ea typeface="メイリオ" pitchFamily="50" charset="-128"/>
              <a:cs typeface="メイリオ" pitchFamily="50" charset="-128"/>
            </a:endParaRPr>
          </a:p>
          <a:p>
            <a:pPr lvl="1"/>
            <a:endParaRPr lang="en-US" altLang="ja-JP" sz="2400" b="1" dirty="0" smtClean="0">
              <a:latin typeface="メイリオ" pitchFamily="50" charset="-128"/>
              <a:ea typeface="メイリオ" pitchFamily="50" charset="-128"/>
              <a:cs typeface="メイリオ" pitchFamily="50" charset="-128"/>
            </a:endParaRPr>
          </a:p>
          <a:p>
            <a:pPr>
              <a:spcBef>
                <a:spcPts val="0"/>
              </a:spcBef>
              <a:buFont typeface="Wingdings" pitchFamily="2" charset="2"/>
              <a:buChar char="l"/>
            </a:pPr>
            <a:r>
              <a:rPr lang="ja-JP" altLang="en-US" sz="2800" b="1" u="sng" dirty="0" smtClean="0">
                <a:latin typeface="メイリオ" pitchFamily="50" charset="-128"/>
                <a:ea typeface="メイリオ" pitchFamily="50" charset="-128"/>
                <a:cs typeface="メイリオ" pitchFamily="50" charset="-128"/>
              </a:rPr>
              <a:t>脆弱性の問題</a:t>
            </a:r>
            <a:endParaRPr lang="en-US" altLang="ja-JP" sz="2800" b="1" u="sng" dirty="0" smtClean="0">
              <a:latin typeface="メイリオ" pitchFamily="50" charset="-128"/>
              <a:ea typeface="メイリオ" pitchFamily="50" charset="-128"/>
              <a:cs typeface="メイリオ" pitchFamily="50" charset="-128"/>
            </a:endParaRPr>
          </a:p>
          <a:p>
            <a:pPr lvl="1"/>
            <a:r>
              <a:rPr lang="en-US" altLang="ja-JP" sz="2400" b="1" dirty="0" smtClean="0">
                <a:latin typeface="メイリオ" pitchFamily="50" charset="-128"/>
                <a:ea typeface="メイリオ" pitchFamily="50" charset="-128"/>
                <a:cs typeface="メイリオ" pitchFamily="50" charset="-128"/>
              </a:rPr>
              <a:t>CakePHP</a:t>
            </a:r>
            <a:r>
              <a:rPr lang="ja-JP" altLang="en-US" sz="2400" b="1" dirty="0" smtClean="0">
                <a:latin typeface="メイリオ" pitchFamily="50" charset="-128"/>
                <a:ea typeface="メイリオ" pitchFamily="50" charset="-128"/>
                <a:cs typeface="メイリオ" pitchFamily="50" charset="-128"/>
              </a:rPr>
              <a:t>や</a:t>
            </a:r>
            <a:r>
              <a:rPr lang="en-US" altLang="ja-JP" sz="2400" b="1" dirty="0" smtClean="0">
                <a:latin typeface="メイリオ" pitchFamily="50" charset="-128"/>
                <a:ea typeface="メイリオ" pitchFamily="50" charset="-128"/>
                <a:cs typeface="メイリオ" pitchFamily="50" charset="-128"/>
              </a:rPr>
              <a:t>AngularJS</a:t>
            </a:r>
            <a:r>
              <a:rPr lang="ja-JP" altLang="en-US" sz="2400" b="1" dirty="0" smtClean="0">
                <a:latin typeface="メイリオ" pitchFamily="50" charset="-128"/>
                <a:ea typeface="メイリオ" pitchFamily="50" charset="-128"/>
                <a:cs typeface="メイリオ" pitchFamily="50" charset="-128"/>
              </a:rPr>
              <a:t>等</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盛んに開発が行われているソフトウェアを利用することによるリスク低減</a:t>
            </a:r>
            <a:r>
              <a:rPr lang="en-US" altLang="ja-JP" sz="2400" b="1" dirty="0" smtClean="0">
                <a:latin typeface="メイリオ" pitchFamily="50" charset="-128"/>
                <a:ea typeface="メイリオ" pitchFamily="50" charset="-128"/>
                <a:cs typeface="メイリオ" pitchFamily="50" charset="-128"/>
              </a:rPr>
              <a:t>.</a:t>
            </a:r>
          </a:p>
          <a:p>
            <a:pPr lvl="1"/>
            <a:r>
              <a:rPr lang="ja-JP" altLang="en-US" sz="2400" b="1" dirty="0" smtClean="0">
                <a:latin typeface="メイリオ" pitchFamily="50" charset="-128"/>
                <a:ea typeface="メイリオ" pitchFamily="50" charset="-128"/>
                <a:cs typeface="メイリオ" pitchFamily="50" charset="-128"/>
              </a:rPr>
              <a:t>作りこみによるリスク低減</a:t>
            </a:r>
            <a:r>
              <a:rPr lang="en-US" altLang="ja-JP" sz="2400" b="1" dirty="0" smtClean="0">
                <a:latin typeface="メイリオ" pitchFamily="50" charset="-128"/>
                <a:ea typeface="メイリオ" pitchFamily="50" charset="-128"/>
                <a:cs typeface="メイリオ" pitchFamily="50" charset="-128"/>
              </a:rPr>
              <a:t>.</a:t>
            </a:r>
          </a:p>
          <a:p>
            <a:pPr lvl="1">
              <a:buNone/>
            </a:pPr>
            <a:r>
              <a:rPr lang="ja-JP" altLang="en-US" sz="2400" b="1" dirty="0" smtClean="0">
                <a:latin typeface="メイリオ" pitchFamily="50" charset="-128"/>
                <a:ea typeface="メイリオ" pitchFamily="50" charset="-128"/>
                <a:cs typeface="メイリオ" pitchFamily="50" charset="-128"/>
              </a:rPr>
              <a:t>　（データをエスケープする</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セッションを利用しない等</a:t>
            </a:r>
            <a:r>
              <a:rPr lang="en-US" altLang="ja-JP" sz="2400" b="1" dirty="0" smtClean="0">
                <a:latin typeface="メイリオ" pitchFamily="50" charset="-128"/>
                <a:ea typeface="メイリオ" pitchFamily="50" charset="-128"/>
                <a:cs typeface="メイリオ" pitchFamily="50" charset="-128"/>
              </a:rPr>
              <a:t>, XSS</a:t>
            </a:r>
            <a:r>
              <a:rPr lang="ja-JP" altLang="en-US" sz="2400" b="1" dirty="0" smtClean="0">
                <a:latin typeface="メイリオ" pitchFamily="50" charset="-128"/>
                <a:ea typeface="メイリオ" pitchFamily="50" charset="-128"/>
                <a:cs typeface="メイリオ" pitchFamily="50" charset="-128"/>
              </a:rPr>
              <a:t>を考慮したコードを実装し</a:t>
            </a:r>
            <a:r>
              <a:rPr lang="en-US" altLang="ja-JP" sz="2400" b="1" dirty="0" smtClean="0">
                <a:latin typeface="メイリオ" pitchFamily="50" charset="-128"/>
                <a:ea typeface="メイリオ" pitchFamily="50" charset="-128"/>
                <a:cs typeface="メイリオ" pitchFamily="50" charset="-128"/>
              </a:rPr>
              <a:t>, </a:t>
            </a:r>
            <a:r>
              <a:rPr lang="ja-JP" altLang="ja-JP" sz="2400" b="1" dirty="0" smtClean="0">
                <a:latin typeface="メイリオ" pitchFamily="50" charset="-128"/>
                <a:ea typeface="メイリオ" pitchFamily="50" charset="-128"/>
                <a:cs typeface="メイリオ" pitchFamily="50" charset="-128"/>
              </a:rPr>
              <a:t>セッションハイジャックや個人情報の不正搾取等の実行から守ることができる</a:t>
            </a:r>
            <a:r>
              <a:rPr lang="ja-JP" altLang="en-US" sz="2400" b="1" dirty="0" smtClean="0">
                <a:latin typeface="メイリオ" pitchFamily="50" charset="-128"/>
                <a:ea typeface="メイリオ" pitchFamily="50" charset="-128"/>
                <a:cs typeface="メイリオ" pitchFamily="50" charset="-128"/>
              </a:rPr>
              <a:t>）</a:t>
            </a:r>
            <a:endParaRPr lang="en-US" altLang="ja-JP" sz="2400" b="1" dirty="0" smtClean="0">
              <a:latin typeface="メイリオ" pitchFamily="50" charset="-128"/>
              <a:ea typeface="メイリオ" pitchFamily="50" charset="-128"/>
              <a:cs typeface="メイリオ" pitchFamily="50" charset="-128"/>
            </a:endParaRPr>
          </a:p>
          <a:p>
            <a:pPr lvl="1"/>
            <a:endParaRPr lang="en-US" altLang="ja-JP" sz="2400" b="1" dirty="0" smtClean="0">
              <a:latin typeface="メイリオ" pitchFamily="50" charset="-128"/>
              <a:ea typeface="メイリオ" pitchFamily="50" charset="-128"/>
              <a:cs typeface="メイリオ" pitchFamily="50" charset="-128"/>
            </a:endParaRPr>
          </a:p>
          <a:p>
            <a:endParaRPr lang="en-US" altLang="ja-JP" sz="2400" b="1" dirty="0" smtClean="0">
              <a:latin typeface="メイリオ" pitchFamily="50" charset="-128"/>
              <a:ea typeface="メイリオ" pitchFamily="50" charset="-128"/>
              <a:cs typeface="メイリオ" pitchFamily="50" charset="-128"/>
            </a:endParaRPr>
          </a:p>
          <a:p>
            <a:pPr lvl="2"/>
            <a:endParaRPr kumimoji="1" lang="ja-JP" altLang="en-US" b="1" dirty="0">
              <a:latin typeface="メイリオ" pitchFamily="50" charset="-128"/>
              <a:ea typeface="メイリオ" pitchFamily="50" charset="-128"/>
              <a:cs typeface="メイリオ" pitchFamily="50" charset="-128"/>
            </a:endParaRPr>
          </a:p>
        </p:txBody>
      </p:sp>
      <p:sp>
        <p:nvSpPr>
          <p:cNvPr id="5" name="スライド番号プレースホルダ 4"/>
          <p:cNvSpPr>
            <a:spLocks noGrp="1"/>
          </p:cNvSpPr>
          <p:nvPr>
            <p:ph type="sldNum" sz="quarter" idx="12"/>
          </p:nvPr>
        </p:nvSpPr>
        <p:spPr/>
        <p:txBody>
          <a:bodyPr/>
          <a:lstStyle/>
          <a:p>
            <a:fld id="{D2D8002D-B5B0-4BAC-B1F6-782DDCCE6D9C}" type="slidenum">
              <a:rPr lang="ja-JP" altLang="en-US" smtClean="0"/>
              <a:pPr/>
              <a:t>38</a:t>
            </a:fld>
            <a:endParaRPr lang="ja-JP" altLang="en-US"/>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908720"/>
          </a:xfrm>
        </p:spPr>
        <p:txBody>
          <a:bodyPr vert="horz" lIns="91440" tIns="45720" rIns="91440" bIns="45720" rtlCol="0" anchor="ctr">
            <a:normAutofit/>
          </a:bodyPr>
          <a:lstStyle/>
          <a:p>
            <a:r>
              <a:rPr lang="ja-JP" altLang="en-US" sz="3600" b="1" dirty="0" smtClean="0">
                <a:latin typeface="メイリオ" pitchFamily="50" charset="-128"/>
                <a:ea typeface="メイリオ" pitchFamily="50" charset="-128"/>
                <a:cs typeface="メイリオ" pitchFamily="50" charset="-128"/>
              </a:rPr>
              <a:t>補足　開発スケジュール</a:t>
            </a:r>
            <a:endParaRPr lang="ja-JP" altLang="en-US" sz="3600" b="1" dirty="0">
              <a:latin typeface="メイリオ" pitchFamily="50" charset="-128"/>
              <a:ea typeface="メイリオ" pitchFamily="50" charset="-128"/>
              <a:cs typeface="メイリオ" pitchFamily="50" charset="-128"/>
            </a:endParaRPr>
          </a:p>
        </p:txBody>
      </p:sp>
      <p:graphicFrame>
        <p:nvGraphicFramePr>
          <p:cNvPr id="4" name="コンテンツ プレースホルダ 3"/>
          <p:cNvGraphicFramePr>
            <a:graphicFrameLocks noGrp="1"/>
          </p:cNvGraphicFramePr>
          <p:nvPr>
            <p:ph idx="1"/>
          </p:nvPr>
        </p:nvGraphicFramePr>
        <p:xfrm>
          <a:off x="1" y="980730"/>
          <a:ext cx="9107484" cy="5525167"/>
        </p:xfrm>
        <a:graphic>
          <a:graphicData uri="http://schemas.openxmlformats.org/drawingml/2006/table">
            <a:tbl>
              <a:tblPr firstRow="1" bandRow="1">
                <a:tableStyleId>{7DF18680-E054-41AD-8BC1-D1AEF772440D}</a:tableStyleId>
              </a:tblPr>
              <a:tblGrid>
                <a:gridCol w="3635895"/>
                <a:gridCol w="432048"/>
                <a:gridCol w="432048"/>
                <a:gridCol w="432048"/>
                <a:gridCol w="432048"/>
                <a:gridCol w="432048"/>
                <a:gridCol w="432048"/>
                <a:gridCol w="504056"/>
                <a:gridCol w="504056"/>
                <a:gridCol w="527465"/>
                <a:gridCol w="447908"/>
                <a:gridCol w="464787"/>
                <a:gridCol w="431029"/>
              </a:tblGrid>
              <a:tr h="6191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bg1"/>
                          </a:solidFill>
                          <a:latin typeface="メイリオ" pitchFamily="50" charset="-128"/>
                          <a:ea typeface="メイリオ" pitchFamily="50" charset="-128"/>
                          <a:cs typeface="メイリオ" pitchFamily="50" charset="-128"/>
                        </a:rPr>
                        <a:t>作業概要</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800" kern="1200" dirty="0" smtClean="0"/>
                        <a:t>4</a:t>
                      </a: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kern="1200" dirty="0" smtClean="0">
                          <a:solidFill>
                            <a:schemeClr val="lt1"/>
                          </a:solidFill>
                          <a:latin typeface="+mn-lt"/>
                          <a:ea typeface="+mn-ea"/>
                          <a:cs typeface="+mn-cs"/>
                        </a:rPr>
                        <a:t>5</a:t>
                      </a:r>
                      <a:endParaRPr kumimoji="1" lang="ja-JP" altLang="en-US" sz="28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kern="1200" dirty="0" smtClean="0">
                          <a:solidFill>
                            <a:schemeClr val="lt1"/>
                          </a:solidFill>
                          <a:latin typeface="+mn-lt"/>
                          <a:ea typeface="+mn-ea"/>
                          <a:cs typeface="+mn-cs"/>
                        </a:rPr>
                        <a:t>6</a:t>
                      </a:r>
                      <a:endParaRPr kumimoji="1" lang="ja-JP" altLang="en-US" sz="28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kern="1200" dirty="0" smtClean="0">
                          <a:solidFill>
                            <a:schemeClr val="lt1"/>
                          </a:solidFill>
                          <a:latin typeface="+mn-lt"/>
                          <a:ea typeface="+mn-ea"/>
                          <a:cs typeface="+mn-cs"/>
                        </a:rPr>
                        <a:t>7</a:t>
                      </a:r>
                      <a:endParaRPr kumimoji="1" lang="ja-JP" altLang="en-US" sz="28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kern="1200" dirty="0" smtClean="0">
                          <a:solidFill>
                            <a:schemeClr val="lt1"/>
                          </a:solidFill>
                          <a:latin typeface="+mn-lt"/>
                          <a:ea typeface="+mn-ea"/>
                          <a:cs typeface="+mn-cs"/>
                        </a:rPr>
                        <a:t>8</a:t>
                      </a:r>
                      <a:endParaRPr kumimoji="1" lang="ja-JP" altLang="en-US" sz="28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kern="1200" dirty="0" smtClean="0">
                          <a:solidFill>
                            <a:schemeClr val="lt1"/>
                          </a:solidFill>
                          <a:latin typeface="+mn-lt"/>
                          <a:ea typeface="+mn-ea"/>
                          <a:cs typeface="+mn-cs"/>
                        </a:rPr>
                        <a:t>9</a:t>
                      </a:r>
                      <a:endParaRPr kumimoji="1" lang="ja-JP" altLang="en-US" sz="28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400" b="1" kern="1200" dirty="0" smtClean="0">
                          <a:solidFill>
                            <a:schemeClr val="lt1"/>
                          </a:solidFill>
                          <a:latin typeface="+mn-lt"/>
                          <a:ea typeface="+mn-ea"/>
                          <a:cs typeface="+mn-cs"/>
                        </a:rPr>
                        <a:t>10</a:t>
                      </a:r>
                      <a:endParaRPr kumimoji="1" lang="ja-JP" altLang="en-US" sz="24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400" b="1" kern="1200" dirty="0" smtClean="0">
                          <a:solidFill>
                            <a:schemeClr val="lt1"/>
                          </a:solidFill>
                          <a:latin typeface="+mn-lt"/>
                          <a:ea typeface="+mn-ea"/>
                          <a:cs typeface="+mn-cs"/>
                        </a:rPr>
                        <a:t>11</a:t>
                      </a:r>
                      <a:endParaRPr kumimoji="1" lang="ja-JP" altLang="en-US" sz="24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400" b="1" kern="1200" dirty="0" smtClean="0">
                          <a:solidFill>
                            <a:schemeClr val="lt1"/>
                          </a:solidFill>
                          <a:latin typeface="+mn-lt"/>
                          <a:ea typeface="+mn-ea"/>
                          <a:cs typeface="+mn-cs"/>
                        </a:rPr>
                        <a:t>12</a:t>
                      </a:r>
                      <a:endParaRPr kumimoji="1" lang="ja-JP" altLang="en-US" sz="24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kern="1200" dirty="0" smtClean="0">
                          <a:solidFill>
                            <a:schemeClr val="lt1"/>
                          </a:solidFill>
                          <a:latin typeface="+mn-lt"/>
                          <a:ea typeface="+mn-ea"/>
                          <a:cs typeface="+mn-cs"/>
                        </a:rPr>
                        <a:t>1</a:t>
                      </a:r>
                      <a:endParaRPr kumimoji="1" lang="ja-JP" altLang="en-US" sz="28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kern="1200" dirty="0" smtClean="0">
                          <a:solidFill>
                            <a:schemeClr val="lt1"/>
                          </a:solidFill>
                          <a:latin typeface="+mn-lt"/>
                          <a:ea typeface="+mn-ea"/>
                          <a:cs typeface="+mn-cs"/>
                        </a:rPr>
                        <a:t>2</a:t>
                      </a:r>
                      <a:endParaRPr kumimoji="1" lang="ja-JP" altLang="en-US" sz="28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kern="1200" dirty="0" smtClean="0">
                          <a:solidFill>
                            <a:schemeClr val="lt1"/>
                          </a:solidFill>
                          <a:latin typeface="+mn-lt"/>
                          <a:ea typeface="+mn-ea"/>
                          <a:cs typeface="+mn-cs"/>
                        </a:rPr>
                        <a:t>3</a:t>
                      </a:r>
                      <a:endParaRPr kumimoji="1" lang="ja-JP" altLang="en-US" sz="2800" b="1" kern="1200" dirty="0" smtClean="0">
                        <a:solidFill>
                          <a:schemeClr val="lt1"/>
                        </a:solidFill>
                        <a:latin typeface="+mn-lt"/>
                        <a:ea typeface="+mn-ea"/>
                        <a:cs typeface="+mn-cs"/>
                      </a:endParaRPr>
                    </a:p>
                  </a:txBody>
                  <a:tcPr anchor="ctr"/>
                </a:tc>
              </a:tr>
              <a:tr h="6191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400" b="1" kern="1200" dirty="0" smtClean="0">
                          <a:solidFill>
                            <a:schemeClr val="dk1"/>
                          </a:solidFill>
                          <a:latin typeface="メイリオ" pitchFamily="50" charset="-128"/>
                          <a:ea typeface="メイリオ" pitchFamily="50" charset="-128"/>
                          <a:cs typeface="メイリオ" pitchFamily="50" charset="-128"/>
                        </a:rPr>
                        <a:t>基礎知識習得</a:t>
                      </a:r>
                      <a:endParaRPr kumimoji="1" lang="en-US" altLang="ja-JP" sz="2400" b="1" kern="1200" dirty="0" smtClean="0">
                        <a:solidFill>
                          <a:schemeClr val="dk1"/>
                        </a:solidFill>
                        <a:latin typeface="メイリオ" pitchFamily="50" charset="-128"/>
                        <a:ea typeface="メイリオ" pitchFamily="50" charset="-128"/>
                        <a:cs typeface="メイリオ" pitchFamily="50" charset="-128"/>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r>
              <a:tr h="6191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400" b="1" kern="1200" dirty="0" smtClean="0">
                          <a:solidFill>
                            <a:schemeClr val="dk1"/>
                          </a:solidFill>
                          <a:latin typeface="メイリオ" pitchFamily="50" charset="-128"/>
                          <a:ea typeface="メイリオ" pitchFamily="50" charset="-128"/>
                          <a:cs typeface="メイリオ" pitchFamily="50" charset="-128"/>
                        </a:rPr>
                        <a:t>NC3</a:t>
                      </a:r>
                      <a:r>
                        <a:rPr kumimoji="1" lang="ja-JP" altLang="en-US" sz="2400" b="1" kern="1200" dirty="0" smtClean="0">
                          <a:solidFill>
                            <a:schemeClr val="dk1"/>
                          </a:solidFill>
                          <a:latin typeface="メイリオ" pitchFamily="50" charset="-128"/>
                          <a:ea typeface="メイリオ" pitchFamily="50" charset="-128"/>
                          <a:cs typeface="メイリオ" pitchFamily="50" charset="-128"/>
                        </a:rPr>
                        <a:t>仕様勉強</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r>
              <a:tr h="6191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400" b="1" kern="1200" dirty="0" smtClean="0">
                          <a:solidFill>
                            <a:schemeClr val="dk1"/>
                          </a:solidFill>
                          <a:latin typeface="メイリオ" pitchFamily="50" charset="-128"/>
                          <a:ea typeface="メイリオ" pitchFamily="50" charset="-128"/>
                          <a:cs typeface="メイリオ" pitchFamily="50" charset="-128"/>
                        </a:rPr>
                        <a:t>環境構築</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r>
              <a:tr h="6191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400" b="1" kern="1200" dirty="0" smtClean="0">
                          <a:solidFill>
                            <a:schemeClr val="dk1"/>
                          </a:solidFill>
                          <a:latin typeface="メイリオ" pitchFamily="50" charset="-128"/>
                          <a:ea typeface="メイリオ" pitchFamily="50" charset="-128"/>
                          <a:cs typeface="メイリオ" pitchFamily="50" charset="-128"/>
                        </a:rPr>
                        <a:t>iframe</a:t>
                      </a:r>
                      <a:r>
                        <a:rPr kumimoji="1" lang="ja-JP" altLang="en-US" sz="2400" b="1" kern="1200" dirty="0" smtClean="0">
                          <a:solidFill>
                            <a:schemeClr val="dk1"/>
                          </a:solidFill>
                          <a:latin typeface="メイリオ" pitchFamily="50" charset="-128"/>
                          <a:ea typeface="メイリオ" pitchFamily="50" charset="-128"/>
                          <a:cs typeface="メイリオ" pitchFamily="50" charset="-128"/>
                        </a:rPr>
                        <a:t>開発／改修</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r>
              <a:tr h="57228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400" b="1" kern="1200" dirty="0" smtClean="0">
                          <a:solidFill>
                            <a:schemeClr val="dk1"/>
                          </a:solidFill>
                          <a:latin typeface="メイリオ" pitchFamily="50" charset="-128"/>
                          <a:ea typeface="メイリオ" pitchFamily="50" charset="-128"/>
                          <a:cs typeface="メイリオ" pitchFamily="50" charset="-128"/>
                        </a:rPr>
                        <a:t>（日工専）中間報告</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r>
              <a:tr h="6191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400" b="1" kern="1200" dirty="0" smtClean="0">
                          <a:solidFill>
                            <a:schemeClr val="dk1"/>
                          </a:solidFill>
                          <a:latin typeface="メイリオ" pitchFamily="50" charset="-128"/>
                          <a:ea typeface="メイリオ" pitchFamily="50" charset="-128"/>
                          <a:cs typeface="メイリオ" pitchFamily="50" charset="-128"/>
                        </a:rPr>
                        <a:t>他プラグイン設計等</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endParaRPr lang="ja-JP" altLang="en-US" dirty="0"/>
                    </a:p>
                  </a:txBody>
                  <a:tcPr anchor="ctr"/>
                </a:tc>
                <a:tc>
                  <a:txBody>
                    <a:bodyPr/>
                    <a:lstStyle/>
                    <a:p>
                      <a:endParaRPr lang="ja-JP" altLang="en-US" dirty="0"/>
                    </a:p>
                  </a:txBody>
                  <a:tcPr anchor="ctr"/>
                </a:tc>
              </a:tr>
              <a:tr h="6191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400" b="1" kern="1200" dirty="0" smtClean="0">
                          <a:solidFill>
                            <a:schemeClr val="dk1"/>
                          </a:solidFill>
                          <a:latin typeface="メイリオ" pitchFamily="50" charset="-128"/>
                          <a:ea typeface="メイリオ" pitchFamily="50" charset="-128"/>
                          <a:cs typeface="メイリオ" pitchFamily="50" charset="-128"/>
                        </a:rPr>
                        <a:t>掲示板開発</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r>
              <a:tr h="6191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400" b="1" kern="1200" dirty="0" smtClean="0">
                          <a:solidFill>
                            <a:schemeClr val="dk1"/>
                          </a:solidFill>
                          <a:latin typeface="メイリオ" pitchFamily="50" charset="-128"/>
                          <a:ea typeface="メイリオ" pitchFamily="50" charset="-128"/>
                          <a:cs typeface="メイリオ" pitchFamily="50" charset="-128"/>
                        </a:rPr>
                        <a:t>（日工専）最終報告</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r>
            </a:tbl>
          </a:graphicData>
        </a:graphic>
      </p:graphicFrame>
      <p:sp>
        <p:nvSpPr>
          <p:cNvPr id="6" name="正方形/長方形 5"/>
          <p:cNvSpPr/>
          <p:nvPr/>
        </p:nvSpPr>
        <p:spPr>
          <a:xfrm>
            <a:off x="3635896" y="1628800"/>
            <a:ext cx="4104456" cy="309634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5580112" y="1700808"/>
            <a:ext cx="2088232" cy="461665"/>
          </a:xfrm>
          <a:prstGeom prst="rect">
            <a:avLst/>
          </a:prstGeom>
          <a:noFill/>
        </p:spPr>
        <p:txBody>
          <a:bodyPr wrap="square" rtlCol="0">
            <a:spAutoFit/>
          </a:bodyPr>
          <a:lstStyle/>
          <a:p>
            <a:r>
              <a:rPr kumimoji="1" lang="ja-JP" altLang="en-US" sz="2400" b="1" dirty="0" smtClean="0">
                <a:solidFill>
                  <a:srgbClr val="FF0000"/>
                </a:solidFill>
                <a:latin typeface="メイリオ" pitchFamily="50" charset="-128"/>
                <a:ea typeface="メイリオ" pitchFamily="50" charset="-128"/>
                <a:cs typeface="メイリオ" pitchFamily="50" charset="-128"/>
              </a:rPr>
              <a:t>中間報告時点</a:t>
            </a:r>
            <a:endParaRPr kumimoji="1" lang="ja-JP" altLang="en-US" sz="2400" b="1" dirty="0">
              <a:solidFill>
                <a:srgbClr val="FF0000"/>
              </a:solidFill>
              <a:latin typeface="メイリオ" pitchFamily="50" charset="-128"/>
              <a:ea typeface="メイリオ" pitchFamily="50" charset="-128"/>
              <a:cs typeface="メイリオ" pitchFamily="50" charset="-128"/>
            </a:endParaRPr>
          </a:p>
        </p:txBody>
      </p:sp>
      <p:sp>
        <p:nvSpPr>
          <p:cNvPr id="9" name="スライド番号プレースホルダ 8"/>
          <p:cNvSpPr>
            <a:spLocks noGrp="1"/>
          </p:cNvSpPr>
          <p:nvPr>
            <p:ph type="sldNum" sz="quarter" idx="12"/>
          </p:nvPr>
        </p:nvSpPr>
        <p:spPr/>
        <p:txBody>
          <a:bodyPr/>
          <a:lstStyle/>
          <a:p>
            <a:fld id="{D2D8002D-B5B0-4BAC-B1F6-782DDCCE6D9C}" type="slidenum">
              <a:rPr lang="ja-JP" altLang="en-US" smtClean="0"/>
              <a:pPr/>
              <a:t>39</a:t>
            </a:fld>
            <a:endParaRPr lang="ja-JP" altLang="en-US"/>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908720"/>
          </a:xfrm>
        </p:spPr>
        <p:txBody>
          <a:bodyPr>
            <a:normAutofit/>
          </a:bodyPr>
          <a:lstStyle/>
          <a:p>
            <a:r>
              <a:rPr kumimoji="1" lang="ja-JP" altLang="en-US" sz="3600" b="1" dirty="0" smtClean="0">
                <a:latin typeface="メイリオ" pitchFamily="50" charset="-128"/>
                <a:ea typeface="メイリオ" pitchFamily="50" charset="-128"/>
                <a:cs typeface="メイリオ" pitchFamily="50" charset="-128"/>
              </a:rPr>
              <a:t>研究室選定</a:t>
            </a:r>
            <a:endParaRPr kumimoji="1" lang="ja-JP" altLang="en-US" sz="3600" b="1" dirty="0">
              <a:latin typeface="メイリオ" pitchFamily="50" charset="-128"/>
              <a:ea typeface="メイリオ" pitchFamily="50" charset="-128"/>
              <a:cs typeface="メイリオ" pitchFamily="50" charset="-128"/>
            </a:endParaRPr>
          </a:p>
        </p:txBody>
      </p:sp>
      <p:sp>
        <p:nvSpPr>
          <p:cNvPr id="3" name="コンテンツ プレースホルダ 2"/>
          <p:cNvSpPr>
            <a:spLocks noGrp="1"/>
          </p:cNvSpPr>
          <p:nvPr>
            <p:ph idx="1"/>
          </p:nvPr>
        </p:nvSpPr>
        <p:spPr>
          <a:xfrm>
            <a:off x="107504" y="908720"/>
            <a:ext cx="8856984" cy="5472608"/>
          </a:xfrm>
        </p:spPr>
        <p:txBody>
          <a:bodyPr>
            <a:noAutofit/>
          </a:bodyPr>
          <a:lstStyle/>
          <a:p>
            <a:pPr marL="514350" indent="-514350">
              <a:spcAft>
                <a:spcPts val="600"/>
              </a:spcAft>
              <a:buFont typeface="+mj-ea"/>
              <a:buAutoNum type="circleNumDbPlain"/>
            </a:pPr>
            <a:r>
              <a:rPr kumimoji="1" lang="ja-JP" altLang="en-US" sz="2400" b="1" dirty="0" smtClean="0">
                <a:latin typeface="メイリオ" pitchFamily="50" charset="-128"/>
                <a:ea typeface="メイリオ" pitchFamily="50" charset="-128"/>
                <a:cs typeface="メイリオ" pitchFamily="50" charset="-128"/>
              </a:rPr>
              <a:t>開発経験</a:t>
            </a:r>
            <a:r>
              <a:rPr kumimoji="1" lang="en-US" altLang="ja-JP" sz="2400" b="1" dirty="0" smtClean="0">
                <a:latin typeface="メイリオ" pitchFamily="50" charset="-128"/>
                <a:ea typeface="メイリオ" pitchFamily="50" charset="-128"/>
                <a:cs typeface="メイリオ" pitchFamily="50" charset="-128"/>
              </a:rPr>
              <a:t>(</a:t>
            </a:r>
            <a:r>
              <a:rPr kumimoji="1" lang="ja-JP" altLang="en-US" sz="2400" b="1" u="sng" dirty="0" smtClean="0">
                <a:latin typeface="メイリオ" pitchFamily="50" charset="-128"/>
                <a:ea typeface="メイリオ" pitchFamily="50" charset="-128"/>
                <a:cs typeface="メイリオ" pitchFamily="50" charset="-128"/>
              </a:rPr>
              <a:t>プログラミング</a:t>
            </a:r>
            <a:r>
              <a:rPr kumimoji="1" lang="en-US" altLang="ja-JP" sz="2400" b="1" dirty="0" smtClean="0">
                <a:latin typeface="メイリオ" pitchFamily="50" charset="-128"/>
                <a:ea typeface="メイリオ" pitchFamily="50" charset="-128"/>
                <a:cs typeface="メイリオ" pitchFamily="50" charset="-128"/>
              </a:rPr>
              <a:t>)</a:t>
            </a:r>
            <a:endParaRPr lang="en-US" altLang="ja-JP" sz="2400" b="1" dirty="0" smtClean="0">
              <a:latin typeface="メイリオ" pitchFamily="50" charset="-128"/>
              <a:ea typeface="メイリオ" pitchFamily="50" charset="-128"/>
              <a:cs typeface="メイリオ" pitchFamily="50" charset="-128"/>
            </a:endParaRPr>
          </a:p>
          <a:p>
            <a:pPr marL="914400" lvl="1" indent="-514350"/>
            <a:r>
              <a:rPr lang="ja-JP" altLang="en-US" sz="2000" b="1" dirty="0" smtClean="0">
                <a:latin typeface="メイリオ" pitchFamily="50" charset="-128"/>
                <a:ea typeface="メイリオ" pitchFamily="50" charset="-128"/>
                <a:cs typeface="メイリオ" pitchFamily="50" charset="-128"/>
              </a:rPr>
              <a:t>高校の授業</a:t>
            </a:r>
            <a:r>
              <a:rPr lang="en-US" altLang="ja-JP" sz="2000" b="1" dirty="0" smtClean="0">
                <a:latin typeface="メイリオ" pitchFamily="50" charset="-128"/>
                <a:ea typeface="メイリオ" pitchFamily="50" charset="-128"/>
                <a:cs typeface="メイリオ" pitchFamily="50" charset="-128"/>
              </a:rPr>
              <a:t>(C, VBA)</a:t>
            </a:r>
            <a:r>
              <a:rPr lang="ja-JP" altLang="en-US" sz="2000" b="1" dirty="0" smtClean="0">
                <a:latin typeface="メイリオ" pitchFamily="50" charset="-128"/>
                <a:ea typeface="メイリオ" pitchFamily="50" charset="-128"/>
                <a:cs typeface="メイリオ" pitchFamily="50" charset="-128"/>
              </a:rPr>
              <a:t>，入社後の導入教育</a:t>
            </a:r>
            <a:r>
              <a:rPr lang="en-US" altLang="ja-JP" sz="2000" b="1" dirty="0" smtClean="0">
                <a:latin typeface="メイリオ" pitchFamily="50" charset="-128"/>
                <a:ea typeface="メイリオ" pitchFamily="50" charset="-128"/>
                <a:cs typeface="メイリオ" pitchFamily="50" charset="-128"/>
              </a:rPr>
              <a:t>(Java, COBOL),</a:t>
            </a:r>
          </a:p>
          <a:p>
            <a:pPr marL="914400" lvl="1" indent="-514350">
              <a:buNone/>
            </a:pPr>
            <a:r>
              <a:rPr lang="en-US" altLang="ja-JP" sz="2000" b="1" dirty="0" smtClean="0">
                <a:latin typeface="メイリオ" pitchFamily="50" charset="-128"/>
                <a:ea typeface="メイリオ" pitchFamily="50" charset="-128"/>
                <a:cs typeface="メイリオ" pitchFamily="50" charset="-128"/>
              </a:rPr>
              <a:t>      OJT</a:t>
            </a:r>
            <a:r>
              <a:rPr lang="ja-JP" altLang="en-US" sz="2000" b="1" dirty="0" smtClean="0">
                <a:latin typeface="メイリオ" pitchFamily="50" charset="-128"/>
                <a:ea typeface="メイリオ" pitchFamily="50" charset="-128"/>
                <a:cs typeface="メイリオ" pitchFamily="50" charset="-128"/>
              </a:rPr>
              <a:t>での開発</a:t>
            </a:r>
            <a:r>
              <a:rPr lang="en-US" altLang="ja-JP" sz="2000" b="1" dirty="0" smtClean="0">
                <a:latin typeface="メイリオ" pitchFamily="50" charset="-128"/>
                <a:ea typeface="メイリオ" pitchFamily="50" charset="-128"/>
                <a:cs typeface="メイリオ" pitchFamily="50" charset="-128"/>
              </a:rPr>
              <a:t>(COBOL)</a:t>
            </a:r>
            <a:r>
              <a:rPr lang="ja-JP" altLang="en-US" sz="2000" b="1" dirty="0" smtClean="0">
                <a:latin typeface="メイリオ" pitchFamily="50" charset="-128"/>
                <a:ea typeface="メイリオ" pitchFamily="50" charset="-128"/>
                <a:cs typeface="メイリオ" pitchFamily="50" charset="-128"/>
              </a:rPr>
              <a:t> 等でプログラミングを経験</a:t>
            </a:r>
            <a:r>
              <a:rPr lang="en-US" altLang="ja-JP" sz="2000" b="1" dirty="0" smtClean="0">
                <a:latin typeface="メイリオ" pitchFamily="50" charset="-128"/>
                <a:ea typeface="メイリオ" pitchFamily="50" charset="-128"/>
                <a:cs typeface="メイリオ" pitchFamily="50" charset="-128"/>
              </a:rPr>
              <a:t>.</a:t>
            </a:r>
          </a:p>
          <a:p>
            <a:pPr marL="914400" lvl="1" indent="-514350">
              <a:spcAft>
                <a:spcPts val="1800"/>
              </a:spcAft>
            </a:pPr>
            <a:r>
              <a:rPr lang="ja-JP" altLang="en-US" sz="2000" b="1" dirty="0" smtClean="0">
                <a:latin typeface="メイリオ" pitchFamily="50" charset="-128"/>
                <a:ea typeface="メイリオ" pitchFamily="50" charset="-128"/>
                <a:cs typeface="メイリオ" pitchFamily="50" charset="-128"/>
              </a:rPr>
              <a:t>知識不足，経験不足を懸念</a:t>
            </a:r>
            <a:r>
              <a:rPr lang="en-US" altLang="ja-JP" sz="2000" b="1" dirty="0" smtClean="0">
                <a:latin typeface="メイリオ" pitchFamily="50" charset="-128"/>
                <a:ea typeface="メイリオ" pitchFamily="50" charset="-128"/>
                <a:cs typeface="メイリオ" pitchFamily="50" charset="-128"/>
              </a:rPr>
              <a:t>.</a:t>
            </a:r>
            <a:endParaRPr kumimoji="1" lang="en-US" altLang="ja-JP" sz="2400" b="1" dirty="0" smtClean="0">
              <a:latin typeface="メイリオ" pitchFamily="50" charset="-128"/>
              <a:ea typeface="メイリオ" pitchFamily="50" charset="-128"/>
              <a:cs typeface="メイリオ" pitchFamily="50" charset="-128"/>
            </a:endParaRPr>
          </a:p>
          <a:p>
            <a:pPr marL="514350" indent="-514350">
              <a:spcAft>
                <a:spcPts val="1200"/>
              </a:spcAft>
              <a:buFont typeface="+mj-lt"/>
              <a:buAutoNum type="circleNumDbPlain"/>
            </a:pPr>
            <a:r>
              <a:rPr lang="ja-JP" altLang="en-US" sz="2400" b="1" dirty="0" smtClean="0">
                <a:latin typeface="メイリオ" pitchFamily="50" charset="-128"/>
                <a:ea typeface="メイリオ" pitchFamily="50" charset="-128"/>
                <a:cs typeface="メイリオ" pitchFamily="50" charset="-128"/>
              </a:rPr>
              <a:t>近年のソフトウェア開発技術への興味</a:t>
            </a:r>
            <a:endParaRPr kumimoji="1" lang="en-US" altLang="ja-JP" sz="2400" b="1" dirty="0" smtClean="0">
              <a:latin typeface="メイリオ" pitchFamily="50" charset="-128"/>
              <a:ea typeface="メイリオ" pitchFamily="50" charset="-128"/>
              <a:cs typeface="メイリオ" pitchFamily="50" charset="-128"/>
            </a:endParaRPr>
          </a:p>
          <a:p>
            <a:pPr marL="914400" lvl="1" indent="-514350"/>
            <a:r>
              <a:rPr lang="ja-JP" altLang="en-US" sz="2000" b="1" dirty="0" smtClean="0">
                <a:latin typeface="メイリオ" pitchFamily="50" charset="-128"/>
                <a:ea typeface="メイリオ" pitchFamily="50" charset="-128"/>
                <a:cs typeface="メイリオ" pitchFamily="50" charset="-128"/>
              </a:rPr>
              <a:t>スマホアプリや</a:t>
            </a:r>
            <a:r>
              <a:rPr lang="en-US" altLang="ja-JP" sz="2000" b="1" dirty="0" smtClean="0">
                <a:latin typeface="メイリオ" pitchFamily="50" charset="-128"/>
                <a:ea typeface="メイリオ" pitchFamily="50" charset="-128"/>
                <a:cs typeface="メイリオ" pitchFamily="50" charset="-128"/>
              </a:rPr>
              <a:t>Web</a:t>
            </a:r>
            <a:r>
              <a:rPr lang="ja-JP" altLang="en-US" sz="2000" b="1" dirty="0" smtClean="0">
                <a:latin typeface="メイリオ" pitchFamily="50" charset="-128"/>
                <a:ea typeface="メイリオ" pitchFamily="50" charset="-128"/>
                <a:cs typeface="メイリオ" pitchFamily="50" charset="-128"/>
              </a:rPr>
              <a:t>上で動作するようなゲーム</a:t>
            </a:r>
            <a:r>
              <a:rPr lang="en-US" altLang="ja-JP" sz="2000" b="1" dirty="0" smtClean="0">
                <a:latin typeface="メイリオ" pitchFamily="50" charset="-128"/>
                <a:ea typeface="メイリオ" pitchFamily="50" charset="-128"/>
                <a:cs typeface="メイリオ" pitchFamily="50" charset="-128"/>
              </a:rPr>
              <a:t>, Web</a:t>
            </a:r>
            <a:r>
              <a:rPr lang="ja-JP" altLang="en-US" sz="2000" b="1" dirty="0" smtClean="0">
                <a:latin typeface="メイリオ" pitchFamily="50" charset="-128"/>
                <a:ea typeface="メイリオ" pitchFamily="50" charset="-128"/>
                <a:cs typeface="メイリオ" pitchFamily="50" charset="-128"/>
              </a:rPr>
              <a:t>サイト等を簡単に開発するためのソフトウェアが多く出回っている</a:t>
            </a:r>
            <a:r>
              <a:rPr lang="en-US" altLang="ja-JP" sz="2000" b="1" dirty="0" smtClean="0">
                <a:latin typeface="メイリオ" pitchFamily="50" charset="-128"/>
                <a:ea typeface="メイリオ" pitchFamily="50" charset="-128"/>
                <a:cs typeface="メイリオ" pitchFamily="50" charset="-128"/>
              </a:rPr>
              <a:t>.</a:t>
            </a:r>
          </a:p>
          <a:p>
            <a:pPr marL="914400" lvl="1" indent="-514350">
              <a:spcAft>
                <a:spcPts val="1800"/>
              </a:spcAft>
            </a:pPr>
            <a:r>
              <a:rPr lang="ja-JP" altLang="en-US" sz="2000" b="1" dirty="0" smtClean="0">
                <a:latin typeface="メイリオ" pitchFamily="50" charset="-128"/>
                <a:ea typeface="メイリオ" pitchFamily="50" charset="-128"/>
                <a:cs typeface="メイリオ" pitchFamily="50" charset="-128"/>
              </a:rPr>
              <a:t>技術者としてソフトウェア開発</a:t>
            </a:r>
            <a:r>
              <a:rPr lang="ja-JP" altLang="en-US" sz="2000" b="1" dirty="0" smtClean="0">
                <a:latin typeface="メイリオ" pitchFamily="50" charset="-128"/>
                <a:ea typeface="メイリオ" pitchFamily="50" charset="-128"/>
                <a:cs typeface="メイリオ" pitchFamily="50" charset="-128"/>
              </a:rPr>
              <a:t>はど</a:t>
            </a:r>
            <a:r>
              <a:rPr lang="ja-JP" altLang="en-US" sz="2000" b="1" dirty="0" smtClean="0">
                <a:latin typeface="メイリオ" pitchFamily="50" charset="-128"/>
                <a:ea typeface="メイリオ" pitchFamily="50" charset="-128"/>
                <a:cs typeface="メイリオ" pitchFamily="50" charset="-128"/>
              </a:rPr>
              <a:t>のような手法を使っているのか知りたい</a:t>
            </a:r>
            <a:r>
              <a:rPr lang="en-US" altLang="ja-JP" sz="2000" b="1" dirty="0" smtClean="0">
                <a:latin typeface="メイリオ" pitchFamily="50" charset="-128"/>
                <a:ea typeface="メイリオ" pitchFamily="50" charset="-128"/>
                <a:cs typeface="メイリオ" pitchFamily="50" charset="-128"/>
              </a:rPr>
              <a:t>.</a:t>
            </a:r>
            <a:endParaRPr lang="en-US" altLang="ja-JP" sz="2400" b="1" dirty="0" smtClean="0">
              <a:latin typeface="メイリオ" pitchFamily="50" charset="-128"/>
              <a:ea typeface="メイリオ" pitchFamily="50" charset="-128"/>
              <a:cs typeface="メイリオ" pitchFamily="50" charset="-128"/>
            </a:endParaRPr>
          </a:p>
          <a:p>
            <a:pPr marL="514350" indent="-514350">
              <a:spcAft>
                <a:spcPts val="1200"/>
              </a:spcAft>
              <a:buFont typeface="+mj-lt"/>
              <a:buAutoNum type="circleNumDbPlain"/>
            </a:pPr>
            <a:r>
              <a:rPr lang="ja-JP" altLang="en-US" sz="2400" b="1" dirty="0" smtClean="0">
                <a:latin typeface="メイリオ" pitchFamily="50" charset="-128"/>
                <a:ea typeface="メイリオ" pitchFamily="50" charset="-128"/>
                <a:cs typeface="メイリオ" pitchFamily="50" charset="-128"/>
              </a:rPr>
              <a:t>本科生時の卒業研究</a:t>
            </a:r>
            <a:endParaRPr lang="en-US" altLang="ja-JP" sz="2400" b="1" dirty="0" smtClean="0">
              <a:latin typeface="メイリオ" pitchFamily="50" charset="-128"/>
              <a:ea typeface="メイリオ" pitchFamily="50" charset="-128"/>
              <a:cs typeface="メイリオ" pitchFamily="50" charset="-128"/>
            </a:endParaRPr>
          </a:p>
          <a:p>
            <a:pPr marL="914400" lvl="1" indent="-514350"/>
            <a:r>
              <a:rPr lang="en-US" altLang="ja-JP" sz="2000" b="1" dirty="0" smtClean="0">
                <a:latin typeface="メイリオ" pitchFamily="50" charset="-128"/>
                <a:ea typeface="メイリオ" pitchFamily="50" charset="-128"/>
                <a:cs typeface="メイリオ" pitchFamily="50" charset="-128"/>
              </a:rPr>
              <a:t>NetCommons</a:t>
            </a:r>
            <a:r>
              <a:rPr lang="ja-JP" altLang="en-US" sz="2000" b="1" dirty="0" smtClean="0">
                <a:latin typeface="メイリオ" pitchFamily="50" charset="-128"/>
                <a:ea typeface="メイリオ" pitchFamily="50" charset="-128"/>
                <a:cs typeface="メイリオ" pitchFamily="50" charset="-128"/>
              </a:rPr>
              <a:t>というオープンソースの</a:t>
            </a:r>
            <a:r>
              <a:rPr lang="en-US" altLang="ja-JP" sz="2000" b="1" dirty="0" smtClean="0">
                <a:latin typeface="メイリオ" pitchFamily="50" charset="-128"/>
                <a:ea typeface="メイリオ" pitchFamily="50" charset="-128"/>
                <a:cs typeface="メイリオ" pitchFamily="50" charset="-128"/>
              </a:rPr>
              <a:t>CMS</a:t>
            </a:r>
            <a:r>
              <a:rPr lang="en-US" altLang="ja-JP" sz="1600" b="1" dirty="0" smtClean="0">
                <a:latin typeface="メイリオ" pitchFamily="50" charset="-128"/>
                <a:ea typeface="メイリオ" pitchFamily="50" charset="-128"/>
                <a:cs typeface="メイリオ" pitchFamily="50" charset="-128"/>
              </a:rPr>
              <a:t>※</a:t>
            </a:r>
            <a:r>
              <a:rPr lang="ja-JP" altLang="en-US" sz="2000" b="1" dirty="0" smtClean="0">
                <a:latin typeface="メイリオ" pitchFamily="50" charset="-128"/>
                <a:ea typeface="メイリオ" pitchFamily="50" charset="-128"/>
                <a:cs typeface="メイリオ" pitchFamily="50" charset="-128"/>
              </a:rPr>
              <a:t>を用いて，</a:t>
            </a:r>
            <a:r>
              <a:rPr lang="en-US" altLang="ja-JP" sz="2000" b="1" dirty="0" smtClean="0">
                <a:latin typeface="メイリオ" pitchFamily="50" charset="-128"/>
                <a:ea typeface="メイリオ" pitchFamily="50" charset="-128"/>
                <a:cs typeface="メイリオ" pitchFamily="50" charset="-128"/>
              </a:rPr>
              <a:t>(</a:t>
            </a:r>
            <a:r>
              <a:rPr lang="ja-JP" altLang="en-US" sz="2000" b="1" dirty="0" smtClean="0">
                <a:latin typeface="メイリオ" pitchFamily="50" charset="-128"/>
                <a:ea typeface="メイリオ" pitchFamily="50" charset="-128"/>
                <a:cs typeface="メイリオ" pitchFamily="50" charset="-128"/>
              </a:rPr>
              <a:t>日工専</a:t>
            </a:r>
            <a:r>
              <a:rPr lang="en-US" altLang="ja-JP" sz="2000" b="1" dirty="0" smtClean="0">
                <a:latin typeface="メイリオ" pitchFamily="50" charset="-128"/>
                <a:ea typeface="メイリオ" pitchFamily="50" charset="-128"/>
                <a:cs typeface="メイリオ" pitchFamily="50" charset="-128"/>
              </a:rPr>
              <a:t>)</a:t>
            </a:r>
            <a:r>
              <a:rPr lang="ja-JP" altLang="en-US" sz="2000" b="1" dirty="0" smtClean="0">
                <a:latin typeface="メイリオ" pitchFamily="50" charset="-128"/>
                <a:ea typeface="メイリオ" pitchFamily="50" charset="-128"/>
                <a:cs typeface="メイリオ" pitchFamily="50" charset="-128"/>
              </a:rPr>
              <a:t>の情報共有基盤を開発，運営する</a:t>
            </a:r>
            <a:r>
              <a:rPr lang="en-US" altLang="ja-JP" sz="2000" b="1" dirty="0" smtClean="0">
                <a:latin typeface="メイリオ" pitchFamily="50" charset="-128"/>
                <a:ea typeface="メイリオ" pitchFamily="50" charset="-128"/>
                <a:cs typeface="メイリオ" pitchFamily="50" charset="-128"/>
              </a:rPr>
              <a:t>.</a:t>
            </a:r>
          </a:p>
        </p:txBody>
      </p:sp>
      <p:sp>
        <p:nvSpPr>
          <p:cNvPr id="5" name="テキスト ボックス 4"/>
          <p:cNvSpPr txBox="1"/>
          <p:nvPr/>
        </p:nvSpPr>
        <p:spPr>
          <a:xfrm>
            <a:off x="107504" y="6488668"/>
            <a:ext cx="7416824" cy="369332"/>
          </a:xfrm>
          <a:prstGeom prst="rect">
            <a:avLst/>
          </a:prstGeom>
          <a:noFill/>
        </p:spPr>
        <p:txBody>
          <a:bodyPr wrap="square" rtlCol="0">
            <a:spAutoFit/>
          </a:bodyPr>
          <a:lstStyle/>
          <a:p>
            <a:r>
              <a:rPr kumimoji="1" lang="en-US" altLang="ja-JP" b="1" dirty="0" smtClean="0">
                <a:latin typeface="メイリオ" pitchFamily="50" charset="-128"/>
                <a:ea typeface="メイリオ" pitchFamily="50" charset="-128"/>
                <a:cs typeface="メイリオ" pitchFamily="50" charset="-128"/>
              </a:rPr>
              <a:t>※</a:t>
            </a:r>
            <a:r>
              <a:rPr kumimoji="1" lang="en-US" altLang="ja-JP" b="1" u="sng" dirty="0" smtClean="0">
                <a:solidFill>
                  <a:srgbClr val="FF0000"/>
                </a:solidFill>
                <a:latin typeface="メイリオ" pitchFamily="50" charset="-128"/>
                <a:ea typeface="メイリオ" pitchFamily="50" charset="-128"/>
                <a:cs typeface="メイリオ" pitchFamily="50" charset="-128"/>
              </a:rPr>
              <a:t>C</a:t>
            </a:r>
            <a:r>
              <a:rPr kumimoji="1" lang="en-US" altLang="ja-JP" b="1" dirty="0" smtClean="0">
                <a:latin typeface="メイリオ" pitchFamily="50" charset="-128"/>
                <a:ea typeface="メイリオ" pitchFamily="50" charset="-128"/>
                <a:cs typeface="メイリオ" pitchFamily="50" charset="-128"/>
              </a:rPr>
              <a:t>ontents </a:t>
            </a:r>
            <a:r>
              <a:rPr kumimoji="1" lang="en-US" altLang="ja-JP" b="1" u="sng" dirty="0" smtClean="0">
                <a:solidFill>
                  <a:srgbClr val="FF0000"/>
                </a:solidFill>
                <a:latin typeface="メイリオ" pitchFamily="50" charset="-128"/>
                <a:ea typeface="メイリオ" pitchFamily="50" charset="-128"/>
                <a:cs typeface="メイリオ" pitchFamily="50" charset="-128"/>
              </a:rPr>
              <a:t>M</a:t>
            </a:r>
            <a:r>
              <a:rPr kumimoji="1" lang="en-US" altLang="ja-JP" b="1" dirty="0" smtClean="0">
                <a:latin typeface="メイリオ" pitchFamily="50" charset="-128"/>
                <a:ea typeface="メイリオ" pitchFamily="50" charset="-128"/>
                <a:cs typeface="メイリオ" pitchFamily="50" charset="-128"/>
              </a:rPr>
              <a:t>anagement </a:t>
            </a:r>
            <a:r>
              <a:rPr kumimoji="1" lang="en-US" altLang="ja-JP" b="1" u="sng" dirty="0" smtClean="0">
                <a:solidFill>
                  <a:srgbClr val="FF0000"/>
                </a:solidFill>
                <a:latin typeface="メイリオ" pitchFamily="50" charset="-128"/>
                <a:ea typeface="メイリオ" pitchFamily="50" charset="-128"/>
                <a:cs typeface="メイリオ" pitchFamily="50" charset="-128"/>
              </a:rPr>
              <a:t>S</a:t>
            </a:r>
            <a:r>
              <a:rPr kumimoji="1" lang="en-US" altLang="ja-JP" b="1" dirty="0" smtClean="0">
                <a:latin typeface="メイリオ" pitchFamily="50" charset="-128"/>
                <a:ea typeface="メイリオ" pitchFamily="50" charset="-128"/>
                <a:cs typeface="メイリオ" pitchFamily="50" charset="-128"/>
              </a:rPr>
              <a:t>ystem : </a:t>
            </a:r>
            <a:r>
              <a:rPr kumimoji="1" lang="ja-JP" altLang="en-US" b="1" dirty="0" smtClean="0">
                <a:latin typeface="メイリオ" pitchFamily="50" charset="-128"/>
                <a:ea typeface="メイリオ" pitchFamily="50" charset="-128"/>
                <a:cs typeface="メイリオ" pitchFamily="50" charset="-128"/>
              </a:rPr>
              <a:t>コンテンツ管理システム</a:t>
            </a:r>
            <a:endParaRPr kumimoji="1" lang="ja-JP" altLang="en-US" b="1" dirty="0">
              <a:latin typeface="メイリオ" pitchFamily="50" charset="-128"/>
              <a:ea typeface="メイリオ" pitchFamily="50" charset="-128"/>
              <a:cs typeface="メイリオ" pitchFamily="50" charset="-128"/>
            </a:endParaRPr>
          </a:p>
        </p:txBody>
      </p:sp>
      <p:sp>
        <p:nvSpPr>
          <p:cNvPr id="10" name="スライド番号プレースホルダ 9"/>
          <p:cNvSpPr>
            <a:spLocks noGrp="1"/>
          </p:cNvSpPr>
          <p:nvPr>
            <p:ph type="sldNum" sz="quarter" idx="12"/>
          </p:nvPr>
        </p:nvSpPr>
        <p:spPr/>
        <p:txBody>
          <a:bodyPr/>
          <a:lstStyle/>
          <a:p>
            <a:fld id="{D2D8002D-B5B0-4BAC-B1F6-782DDCCE6D9C}" type="slidenum">
              <a:rPr lang="ja-JP" altLang="en-US" smtClean="0"/>
              <a:pPr/>
              <a:t>4</a:t>
            </a:fld>
            <a:endParaRPr lang="ja-JP" alt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58614"/>
            <a:ext cx="8229600" cy="922114"/>
          </a:xfrm>
        </p:spPr>
        <p:txBody>
          <a:bodyPr vert="horz" lIns="91440" tIns="45720" rIns="91440" bIns="45720" rtlCol="0" anchor="ctr">
            <a:normAutofit/>
          </a:bodyPr>
          <a:lstStyle/>
          <a:p>
            <a:r>
              <a:rPr lang="ja-JP" altLang="en-US" b="1" dirty="0" smtClean="0">
                <a:latin typeface="メイリオ" pitchFamily="50" charset="-128"/>
                <a:ea typeface="メイリオ" pitchFamily="50" charset="-128"/>
                <a:cs typeface="メイリオ" pitchFamily="50" charset="-128"/>
              </a:rPr>
              <a:t>補足</a:t>
            </a:r>
            <a:r>
              <a:rPr lang="ja-JP" altLang="en-US" b="1" dirty="0" smtClean="0">
                <a:latin typeface="メイリオ" pitchFamily="50" charset="-128"/>
                <a:ea typeface="メイリオ" pitchFamily="50" charset="-128"/>
                <a:cs typeface="メイリオ" pitchFamily="50" charset="-128"/>
              </a:rPr>
              <a:t>　</a:t>
            </a:r>
            <a:r>
              <a:rPr lang="en-US" altLang="ja-JP" b="1" dirty="0" smtClean="0">
                <a:latin typeface="メイリオ" pitchFamily="50" charset="-128"/>
                <a:ea typeface="メイリオ" pitchFamily="50" charset="-128"/>
                <a:cs typeface="メイリオ" pitchFamily="50" charset="-128"/>
              </a:rPr>
              <a:t>MVC</a:t>
            </a:r>
            <a:r>
              <a:rPr lang="ja-JP" altLang="en-US" b="1" dirty="0" smtClean="0">
                <a:latin typeface="メイリオ" pitchFamily="50" charset="-128"/>
                <a:ea typeface="メイリオ" pitchFamily="50" charset="-128"/>
                <a:cs typeface="メイリオ" pitchFamily="50" charset="-128"/>
              </a:rPr>
              <a:t>モデルとは</a:t>
            </a:r>
            <a:endParaRPr lang="ja-JP" altLang="en-US" b="1" dirty="0">
              <a:latin typeface="メイリオ" pitchFamily="50" charset="-128"/>
              <a:ea typeface="メイリオ" pitchFamily="50" charset="-128"/>
              <a:cs typeface="メイリオ" pitchFamily="50" charset="-128"/>
            </a:endParaRPr>
          </a:p>
        </p:txBody>
      </p:sp>
      <p:sp>
        <p:nvSpPr>
          <p:cNvPr id="3" name="コンテンツ プレースホルダ 2"/>
          <p:cNvSpPr>
            <a:spLocks noGrp="1"/>
          </p:cNvSpPr>
          <p:nvPr>
            <p:ph idx="1"/>
          </p:nvPr>
        </p:nvSpPr>
        <p:spPr>
          <a:xfrm>
            <a:off x="251520" y="1412776"/>
            <a:ext cx="8640960" cy="4713387"/>
          </a:xfrm>
        </p:spPr>
        <p:txBody>
          <a:bodyPr>
            <a:normAutofit fontScale="92500" lnSpcReduction="10000"/>
          </a:bodyPr>
          <a:lstStyle/>
          <a:p>
            <a:r>
              <a:rPr lang="ja-JP" altLang="en-US" b="1" dirty="0" smtClean="0">
                <a:latin typeface="メイリオ" pitchFamily="50" charset="-128"/>
                <a:ea typeface="メイリオ" pitchFamily="50" charset="-128"/>
                <a:cs typeface="メイリオ" pitchFamily="50" charset="-128"/>
              </a:rPr>
              <a:t>ソフトウェアの設計モデルのひとつ</a:t>
            </a:r>
            <a:endParaRPr kumimoji="1" lang="en-US" altLang="ja-JP" b="1" dirty="0" smtClean="0">
              <a:latin typeface="メイリオ" pitchFamily="50" charset="-128"/>
              <a:ea typeface="メイリオ" pitchFamily="50" charset="-128"/>
              <a:cs typeface="メイリオ" pitchFamily="50" charset="-128"/>
            </a:endParaRPr>
          </a:p>
          <a:p>
            <a:r>
              <a:rPr kumimoji="1" lang="en-US" altLang="ja-JP" b="1" dirty="0" smtClean="0">
                <a:latin typeface="メイリオ" pitchFamily="50" charset="-128"/>
                <a:ea typeface="メイリオ" pitchFamily="50" charset="-128"/>
                <a:cs typeface="メイリオ" pitchFamily="50" charset="-128"/>
              </a:rPr>
              <a:t>Model</a:t>
            </a:r>
            <a:r>
              <a:rPr kumimoji="1" lang="ja-JP" altLang="en-US" b="1" dirty="0" smtClean="0">
                <a:latin typeface="メイリオ" pitchFamily="50" charset="-128"/>
                <a:ea typeface="メイリオ" pitchFamily="50" charset="-128"/>
                <a:cs typeface="メイリオ" pitchFamily="50" charset="-128"/>
              </a:rPr>
              <a:t>、</a:t>
            </a:r>
            <a:r>
              <a:rPr kumimoji="1" lang="en-US" altLang="ja-JP" b="1" dirty="0" smtClean="0">
                <a:latin typeface="メイリオ" pitchFamily="50" charset="-128"/>
                <a:ea typeface="メイリオ" pitchFamily="50" charset="-128"/>
                <a:cs typeface="メイリオ" pitchFamily="50" charset="-128"/>
              </a:rPr>
              <a:t>View</a:t>
            </a:r>
            <a:r>
              <a:rPr kumimoji="1" lang="ja-JP" altLang="en-US" b="1" dirty="0" smtClean="0">
                <a:latin typeface="メイリオ" pitchFamily="50" charset="-128"/>
                <a:ea typeface="メイリオ" pitchFamily="50" charset="-128"/>
                <a:cs typeface="メイリオ" pitchFamily="50" charset="-128"/>
              </a:rPr>
              <a:t>、</a:t>
            </a:r>
            <a:r>
              <a:rPr kumimoji="1" lang="en-US" altLang="ja-JP" b="1" dirty="0" smtClean="0">
                <a:latin typeface="メイリオ" pitchFamily="50" charset="-128"/>
                <a:ea typeface="メイリオ" pitchFamily="50" charset="-128"/>
                <a:cs typeface="メイリオ" pitchFamily="50" charset="-128"/>
              </a:rPr>
              <a:t>Controller</a:t>
            </a:r>
            <a:r>
              <a:rPr lang="ja-JP" altLang="en-US" b="1" dirty="0" smtClean="0">
                <a:latin typeface="メイリオ" pitchFamily="50" charset="-128"/>
                <a:ea typeface="メイリオ" pitchFamily="50" charset="-128"/>
                <a:cs typeface="メイリオ" pitchFamily="50" charset="-128"/>
              </a:rPr>
              <a:t>という要素に分割</a:t>
            </a:r>
            <a:endParaRPr kumimoji="1" lang="en-US" altLang="ja-JP" b="1" dirty="0" smtClean="0">
              <a:latin typeface="メイリオ" pitchFamily="50" charset="-128"/>
              <a:ea typeface="メイリオ" pitchFamily="50" charset="-128"/>
              <a:cs typeface="メイリオ" pitchFamily="50" charset="-128"/>
            </a:endParaRPr>
          </a:p>
          <a:p>
            <a:pPr lvl="1"/>
            <a:r>
              <a:rPr lang="ja-JP" altLang="en-US" b="1" dirty="0" smtClean="0">
                <a:latin typeface="メイリオ" pitchFamily="50" charset="-128"/>
                <a:ea typeface="メイリオ" pitchFamily="50" charset="-128"/>
                <a:cs typeface="メイリオ" pitchFamily="50" charset="-128"/>
              </a:rPr>
              <a:t>データ取得など処理の中核を担う：</a:t>
            </a:r>
            <a:r>
              <a:rPr lang="en-US" altLang="ja-JP" b="1" dirty="0" smtClean="0">
                <a:solidFill>
                  <a:srgbClr val="FF0000"/>
                </a:solidFill>
                <a:latin typeface="メイリオ" pitchFamily="50" charset="-128"/>
                <a:ea typeface="メイリオ" pitchFamily="50" charset="-128"/>
                <a:cs typeface="メイリオ" pitchFamily="50" charset="-128"/>
              </a:rPr>
              <a:t>Model</a:t>
            </a:r>
          </a:p>
          <a:p>
            <a:pPr lvl="1"/>
            <a:r>
              <a:rPr kumimoji="1" lang="ja-JP" altLang="en-US" b="1" dirty="0" smtClean="0">
                <a:latin typeface="メイリオ" pitchFamily="50" charset="-128"/>
                <a:ea typeface="メイリオ" pitchFamily="50" charset="-128"/>
                <a:cs typeface="メイリオ" pitchFamily="50" charset="-128"/>
              </a:rPr>
              <a:t>表示や出力を担う：</a:t>
            </a:r>
            <a:r>
              <a:rPr kumimoji="1" lang="en-US" altLang="ja-JP" b="1" dirty="0" smtClean="0">
                <a:solidFill>
                  <a:srgbClr val="00B050"/>
                </a:solidFill>
                <a:latin typeface="メイリオ" pitchFamily="50" charset="-128"/>
                <a:ea typeface="メイリオ" pitchFamily="50" charset="-128"/>
                <a:cs typeface="メイリオ" pitchFamily="50" charset="-128"/>
              </a:rPr>
              <a:t>View</a:t>
            </a:r>
          </a:p>
          <a:p>
            <a:pPr lvl="1"/>
            <a:r>
              <a:rPr lang="en-US" altLang="ja-JP" b="1" dirty="0" smtClean="0">
                <a:latin typeface="メイリオ" pitchFamily="50" charset="-128"/>
                <a:ea typeface="メイリオ" pitchFamily="50" charset="-128"/>
                <a:cs typeface="メイリオ" pitchFamily="50" charset="-128"/>
              </a:rPr>
              <a:t>Model</a:t>
            </a:r>
            <a:r>
              <a:rPr lang="ja-JP" altLang="en-US" b="1" dirty="0" smtClean="0">
                <a:latin typeface="メイリオ" pitchFamily="50" charset="-128"/>
                <a:ea typeface="メイリオ" pitchFamily="50" charset="-128"/>
                <a:cs typeface="メイリオ" pitchFamily="50" charset="-128"/>
              </a:rPr>
              <a:t>と</a:t>
            </a:r>
            <a:r>
              <a:rPr lang="en-US" altLang="ja-JP" b="1" dirty="0" smtClean="0">
                <a:latin typeface="メイリオ" pitchFamily="50" charset="-128"/>
                <a:ea typeface="メイリオ" pitchFamily="50" charset="-128"/>
                <a:cs typeface="メイリオ" pitchFamily="50" charset="-128"/>
              </a:rPr>
              <a:t>View</a:t>
            </a:r>
            <a:r>
              <a:rPr lang="ja-JP" altLang="en-US" b="1" dirty="0" smtClean="0">
                <a:latin typeface="メイリオ" pitchFamily="50" charset="-128"/>
                <a:ea typeface="メイリオ" pitchFamily="50" charset="-128"/>
                <a:cs typeface="メイリオ" pitchFamily="50" charset="-128"/>
              </a:rPr>
              <a:t>を制御する：</a:t>
            </a:r>
            <a:r>
              <a:rPr lang="en-US" altLang="ja-JP" b="1" dirty="0" smtClean="0">
                <a:solidFill>
                  <a:schemeClr val="accent1">
                    <a:lumMod val="75000"/>
                  </a:schemeClr>
                </a:solidFill>
                <a:latin typeface="メイリオ" pitchFamily="50" charset="-128"/>
                <a:ea typeface="メイリオ" pitchFamily="50" charset="-128"/>
                <a:cs typeface="メイリオ" pitchFamily="50" charset="-128"/>
              </a:rPr>
              <a:t>Controller</a:t>
            </a:r>
          </a:p>
          <a:p>
            <a:r>
              <a:rPr kumimoji="1" lang="en-US" altLang="ja-JP" b="1" dirty="0" smtClean="0">
                <a:latin typeface="メイリオ" pitchFamily="50" charset="-128"/>
                <a:ea typeface="メイリオ" pitchFamily="50" charset="-128"/>
                <a:cs typeface="メイリオ" pitchFamily="50" charset="-128"/>
              </a:rPr>
              <a:t>3</a:t>
            </a:r>
            <a:r>
              <a:rPr kumimoji="1" lang="ja-JP" altLang="en-US" b="1" dirty="0" smtClean="0">
                <a:latin typeface="メイリオ" pitchFamily="50" charset="-128"/>
                <a:ea typeface="メイリオ" pitchFamily="50" charset="-128"/>
                <a:cs typeface="メイリオ" pitchFamily="50" charset="-128"/>
              </a:rPr>
              <a:t>要素を組み合わせてシステムを実装する方式</a:t>
            </a:r>
            <a:endParaRPr kumimoji="1" lang="en-US" altLang="ja-JP" b="1" dirty="0" smtClean="0">
              <a:latin typeface="メイリオ" pitchFamily="50" charset="-128"/>
              <a:ea typeface="メイリオ" pitchFamily="50" charset="-128"/>
              <a:cs typeface="メイリオ" pitchFamily="50" charset="-128"/>
            </a:endParaRPr>
          </a:p>
          <a:p>
            <a:pPr>
              <a:buNone/>
            </a:pPr>
            <a:r>
              <a:rPr lang="ja-JP" altLang="en-US" b="1" u="sng" dirty="0" smtClean="0">
                <a:latin typeface="メイリオ" pitchFamily="50" charset="-128"/>
                <a:ea typeface="メイリオ" pitchFamily="50" charset="-128"/>
                <a:cs typeface="メイリオ" pitchFamily="50" charset="-128"/>
              </a:rPr>
              <a:t>メリット</a:t>
            </a:r>
            <a:endParaRPr lang="en-US" altLang="ja-JP" b="1" u="sng" dirty="0" smtClean="0">
              <a:latin typeface="メイリオ" pitchFamily="50" charset="-128"/>
              <a:ea typeface="メイリオ" pitchFamily="50" charset="-128"/>
              <a:cs typeface="メイリオ" pitchFamily="50" charset="-128"/>
            </a:endParaRPr>
          </a:p>
          <a:p>
            <a:r>
              <a:rPr kumimoji="1" lang="ja-JP" altLang="en-US" b="1" dirty="0" smtClean="0">
                <a:latin typeface="メイリオ" pitchFamily="50" charset="-128"/>
                <a:ea typeface="メイリオ" pitchFamily="50" charset="-128"/>
                <a:cs typeface="メイリオ" pitchFamily="50" charset="-128"/>
              </a:rPr>
              <a:t>開発作業の分業が容易になる</a:t>
            </a:r>
            <a:endParaRPr kumimoji="1" lang="en-US" altLang="ja-JP" b="1" dirty="0" smtClean="0">
              <a:latin typeface="メイリオ" pitchFamily="50" charset="-128"/>
              <a:ea typeface="メイリオ" pitchFamily="50" charset="-128"/>
              <a:cs typeface="メイリオ" pitchFamily="50" charset="-128"/>
            </a:endParaRPr>
          </a:p>
          <a:p>
            <a:r>
              <a:rPr lang="ja-JP" altLang="en-US" b="1" dirty="0" smtClean="0">
                <a:latin typeface="メイリオ" pitchFamily="50" charset="-128"/>
                <a:ea typeface="メイリオ" pitchFamily="50" charset="-128"/>
                <a:cs typeface="メイリオ" pitchFamily="50" charset="-128"/>
              </a:rPr>
              <a:t>お互いの仕様変更の影響を受けにくくなる</a:t>
            </a:r>
            <a:endParaRPr kumimoji="1" lang="ja-JP" altLang="en-US" b="1" dirty="0">
              <a:latin typeface="メイリオ" pitchFamily="50" charset="-128"/>
              <a:ea typeface="メイリオ" pitchFamily="50" charset="-128"/>
              <a:cs typeface="メイリオ" pitchFamily="50" charset="-128"/>
            </a:endParaRPr>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40</a:t>
            </a:fld>
            <a:endParaRPr lang="ja-JP" altLang="en-US" dirty="0"/>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15" name="正方形/長方形 14"/>
          <p:cNvSpPr/>
          <p:nvPr/>
        </p:nvSpPr>
        <p:spPr>
          <a:xfrm>
            <a:off x="0" y="0"/>
            <a:ext cx="9144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p:cNvSpPr/>
          <p:nvPr/>
        </p:nvSpPr>
        <p:spPr>
          <a:xfrm>
            <a:off x="107504" y="260648"/>
            <a:ext cx="8856984" cy="854856"/>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800" b="1" dirty="0" smtClean="0">
                <a:latin typeface="メイリオ" pitchFamily="50" charset="-128"/>
                <a:ea typeface="メイリオ" pitchFamily="50" charset="-128"/>
                <a:cs typeface="メイリオ" pitchFamily="50" charset="-128"/>
              </a:rPr>
              <a:t>NetCommons3</a:t>
            </a:r>
            <a:r>
              <a:rPr lang="ja-JP" altLang="en-US" sz="2800" b="1" dirty="0" smtClean="0">
                <a:latin typeface="メイリオ" pitchFamily="50" charset="-128"/>
                <a:ea typeface="メイリオ" pitchFamily="50" charset="-128"/>
                <a:cs typeface="メイリオ" pitchFamily="50" charset="-128"/>
              </a:rPr>
              <a:t> </a:t>
            </a:r>
            <a:r>
              <a:rPr lang="en-US" altLang="ja-JP" sz="2800" b="1" dirty="0" smtClean="0">
                <a:latin typeface="メイリオ" pitchFamily="50" charset="-128"/>
                <a:ea typeface="メイリオ" pitchFamily="50" charset="-128"/>
                <a:cs typeface="メイリオ" pitchFamily="50" charset="-128"/>
              </a:rPr>
              <a:t>Plugin</a:t>
            </a:r>
          </a:p>
          <a:p>
            <a:pPr algn="ctr"/>
            <a:r>
              <a:rPr lang="en-US" altLang="ja-JP" sz="2000" b="1" dirty="0" smtClean="0">
                <a:latin typeface="メイリオ" pitchFamily="50" charset="-128"/>
                <a:ea typeface="メイリオ" pitchFamily="50" charset="-128"/>
                <a:cs typeface="メイリオ" pitchFamily="50" charset="-128"/>
              </a:rPr>
              <a:t>(HTML, CSS, Javascript, PHP</a:t>
            </a:r>
            <a:r>
              <a:rPr lang="ja-JP" altLang="en-US" sz="2000" b="1" dirty="0" smtClean="0">
                <a:latin typeface="メイリオ" pitchFamily="50" charset="-128"/>
                <a:ea typeface="メイリオ" pitchFamily="50" charset="-128"/>
                <a:cs typeface="メイリオ" pitchFamily="50" charset="-128"/>
              </a:rPr>
              <a:t> </a:t>
            </a:r>
            <a:r>
              <a:rPr lang="en-US" altLang="ja-JP" sz="2000" b="1" dirty="0" smtClean="0">
                <a:latin typeface="メイリオ" pitchFamily="50" charset="-128"/>
                <a:ea typeface="メイリオ" pitchFamily="50" charset="-128"/>
                <a:cs typeface="メイリオ" pitchFamily="50" charset="-128"/>
              </a:rPr>
              <a:t>etc.)</a:t>
            </a:r>
            <a:endParaRPr kumimoji="1" lang="ja-JP" altLang="en-US" sz="3200" b="1" dirty="0">
              <a:latin typeface="メイリオ" pitchFamily="50" charset="-128"/>
              <a:ea typeface="メイリオ" pitchFamily="50" charset="-128"/>
              <a:cs typeface="メイリオ" pitchFamily="50" charset="-128"/>
            </a:endParaRPr>
          </a:p>
        </p:txBody>
      </p:sp>
      <p:sp>
        <p:nvSpPr>
          <p:cNvPr id="5" name="正方形/長方形 4"/>
          <p:cNvSpPr/>
          <p:nvPr/>
        </p:nvSpPr>
        <p:spPr>
          <a:xfrm>
            <a:off x="107504" y="1268760"/>
            <a:ext cx="8856984" cy="854856"/>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800" b="1" dirty="0" smtClean="0">
                <a:latin typeface="メイリオ" pitchFamily="50" charset="-128"/>
                <a:ea typeface="メイリオ" pitchFamily="50" charset="-128"/>
                <a:cs typeface="メイリオ" pitchFamily="50" charset="-128"/>
              </a:rPr>
              <a:t>NetCommons3</a:t>
            </a:r>
            <a:r>
              <a:rPr lang="ja-JP" altLang="en-US" sz="2800" b="1" dirty="0" smtClean="0">
                <a:latin typeface="メイリオ" pitchFamily="50" charset="-128"/>
                <a:ea typeface="メイリオ" pitchFamily="50" charset="-128"/>
                <a:cs typeface="メイリオ" pitchFamily="50" charset="-128"/>
              </a:rPr>
              <a:t> </a:t>
            </a:r>
            <a:r>
              <a:rPr lang="en-US" altLang="ja-JP" sz="2800" b="1" dirty="0" smtClean="0">
                <a:latin typeface="メイリオ" pitchFamily="50" charset="-128"/>
                <a:ea typeface="メイリオ" pitchFamily="50" charset="-128"/>
                <a:cs typeface="メイリオ" pitchFamily="50" charset="-128"/>
              </a:rPr>
              <a:t>Core</a:t>
            </a:r>
          </a:p>
          <a:p>
            <a:pPr algn="ctr"/>
            <a:r>
              <a:rPr lang="en-US" altLang="ja-JP" sz="2000" b="1" dirty="0" smtClean="0">
                <a:latin typeface="メイリオ" pitchFamily="50" charset="-128"/>
                <a:ea typeface="メイリオ" pitchFamily="50" charset="-128"/>
                <a:cs typeface="メイリオ" pitchFamily="50" charset="-128"/>
              </a:rPr>
              <a:t>(HTML, CSS, Javascript, PHP</a:t>
            </a:r>
            <a:r>
              <a:rPr lang="ja-JP" altLang="en-US" sz="2000" b="1" dirty="0" smtClean="0">
                <a:latin typeface="メイリオ" pitchFamily="50" charset="-128"/>
                <a:ea typeface="メイリオ" pitchFamily="50" charset="-128"/>
                <a:cs typeface="メイリオ" pitchFamily="50" charset="-128"/>
              </a:rPr>
              <a:t> </a:t>
            </a:r>
            <a:r>
              <a:rPr lang="en-US" altLang="ja-JP" sz="2000" b="1" dirty="0" smtClean="0">
                <a:latin typeface="メイリオ" pitchFamily="50" charset="-128"/>
                <a:ea typeface="メイリオ" pitchFamily="50" charset="-128"/>
                <a:cs typeface="メイリオ" pitchFamily="50" charset="-128"/>
              </a:rPr>
              <a:t>etc.)</a:t>
            </a:r>
            <a:endParaRPr lang="ja-JP" altLang="en-US" sz="2000" b="1" dirty="0" smtClean="0">
              <a:latin typeface="メイリオ" pitchFamily="50" charset="-128"/>
              <a:ea typeface="メイリオ" pitchFamily="50" charset="-128"/>
              <a:cs typeface="メイリオ" pitchFamily="50" charset="-128"/>
            </a:endParaRPr>
          </a:p>
        </p:txBody>
      </p:sp>
      <p:sp>
        <p:nvSpPr>
          <p:cNvPr id="6" name="正方形/長方形 5"/>
          <p:cNvSpPr/>
          <p:nvPr/>
        </p:nvSpPr>
        <p:spPr>
          <a:xfrm>
            <a:off x="107504" y="2276872"/>
            <a:ext cx="8856984" cy="576064"/>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ja-JP" sz="2800" b="1" dirty="0" smtClean="0">
                <a:latin typeface="メイリオ" pitchFamily="50" charset="-128"/>
                <a:ea typeface="メイリオ" pitchFamily="50" charset="-128"/>
                <a:cs typeface="メイリオ" pitchFamily="50" charset="-128"/>
              </a:rPr>
              <a:t>CakePHP, Bootstrap, AngularJS, jQuery </a:t>
            </a:r>
          </a:p>
        </p:txBody>
      </p:sp>
      <p:sp>
        <p:nvSpPr>
          <p:cNvPr id="7" name="正方形/長方形 6"/>
          <p:cNvSpPr/>
          <p:nvPr/>
        </p:nvSpPr>
        <p:spPr>
          <a:xfrm>
            <a:off x="107504" y="2996952"/>
            <a:ext cx="8856984" cy="648072"/>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800" b="1" dirty="0" smtClean="0">
                <a:latin typeface="メイリオ" pitchFamily="50" charset="-128"/>
                <a:ea typeface="メイリオ" pitchFamily="50" charset="-128"/>
                <a:cs typeface="メイリオ" pitchFamily="50" charset="-128"/>
              </a:rPr>
              <a:t>Composer</a:t>
            </a:r>
          </a:p>
        </p:txBody>
      </p:sp>
      <p:sp>
        <p:nvSpPr>
          <p:cNvPr id="8" name="正方形/長方形 7"/>
          <p:cNvSpPr/>
          <p:nvPr/>
        </p:nvSpPr>
        <p:spPr>
          <a:xfrm>
            <a:off x="107504" y="3789040"/>
            <a:ext cx="8856984" cy="557858"/>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800" b="1" dirty="0" smtClean="0">
                <a:latin typeface="メイリオ" pitchFamily="50" charset="-128"/>
                <a:ea typeface="メイリオ" pitchFamily="50" charset="-128"/>
                <a:cs typeface="メイリオ" pitchFamily="50" charset="-128"/>
              </a:rPr>
              <a:t>Apache,</a:t>
            </a:r>
            <a:r>
              <a:rPr lang="ja-JP" altLang="en-US" sz="2800" b="1" dirty="0" smtClean="0">
                <a:latin typeface="メイリオ" pitchFamily="50" charset="-128"/>
                <a:ea typeface="メイリオ" pitchFamily="50" charset="-128"/>
                <a:cs typeface="メイリオ" pitchFamily="50" charset="-128"/>
              </a:rPr>
              <a:t> </a:t>
            </a:r>
            <a:r>
              <a:rPr kumimoji="1" lang="en-US" altLang="ja-JP" sz="2800" b="1" dirty="0" smtClean="0">
                <a:latin typeface="メイリオ" pitchFamily="50" charset="-128"/>
                <a:ea typeface="メイリオ" pitchFamily="50" charset="-128"/>
                <a:cs typeface="メイリオ" pitchFamily="50" charset="-128"/>
              </a:rPr>
              <a:t>MySQL,</a:t>
            </a:r>
            <a:r>
              <a:rPr lang="en-US" altLang="ja-JP" sz="2800" b="1" dirty="0" smtClean="0">
                <a:latin typeface="メイリオ" pitchFamily="50" charset="-128"/>
                <a:ea typeface="メイリオ" pitchFamily="50" charset="-128"/>
                <a:cs typeface="メイリオ" pitchFamily="50" charset="-128"/>
              </a:rPr>
              <a:t> PHP</a:t>
            </a:r>
            <a:r>
              <a:rPr lang="ja-JP" altLang="en-US" sz="2800" b="1" dirty="0" smtClean="0">
                <a:latin typeface="メイリオ" pitchFamily="50" charset="-128"/>
                <a:ea typeface="メイリオ" pitchFamily="50" charset="-128"/>
                <a:cs typeface="メイリオ" pitchFamily="50" charset="-128"/>
              </a:rPr>
              <a:t> </a:t>
            </a:r>
            <a:endParaRPr kumimoji="1" lang="en-US" altLang="ja-JP" sz="2800" b="1" dirty="0" smtClean="0">
              <a:latin typeface="メイリオ" pitchFamily="50" charset="-128"/>
              <a:ea typeface="メイリオ" pitchFamily="50" charset="-128"/>
              <a:cs typeface="メイリオ" pitchFamily="50" charset="-128"/>
            </a:endParaRPr>
          </a:p>
        </p:txBody>
      </p:sp>
      <p:sp>
        <p:nvSpPr>
          <p:cNvPr id="9" name="正方形/長方形 8"/>
          <p:cNvSpPr/>
          <p:nvPr/>
        </p:nvSpPr>
        <p:spPr>
          <a:xfrm>
            <a:off x="107504" y="5877272"/>
            <a:ext cx="8856984" cy="629866"/>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800" b="1" dirty="0" smtClean="0">
                <a:latin typeface="メイリオ" pitchFamily="50" charset="-128"/>
                <a:ea typeface="メイリオ" pitchFamily="50" charset="-128"/>
                <a:cs typeface="メイリオ" pitchFamily="50" charset="-128"/>
              </a:rPr>
              <a:t>Ubuntu</a:t>
            </a:r>
            <a:r>
              <a:rPr lang="en-US" altLang="ja-JP" sz="2800" b="1" dirty="0" smtClean="0">
                <a:latin typeface="メイリオ" pitchFamily="50" charset="-128"/>
                <a:ea typeface="メイリオ" pitchFamily="50" charset="-128"/>
                <a:cs typeface="メイリオ" pitchFamily="50" charset="-128"/>
              </a:rPr>
              <a:t>, </a:t>
            </a:r>
            <a:r>
              <a:rPr kumimoji="1" lang="en-US" altLang="ja-JP" sz="2800" b="1" dirty="0" smtClean="0">
                <a:latin typeface="メイリオ" pitchFamily="50" charset="-128"/>
                <a:ea typeface="メイリオ" pitchFamily="50" charset="-128"/>
                <a:cs typeface="メイリオ" pitchFamily="50" charset="-128"/>
              </a:rPr>
              <a:t>Windows</a:t>
            </a:r>
            <a:r>
              <a:rPr lang="en-US" altLang="ja-JP" sz="2800" b="1" dirty="0" smtClean="0">
                <a:latin typeface="メイリオ" pitchFamily="50" charset="-128"/>
                <a:ea typeface="メイリオ" pitchFamily="50" charset="-128"/>
                <a:cs typeface="メイリオ" pitchFamily="50" charset="-128"/>
              </a:rPr>
              <a:t>, Mac</a:t>
            </a:r>
            <a:r>
              <a:rPr lang="ja-JP" altLang="en-US" sz="2800" b="1" dirty="0" smtClean="0">
                <a:latin typeface="メイリオ" pitchFamily="50" charset="-128"/>
                <a:ea typeface="メイリオ" pitchFamily="50" charset="-128"/>
                <a:cs typeface="メイリオ" pitchFamily="50" charset="-128"/>
              </a:rPr>
              <a:t> </a:t>
            </a:r>
            <a:r>
              <a:rPr lang="en-US" altLang="ja-JP" sz="2800" b="1" dirty="0" smtClean="0">
                <a:latin typeface="メイリオ" pitchFamily="50" charset="-128"/>
                <a:ea typeface="メイリオ" pitchFamily="50" charset="-128"/>
                <a:cs typeface="メイリオ" pitchFamily="50" charset="-128"/>
              </a:rPr>
              <a:t>OS X, Linux     etc.</a:t>
            </a:r>
            <a:endParaRPr kumimoji="1" lang="en-US" altLang="ja-JP" b="1" dirty="0" smtClean="0">
              <a:latin typeface="メイリオ" pitchFamily="50" charset="-128"/>
              <a:ea typeface="メイリオ" pitchFamily="50" charset="-128"/>
              <a:cs typeface="メイリオ" pitchFamily="50" charset="-128"/>
            </a:endParaRPr>
          </a:p>
        </p:txBody>
      </p:sp>
      <p:sp>
        <p:nvSpPr>
          <p:cNvPr id="10" name="正方形/長方形 9"/>
          <p:cNvSpPr/>
          <p:nvPr/>
        </p:nvSpPr>
        <p:spPr>
          <a:xfrm>
            <a:off x="107504" y="4509120"/>
            <a:ext cx="8856984" cy="504056"/>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800" b="1" dirty="0" smtClean="0">
                <a:latin typeface="メイリオ" pitchFamily="50" charset="-128"/>
                <a:ea typeface="メイリオ" pitchFamily="50" charset="-128"/>
                <a:cs typeface="メイリオ" pitchFamily="50" charset="-128"/>
              </a:rPr>
              <a:t>Ubuntu</a:t>
            </a:r>
            <a:endParaRPr kumimoji="1" lang="en-US" altLang="ja-JP" b="1" dirty="0" smtClean="0">
              <a:latin typeface="メイリオ" pitchFamily="50" charset="-128"/>
              <a:ea typeface="メイリオ" pitchFamily="50" charset="-128"/>
              <a:cs typeface="メイリオ" pitchFamily="50" charset="-128"/>
            </a:endParaRPr>
          </a:p>
        </p:txBody>
      </p:sp>
      <p:sp>
        <p:nvSpPr>
          <p:cNvPr id="11" name="正方形/長方形 10"/>
          <p:cNvSpPr/>
          <p:nvPr/>
        </p:nvSpPr>
        <p:spPr>
          <a:xfrm>
            <a:off x="107504" y="5157192"/>
            <a:ext cx="8856984" cy="576064"/>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800" b="1" dirty="0" smtClean="0">
                <a:latin typeface="メイリオ" pitchFamily="50" charset="-128"/>
                <a:ea typeface="メイリオ" pitchFamily="50" charset="-128"/>
                <a:cs typeface="メイリオ" pitchFamily="50" charset="-128"/>
              </a:rPr>
              <a:t>VirtualBox, Vagrant, </a:t>
            </a:r>
            <a:r>
              <a:rPr lang="en-US" altLang="ja-JP" sz="2800" b="1" dirty="0" smtClean="0">
                <a:latin typeface="メイリオ" pitchFamily="50" charset="-128"/>
                <a:ea typeface="メイリオ" pitchFamily="50" charset="-128"/>
                <a:cs typeface="メイリオ" pitchFamily="50" charset="-128"/>
              </a:rPr>
              <a:t>Chef-DK</a:t>
            </a:r>
          </a:p>
        </p:txBody>
      </p:sp>
      <p:sp>
        <p:nvSpPr>
          <p:cNvPr id="17" name="スライド番号プレースホルダ 16"/>
          <p:cNvSpPr>
            <a:spLocks noGrp="1"/>
          </p:cNvSpPr>
          <p:nvPr>
            <p:ph type="sldNum" sz="quarter" idx="12"/>
          </p:nvPr>
        </p:nvSpPr>
        <p:spPr/>
        <p:txBody>
          <a:bodyPr/>
          <a:lstStyle/>
          <a:p>
            <a:fld id="{D2D8002D-B5B0-4BAC-B1F6-782DDCCE6D9C}" type="slidenum">
              <a:rPr lang="ja-JP" altLang="en-US" smtClean="0"/>
              <a:pPr/>
              <a:t>41</a:t>
            </a:fld>
            <a:endParaRPr lang="ja-JP" altLang="en-US"/>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2"/>
          </p:nvPr>
        </p:nvSpPr>
        <p:spPr/>
        <p:txBody>
          <a:bodyPr/>
          <a:lstStyle/>
          <a:p>
            <a:fld id="{D2D8002D-B5B0-4BAC-B1F6-782DDCCE6D9C}" type="slidenum">
              <a:rPr lang="ja-JP" altLang="en-US" smtClean="0"/>
              <a:pPr/>
              <a:t>42</a:t>
            </a:fld>
            <a:endParaRPr lang="ja-JP" altLang="en-US"/>
          </a:p>
        </p:txBody>
      </p:sp>
      <p:graphicFrame>
        <p:nvGraphicFramePr>
          <p:cNvPr id="3" name="表 2"/>
          <p:cNvGraphicFramePr>
            <a:graphicFrameLocks noGrp="1"/>
          </p:cNvGraphicFramePr>
          <p:nvPr/>
        </p:nvGraphicFramePr>
        <p:xfrm>
          <a:off x="107504" y="836713"/>
          <a:ext cx="8856985" cy="5828784"/>
        </p:xfrm>
        <a:graphic>
          <a:graphicData uri="http://schemas.openxmlformats.org/drawingml/2006/table">
            <a:tbl>
              <a:tblPr/>
              <a:tblGrid>
                <a:gridCol w="648072"/>
                <a:gridCol w="2808312"/>
                <a:gridCol w="5400601"/>
              </a:tblGrid>
              <a:tr h="383543">
                <a:tc>
                  <a:txBody>
                    <a:bodyPr/>
                    <a:lstStyle/>
                    <a:p>
                      <a:pPr marL="71755" marR="71755" algn="ctr">
                        <a:lnSpc>
                          <a:spcPts val="1800"/>
                        </a:lnSpc>
                        <a:spcAft>
                          <a:spcPts val="0"/>
                        </a:spcAft>
                      </a:pPr>
                      <a:r>
                        <a:rPr lang="en-US" altLang="ja-JP" sz="2000" b="1" kern="100" dirty="0" smtClean="0">
                          <a:latin typeface="メイリオ" pitchFamily="50" charset="-128"/>
                          <a:ea typeface="メイリオ" pitchFamily="50" charset="-128"/>
                          <a:cs typeface="メイリオ" pitchFamily="50" charset="-128"/>
                        </a:rPr>
                        <a:t>#</a:t>
                      </a:r>
                      <a:endParaRPr lang="ja-JP" sz="2000" b="1" kern="100" dirty="0">
                        <a:latin typeface="メイリオ" pitchFamily="50" charset="-128"/>
                        <a:ea typeface="メイリオ" pitchFamily="50" charset="-128"/>
                        <a:cs typeface="メイリオ" pitchFamily="50" charset="-128"/>
                      </a:endParaRPr>
                    </a:p>
                  </a:txBody>
                  <a:tcPr marL="59516" marR="5951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a:lnSpc>
                          <a:spcPts val="1800"/>
                        </a:lnSpc>
                        <a:spcAft>
                          <a:spcPts val="0"/>
                        </a:spcAft>
                      </a:pPr>
                      <a:r>
                        <a:rPr lang="ja-JP" altLang="en-US" sz="2000" b="1" kern="100" dirty="0" smtClean="0">
                          <a:latin typeface="メイリオ" pitchFamily="50" charset="-128"/>
                          <a:ea typeface="メイリオ" pitchFamily="50" charset="-128"/>
                          <a:cs typeface="メイリオ" pitchFamily="50" charset="-128"/>
                        </a:rPr>
                        <a:t>テストツール</a:t>
                      </a:r>
                      <a:endParaRPr lang="ja-JP" sz="2000" b="1" kern="100" dirty="0">
                        <a:latin typeface="メイリオ" pitchFamily="50" charset="-128"/>
                        <a:ea typeface="メイリオ" pitchFamily="50" charset="-128"/>
                        <a:cs typeface="メイリオ" pitchFamily="50" charset="-128"/>
                      </a:endParaRPr>
                    </a:p>
                  </a:txBody>
                  <a:tcPr marL="59516" marR="5951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a:lnSpc>
                          <a:spcPct val="100000"/>
                        </a:lnSpc>
                        <a:spcAft>
                          <a:spcPts val="0"/>
                        </a:spcAft>
                      </a:pPr>
                      <a:r>
                        <a:rPr lang="ja-JP" altLang="en-US" sz="2000" b="1" kern="100" dirty="0" smtClean="0">
                          <a:latin typeface="メイリオ" pitchFamily="50" charset="-128"/>
                          <a:ea typeface="メイリオ" pitchFamily="50" charset="-128"/>
                          <a:cs typeface="メイリオ" pitchFamily="50" charset="-128"/>
                        </a:rPr>
                        <a:t>概要</a:t>
                      </a:r>
                      <a:endParaRPr lang="ja-JP" sz="2000" b="1" kern="100" dirty="0">
                        <a:latin typeface="メイリオ" pitchFamily="50" charset="-128"/>
                        <a:ea typeface="メイリオ" pitchFamily="50" charset="-128"/>
                        <a:cs typeface="メイリオ" pitchFamily="50" charset="-128"/>
                      </a:endParaRPr>
                    </a:p>
                  </a:txBody>
                  <a:tcPr marL="59516" marR="5951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r>
              <a:tr h="1089821">
                <a:tc>
                  <a:txBody>
                    <a:bodyPr/>
                    <a:lstStyle/>
                    <a:p>
                      <a:pPr marL="71755" marR="71755" algn="ctr">
                        <a:lnSpc>
                          <a:spcPts val="1800"/>
                        </a:lnSpc>
                        <a:spcAft>
                          <a:spcPts val="0"/>
                        </a:spcAft>
                      </a:pPr>
                      <a:r>
                        <a:rPr lang="en-US" altLang="ja-JP" sz="2000" b="1" kern="100" dirty="0" smtClean="0">
                          <a:latin typeface="メイリオ" pitchFamily="50" charset="-128"/>
                          <a:ea typeface="メイリオ" pitchFamily="50" charset="-128"/>
                          <a:cs typeface="メイリオ" pitchFamily="50" charset="-128"/>
                        </a:rPr>
                        <a:t>1</a:t>
                      </a:r>
                      <a:endParaRPr lang="ja-JP" sz="2000" b="1" kern="100" dirty="0">
                        <a:latin typeface="メイリオ" pitchFamily="50" charset="-128"/>
                        <a:ea typeface="メイリオ" pitchFamily="50" charset="-128"/>
                        <a:cs typeface="メイリオ" pitchFamily="50" charset="-128"/>
                      </a:endParaRPr>
                    </a:p>
                  </a:txBody>
                  <a:tcPr marL="59516" marR="59516" marT="0" marB="0" vert="eaVert"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en-US" sz="2000" b="1" kern="100" dirty="0" smtClean="0">
                          <a:latin typeface="メイリオ" pitchFamily="50" charset="-128"/>
                          <a:ea typeface="メイリオ" pitchFamily="50" charset="-128"/>
                          <a:cs typeface="メイリオ" pitchFamily="50" charset="-128"/>
                        </a:rPr>
                        <a:t>PHPUnit</a:t>
                      </a:r>
                      <a:endParaRPr lang="ja-JP" sz="2000" b="1" kern="100" dirty="0">
                        <a:latin typeface="メイリオ" pitchFamily="50" charset="-128"/>
                        <a:ea typeface="メイリオ" pitchFamily="50" charset="-128"/>
                        <a:cs typeface="メイリオ" pitchFamily="50" charset="-128"/>
                      </a:endParaRPr>
                    </a:p>
                  </a:txBody>
                  <a:tcPr marL="59516" marR="5951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ct val="100000"/>
                        </a:lnSpc>
                        <a:spcAft>
                          <a:spcPts val="0"/>
                        </a:spcAft>
                      </a:pPr>
                      <a:r>
                        <a:rPr lang="ja-JP" sz="1800" b="1" kern="100" dirty="0" smtClean="0">
                          <a:latin typeface="メイリオ" pitchFamily="50" charset="-128"/>
                          <a:ea typeface="メイリオ" pitchFamily="50" charset="-128"/>
                          <a:cs typeface="メイリオ" pitchFamily="50" charset="-128"/>
                        </a:rPr>
                        <a:t>ユ</a:t>
                      </a:r>
                      <a:r>
                        <a:rPr lang="ja-JP" sz="1800" b="1" kern="100" dirty="0">
                          <a:latin typeface="メイリオ" pitchFamily="50" charset="-128"/>
                          <a:ea typeface="メイリオ" pitchFamily="50" charset="-128"/>
                          <a:cs typeface="メイリオ" pitchFamily="50" charset="-128"/>
                        </a:rPr>
                        <a:t>ニットテストを</a:t>
                      </a:r>
                      <a:r>
                        <a:rPr lang="en-US" sz="1800" b="1" kern="100" dirty="0">
                          <a:latin typeface="メイリオ" pitchFamily="50" charset="-128"/>
                          <a:ea typeface="メイリオ" pitchFamily="50" charset="-128"/>
                          <a:cs typeface="メイリオ" pitchFamily="50" charset="-128"/>
                        </a:rPr>
                        <a:t>PHP</a:t>
                      </a:r>
                      <a:r>
                        <a:rPr lang="ja-JP" sz="1800" b="1" kern="100" dirty="0">
                          <a:latin typeface="メイリオ" pitchFamily="50" charset="-128"/>
                          <a:ea typeface="メイリオ" pitchFamily="50" charset="-128"/>
                          <a:cs typeface="メイリオ" pitchFamily="50" charset="-128"/>
                        </a:rPr>
                        <a:t>プログラムとして作</a:t>
                      </a:r>
                      <a:r>
                        <a:rPr lang="ja-JP" sz="1800" b="1" kern="100" dirty="0" smtClean="0">
                          <a:latin typeface="メイリオ" pitchFamily="50" charset="-128"/>
                          <a:ea typeface="メイリオ" pitchFamily="50" charset="-128"/>
                          <a:cs typeface="メイリオ" pitchFamily="50" charset="-128"/>
                        </a:rPr>
                        <a:t>成</a:t>
                      </a:r>
                      <a:r>
                        <a:rPr lang="en-US" altLang="ja-JP" sz="1800" b="1" kern="100" dirty="0" smtClean="0">
                          <a:latin typeface="メイリオ" pitchFamily="50" charset="-128"/>
                          <a:ea typeface="メイリオ" pitchFamily="50" charset="-128"/>
                          <a:cs typeface="メイリオ" pitchFamily="50" charset="-128"/>
                        </a:rPr>
                        <a:t>.</a:t>
                      </a:r>
                    </a:p>
                    <a:p>
                      <a:pPr algn="just">
                        <a:lnSpc>
                          <a:spcPct val="100000"/>
                        </a:lnSpc>
                        <a:spcAft>
                          <a:spcPts val="0"/>
                        </a:spcAft>
                      </a:pPr>
                      <a:r>
                        <a:rPr lang="ja-JP" sz="1800" b="1" kern="100" dirty="0" smtClean="0">
                          <a:latin typeface="メイリオ" pitchFamily="50" charset="-128"/>
                          <a:ea typeface="メイリオ" pitchFamily="50" charset="-128"/>
                          <a:cs typeface="メイリオ" pitchFamily="50" charset="-128"/>
                        </a:rPr>
                        <a:t>コ</a:t>
                      </a:r>
                      <a:r>
                        <a:rPr lang="ja-JP" sz="1800" b="1" kern="100" dirty="0">
                          <a:latin typeface="メイリオ" pitchFamily="50" charset="-128"/>
                          <a:ea typeface="メイリオ" pitchFamily="50" charset="-128"/>
                          <a:cs typeface="メイリオ" pitchFamily="50" charset="-128"/>
                        </a:rPr>
                        <a:t>マンドラインか</a:t>
                      </a:r>
                      <a:r>
                        <a:rPr lang="ja-JP" sz="1800" b="1" kern="100" dirty="0" smtClean="0">
                          <a:latin typeface="メイリオ" pitchFamily="50" charset="-128"/>
                          <a:ea typeface="メイリオ" pitchFamily="50" charset="-128"/>
                          <a:cs typeface="メイリオ" pitchFamily="50" charset="-128"/>
                        </a:rPr>
                        <a:t>ら</a:t>
                      </a:r>
                      <a:r>
                        <a:rPr lang="ja-JP" altLang="en-US" sz="1800" b="1" kern="100" dirty="0" smtClean="0">
                          <a:latin typeface="メイリオ" pitchFamily="50" charset="-128"/>
                          <a:ea typeface="メイリオ" pitchFamily="50" charset="-128"/>
                          <a:cs typeface="メイリオ" pitchFamily="50" charset="-128"/>
                        </a:rPr>
                        <a:t>テストを</a:t>
                      </a:r>
                      <a:r>
                        <a:rPr lang="ja-JP" sz="1800" b="1" kern="100" dirty="0" smtClean="0">
                          <a:latin typeface="メイリオ" pitchFamily="50" charset="-128"/>
                          <a:ea typeface="メイリオ" pitchFamily="50" charset="-128"/>
                          <a:cs typeface="メイリオ" pitchFamily="50" charset="-128"/>
                        </a:rPr>
                        <a:t>実行で</a:t>
                      </a:r>
                      <a:r>
                        <a:rPr lang="ja-JP" sz="1800" b="1" kern="100" dirty="0">
                          <a:latin typeface="メイリオ" pitchFamily="50" charset="-128"/>
                          <a:ea typeface="メイリオ" pitchFamily="50" charset="-128"/>
                          <a:cs typeface="メイリオ" pitchFamily="50" charset="-128"/>
                        </a:rPr>
                        <a:t>き</a:t>
                      </a:r>
                      <a:r>
                        <a:rPr lang="ja-JP" sz="1800" b="1" kern="100" dirty="0" smtClean="0">
                          <a:latin typeface="メイリオ" pitchFamily="50" charset="-128"/>
                          <a:ea typeface="メイリオ" pitchFamily="50" charset="-128"/>
                          <a:cs typeface="メイリオ" pitchFamily="50" charset="-128"/>
                        </a:rPr>
                        <a:t>る</a:t>
                      </a:r>
                      <a:r>
                        <a:rPr lang="en-US" altLang="ja-JP" sz="1800" b="1" kern="100" dirty="0" smtClean="0">
                          <a:latin typeface="メイリオ" pitchFamily="50" charset="-128"/>
                          <a:ea typeface="メイリオ" pitchFamily="50" charset="-128"/>
                          <a:cs typeface="メイリオ" pitchFamily="50" charset="-128"/>
                        </a:rPr>
                        <a:t>.</a:t>
                      </a:r>
                      <a:endParaRPr lang="ja-JP" sz="1800" b="1" kern="100" dirty="0">
                        <a:latin typeface="メイリオ" pitchFamily="50" charset="-128"/>
                        <a:ea typeface="メイリオ" pitchFamily="50" charset="-128"/>
                        <a:cs typeface="メイリオ" pitchFamily="50" charset="-128"/>
                      </a:endParaRPr>
                    </a:p>
                  </a:txBody>
                  <a:tcPr marL="59516" marR="5951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961130">
                <a:tc>
                  <a:txBody>
                    <a:bodyPr/>
                    <a:lstStyle/>
                    <a:p>
                      <a:pPr marL="71755" marR="71755" algn="ctr">
                        <a:lnSpc>
                          <a:spcPts val="1800"/>
                        </a:lnSpc>
                        <a:spcAft>
                          <a:spcPts val="0"/>
                        </a:spcAft>
                      </a:pPr>
                      <a:r>
                        <a:rPr lang="en-US" altLang="ja-JP" sz="2000" b="1" kern="100" dirty="0" smtClean="0">
                          <a:latin typeface="メイリオ" pitchFamily="50" charset="-128"/>
                          <a:ea typeface="メイリオ" pitchFamily="50" charset="-128"/>
                          <a:cs typeface="メイリオ" pitchFamily="50" charset="-128"/>
                        </a:rPr>
                        <a:t>2</a:t>
                      </a:r>
                      <a:endParaRPr lang="ja-JP" sz="2000" b="1" kern="100" dirty="0">
                        <a:latin typeface="メイリオ" pitchFamily="50" charset="-128"/>
                        <a:ea typeface="メイリオ" pitchFamily="50" charset="-128"/>
                        <a:cs typeface="メイリオ" pitchFamily="50" charset="-128"/>
                      </a:endParaRPr>
                    </a:p>
                  </a:txBody>
                  <a:tcPr marL="59516" marR="59516" marT="0" marB="0" vert="eaVert"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en-US" sz="2000" b="1" kern="100" dirty="0" smtClean="0">
                          <a:latin typeface="メイリオ" pitchFamily="50" charset="-128"/>
                          <a:ea typeface="メイリオ" pitchFamily="50" charset="-128"/>
                          <a:cs typeface="メイリオ" pitchFamily="50" charset="-128"/>
                        </a:rPr>
                        <a:t>PHP_CodeSniffer</a:t>
                      </a:r>
                      <a:endParaRPr lang="ja-JP" sz="2000" b="1" kern="100" dirty="0">
                        <a:latin typeface="メイリオ" pitchFamily="50" charset="-128"/>
                        <a:ea typeface="メイリオ" pitchFamily="50" charset="-128"/>
                        <a:cs typeface="メイリオ" pitchFamily="50" charset="-128"/>
                      </a:endParaRPr>
                    </a:p>
                  </a:txBody>
                  <a:tcPr marL="59516" marR="5951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ct val="100000"/>
                        </a:lnSpc>
                        <a:spcAft>
                          <a:spcPts val="0"/>
                        </a:spcAft>
                      </a:pPr>
                      <a:r>
                        <a:rPr lang="ja-JP" sz="1800" b="1" kern="100" dirty="0" smtClean="0">
                          <a:latin typeface="メイリオ" pitchFamily="50" charset="-128"/>
                          <a:ea typeface="メイリオ" pitchFamily="50" charset="-128"/>
                          <a:cs typeface="メイリオ" pitchFamily="50" charset="-128"/>
                        </a:rPr>
                        <a:t>コ</a:t>
                      </a:r>
                      <a:r>
                        <a:rPr lang="ja-JP" sz="1800" b="1" kern="100" dirty="0">
                          <a:latin typeface="メイリオ" pitchFamily="50" charset="-128"/>
                          <a:ea typeface="メイリオ" pitchFamily="50" charset="-128"/>
                          <a:cs typeface="メイリオ" pitchFamily="50" charset="-128"/>
                        </a:rPr>
                        <a:t>ーディング規約のチェックツー</a:t>
                      </a:r>
                      <a:r>
                        <a:rPr lang="ja-JP" sz="1800" b="1" kern="100" dirty="0" smtClean="0">
                          <a:latin typeface="メイリオ" pitchFamily="50" charset="-128"/>
                          <a:ea typeface="メイリオ" pitchFamily="50" charset="-128"/>
                          <a:cs typeface="メイリオ" pitchFamily="50" charset="-128"/>
                        </a:rPr>
                        <a:t>ル</a:t>
                      </a:r>
                      <a:r>
                        <a:rPr lang="en-US" altLang="ja-JP" sz="1800" b="1" kern="100" dirty="0" smtClean="0">
                          <a:latin typeface="メイリオ" pitchFamily="50" charset="-128"/>
                          <a:ea typeface="メイリオ" pitchFamily="50" charset="-128"/>
                          <a:cs typeface="メイリオ" pitchFamily="50" charset="-128"/>
                        </a:rPr>
                        <a:t>.</a:t>
                      </a:r>
                    </a:p>
                    <a:p>
                      <a:pPr algn="just">
                        <a:lnSpc>
                          <a:spcPct val="100000"/>
                        </a:lnSpc>
                        <a:spcAft>
                          <a:spcPts val="0"/>
                        </a:spcAft>
                      </a:pPr>
                      <a:r>
                        <a:rPr lang="ja-JP" sz="1800" b="1" kern="100" dirty="0" smtClean="0">
                          <a:latin typeface="メイリオ" pitchFamily="50" charset="-128"/>
                          <a:ea typeface="メイリオ" pitchFamily="50" charset="-128"/>
                          <a:cs typeface="メイリオ" pitchFamily="50" charset="-128"/>
                        </a:rPr>
                        <a:t>行</a:t>
                      </a:r>
                      <a:r>
                        <a:rPr lang="ja-JP" sz="1800" b="1" kern="100" dirty="0">
                          <a:latin typeface="メイリオ" pitchFamily="50" charset="-128"/>
                          <a:ea typeface="メイリオ" pitchFamily="50" charset="-128"/>
                          <a:cs typeface="メイリオ" pitchFamily="50" charset="-128"/>
                        </a:rPr>
                        <a:t>単位でコーディング規約違反を出力す</a:t>
                      </a:r>
                      <a:r>
                        <a:rPr lang="ja-JP" sz="1800" b="1" kern="100" dirty="0" smtClean="0">
                          <a:latin typeface="メイリオ" pitchFamily="50" charset="-128"/>
                          <a:ea typeface="メイリオ" pitchFamily="50" charset="-128"/>
                          <a:cs typeface="メイリオ" pitchFamily="50" charset="-128"/>
                        </a:rPr>
                        <a:t>る</a:t>
                      </a:r>
                      <a:r>
                        <a:rPr lang="en-US" altLang="ja-JP" sz="1800" b="1" kern="100" dirty="0" smtClean="0">
                          <a:latin typeface="メイリオ" pitchFamily="50" charset="-128"/>
                          <a:ea typeface="メイリオ" pitchFamily="50" charset="-128"/>
                          <a:cs typeface="メイリオ" pitchFamily="50" charset="-128"/>
                        </a:rPr>
                        <a:t>.</a:t>
                      </a:r>
                      <a:endParaRPr lang="ja-JP" sz="1800" b="1" kern="100" dirty="0">
                        <a:latin typeface="メイリオ" pitchFamily="50" charset="-128"/>
                        <a:ea typeface="メイリオ" pitchFamily="50" charset="-128"/>
                        <a:cs typeface="メイリオ" pitchFamily="50" charset="-128"/>
                      </a:endParaRPr>
                    </a:p>
                  </a:txBody>
                  <a:tcPr marL="59516" marR="5951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1062714">
                <a:tc>
                  <a:txBody>
                    <a:bodyPr/>
                    <a:lstStyle/>
                    <a:p>
                      <a:pPr marL="71755" marR="71755" algn="ctr">
                        <a:lnSpc>
                          <a:spcPts val="1800"/>
                        </a:lnSpc>
                        <a:spcAft>
                          <a:spcPts val="0"/>
                        </a:spcAft>
                      </a:pPr>
                      <a:r>
                        <a:rPr lang="en-US" altLang="ja-JP" sz="2000" b="1" kern="100" dirty="0" smtClean="0">
                          <a:latin typeface="メイリオ" pitchFamily="50" charset="-128"/>
                          <a:ea typeface="メイリオ" pitchFamily="50" charset="-128"/>
                          <a:cs typeface="メイリオ" pitchFamily="50" charset="-128"/>
                        </a:rPr>
                        <a:t>3</a:t>
                      </a:r>
                      <a:endParaRPr lang="ja-JP" sz="2000" b="1" kern="100" dirty="0">
                        <a:latin typeface="メイリオ" pitchFamily="50" charset="-128"/>
                        <a:ea typeface="メイリオ" pitchFamily="50" charset="-128"/>
                        <a:cs typeface="メイリオ" pitchFamily="50" charset="-128"/>
                      </a:endParaRPr>
                    </a:p>
                  </a:txBody>
                  <a:tcPr marL="59516" marR="59516" marT="0" marB="0" vert="eaVert"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en-US" sz="2000" b="1" kern="100" dirty="0">
                          <a:latin typeface="メイリオ" pitchFamily="50" charset="-128"/>
                          <a:ea typeface="メイリオ" pitchFamily="50" charset="-128"/>
                          <a:cs typeface="メイリオ" pitchFamily="50" charset="-128"/>
                        </a:rPr>
                        <a:t>PHP Mess </a:t>
                      </a:r>
                      <a:r>
                        <a:rPr lang="en-US" sz="2000" b="1" kern="100" dirty="0" smtClean="0">
                          <a:latin typeface="メイリオ" pitchFamily="50" charset="-128"/>
                          <a:ea typeface="メイリオ" pitchFamily="50" charset="-128"/>
                          <a:cs typeface="メイリオ" pitchFamily="50" charset="-128"/>
                        </a:rPr>
                        <a:t>Detector</a:t>
                      </a:r>
                      <a:endParaRPr lang="ja-JP" sz="2000" b="1" kern="100" dirty="0">
                        <a:latin typeface="メイリオ" pitchFamily="50" charset="-128"/>
                        <a:ea typeface="メイリオ" pitchFamily="50" charset="-128"/>
                        <a:cs typeface="メイリオ" pitchFamily="50" charset="-128"/>
                      </a:endParaRPr>
                    </a:p>
                  </a:txBody>
                  <a:tcPr marL="59516" marR="5951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ct val="100000"/>
                        </a:lnSpc>
                        <a:spcAft>
                          <a:spcPts val="0"/>
                        </a:spcAft>
                      </a:pPr>
                      <a:r>
                        <a:rPr lang="ja-JP" sz="1800" b="1" kern="100" dirty="0" smtClean="0">
                          <a:latin typeface="メイリオ" pitchFamily="50" charset="-128"/>
                          <a:ea typeface="メイリオ" pitchFamily="50" charset="-128"/>
                          <a:cs typeface="メイリオ" pitchFamily="50" charset="-128"/>
                        </a:rPr>
                        <a:t>コ</a:t>
                      </a:r>
                      <a:r>
                        <a:rPr lang="ja-JP" sz="1800" b="1" kern="100" dirty="0">
                          <a:latin typeface="メイリオ" pitchFamily="50" charset="-128"/>
                          <a:ea typeface="メイリオ" pitchFamily="50" charset="-128"/>
                          <a:cs typeface="メイリオ" pitchFamily="50" charset="-128"/>
                        </a:rPr>
                        <a:t>ーディング作法チェックツー</a:t>
                      </a:r>
                      <a:r>
                        <a:rPr lang="ja-JP" sz="1800" b="1" kern="100" dirty="0" smtClean="0">
                          <a:latin typeface="メイリオ" pitchFamily="50" charset="-128"/>
                          <a:ea typeface="メイリオ" pitchFamily="50" charset="-128"/>
                          <a:cs typeface="メイリオ" pitchFamily="50" charset="-128"/>
                        </a:rPr>
                        <a:t>ル</a:t>
                      </a:r>
                      <a:r>
                        <a:rPr lang="en-US" altLang="ja-JP" sz="1800" b="1" kern="100" dirty="0" smtClean="0">
                          <a:latin typeface="メイリオ" pitchFamily="50" charset="-128"/>
                          <a:ea typeface="メイリオ" pitchFamily="50" charset="-128"/>
                          <a:cs typeface="メイリオ" pitchFamily="50" charset="-128"/>
                        </a:rPr>
                        <a:t>.</a:t>
                      </a:r>
                    </a:p>
                    <a:p>
                      <a:pPr algn="just">
                        <a:lnSpc>
                          <a:spcPct val="100000"/>
                        </a:lnSpc>
                        <a:spcAft>
                          <a:spcPts val="0"/>
                        </a:spcAft>
                      </a:pPr>
                      <a:r>
                        <a:rPr lang="ja-JP" sz="1800" b="1" kern="100" dirty="0" smtClean="0">
                          <a:latin typeface="メイリオ" pitchFamily="50" charset="-128"/>
                          <a:ea typeface="メイリオ" pitchFamily="50" charset="-128"/>
                          <a:cs typeface="メイリオ" pitchFamily="50" charset="-128"/>
                        </a:rPr>
                        <a:t>行</a:t>
                      </a:r>
                      <a:r>
                        <a:rPr lang="ja-JP" sz="1800" b="1" kern="100" dirty="0">
                          <a:latin typeface="メイリオ" pitchFamily="50" charset="-128"/>
                          <a:ea typeface="メイリオ" pitchFamily="50" charset="-128"/>
                          <a:cs typeface="メイリオ" pitchFamily="50" charset="-128"/>
                        </a:rPr>
                        <a:t>単位でチェッ</a:t>
                      </a:r>
                      <a:r>
                        <a:rPr lang="ja-JP" sz="1800" b="1" kern="100" dirty="0" smtClean="0">
                          <a:latin typeface="メイリオ" pitchFamily="50" charset="-128"/>
                          <a:ea typeface="メイリオ" pitchFamily="50" charset="-128"/>
                          <a:cs typeface="メイリオ" pitchFamily="50" charset="-128"/>
                        </a:rPr>
                        <a:t>ク</a:t>
                      </a:r>
                      <a:r>
                        <a:rPr lang="ja-JP" altLang="en-US" sz="1800" b="1" kern="100" dirty="0" smtClean="0">
                          <a:latin typeface="メイリオ" pitchFamily="50" charset="-128"/>
                          <a:ea typeface="メイリオ" pitchFamily="50" charset="-128"/>
                          <a:cs typeface="メイリオ" pitchFamily="50" charset="-128"/>
                        </a:rPr>
                        <a:t>し</a:t>
                      </a:r>
                      <a:r>
                        <a:rPr lang="en-US" altLang="ja-JP" sz="1800" b="1" kern="100" dirty="0" smtClean="0">
                          <a:latin typeface="メイリオ" pitchFamily="50" charset="-128"/>
                          <a:ea typeface="メイリオ" pitchFamily="50" charset="-128"/>
                          <a:cs typeface="メイリオ" pitchFamily="50" charset="-128"/>
                        </a:rPr>
                        <a:t>, </a:t>
                      </a:r>
                      <a:r>
                        <a:rPr lang="ja-JP" altLang="en-US" sz="1800" b="1" kern="100" dirty="0" smtClean="0">
                          <a:latin typeface="メイリオ" pitchFamily="50" charset="-128"/>
                          <a:ea typeface="メイリオ" pitchFamily="50" charset="-128"/>
                          <a:cs typeface="メイリオ" pitchFamily="50" charset="-128"/>
                        </a:rPr>
                        <a:t>例えば</a:t>
                      </a:r>
                      <a:r>
                        <a:rPr lang="ja-JP" sz="1800" b="1" kern="100" dirty="0" smtClean="0">
                          <a:latin typeface="メイリオ" pitchFamily="50" charset="-128"/>
                          <a:ea typeface="メイリオ" pitchFamily="50" charset="-128"/>
                          <a:cs typeface="メイリオ" pitchFamily="50" charset="-128"/>
                        </a:rPr>
                        <a:t>使</a:t>
                      </a:r>
                      <a:r>
                        <a:rPr lang="ja-JP" sz="1800" b="1" kern="100" dirty="0">
                          <a:latin typeface="メイリオ" pitchFamily="50" charset="-128"/>
                          <a:ea typeface="メイリオ" pitchFamily="50" charset="-128"/>
                          <a:cs typeface="メイリオ" pitchFamily="50" charset="-128"/>
                        </a:rPr>
                        <a:t>われていない変数</a:t>
                      </a:r>
                      <a:r>
                        <a:rPr lang="ja-JP" sz="1800" b="1" kern="100" dirty="0" smtClean="0">
                          <a:latin typeface="メイリオ" pitchFamily="50" charset="-128"/>
                          <a:ea typeface="メイリオ" pitchFamily="50" charset="-128"/>
                          <a:cs typeface="メイリオ" pitchFamily="50" charset="-128"/>
                        </a:rPr>
                        <a:t>名</a:t>
                      </a:r>
                      <a:r>
                        <a:rPr lang="en-US" altLang="ja-JP" sz="1800" b="1" kern="100" dirty="0" smtClean="0">
                          <a:latin typeface="メイリオ" pitchFamily="50" charset="-128"/>
                          <a:ea typeface="メイリオ" pitchFamily="50" charset="-128"/>
                          <a:cs typeface="メイリオ" pitchFamily="50" charset="-128"/>
                        </a:rPr>
                        <a:t>n</a:t>
                      </a:r>
                      <a:r>
                        <a:rPr lang="ja-JP" altLang="en-US" sz="1800" b="1" kern="100" dirty="0" smtClean="0">
                          <a:latin typeface="メイリオ" pitchFamily="50" charset="-128"/>
                          <a:ea typeface="メイリオ" pitchFamily="50" charset="-128"/>
                          <a:cs typeface="メイリオ" pitchFamily="50" charset="-128"/>
                        </a:rPr>
                        <a:t>等を出力する</a:t>
                      </a:r>
                      <a:r>
                        <a:rPr lang="en-US" altLang="ja-JP" sz="1800" b="1" kern="100" dirty="0" smtClean="0">
                          <a:latin typeface="メイリオ" pitchFamily="50" charset="-128"/>
                          <a:ea typeface="メイリオ" pitchFamily="50" charset="-128"/>
                          <a:cs typeface="メイリオ" pitchFamily="50" charset="-128"/>
                        </a:rPr>
                        <a:t>.</a:t>
                      </a:r>
                    </a:p>
                  </a:txBody>
                  <a:tcPr marL="59516" marR="5951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032790">
                <a:tc>
                  <a:txBody>
                    <a:bodyPr/>
                    <a:lstStyle/>
                    <a:p>
                      <a:pPr marL="71755" marR="71755" algn="ctr">
                        <a:lnSpc>
                          <a:spcPts val="1800"/>
                        </a:lnSpc>
                        <a:spcAft>
                          <a:spcPts val="0"/>
                        </a:spcAft>
                      </a:pPr>
                      <a:r>
                        <a:rPr lang="en-US" altLang="ja-JP" sz="2000" b="1" kern="100" dirty="0" smtClean="0">
                          <a:latin typeface="メイリオ" pitchFamily="50" charset="-128"/>
                          <a:ea typeface="メイリオ" pitchFamily="50" charset="-128"/>
                          <a:cs typeface="メイリオ" pitchFamily="50" charset="-128"/>
                        </a:rPr>
                        <a:t>4</a:t>
                      </a:r>
                      <a:endParaRPr lang="ja-JP" sz="2000" b="1" kern="100" dirty="0">
                        <a:latin typeface="メイリオ" pitchFamily="50" charset="-128"/>
                        <a:ea typeface="メイリオ" pitchFamily="50" charset="-128"/>
                        <a:cs typeface="メイリオ" pitchFamily="50" charset="-128"/>
                      </a:endParaRPr>
                    </a:p>
                  </a:txBody>
                  <a:tcPr marL="59516" marR="59516" marT="0" marB="0" vert="eaVert"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ct val="100000"/>
                        </a:lnSpc>
                        <a:spcAft>
                          <a:spcPts val="0"/>
                        </a:spcAft>
                      </a:pPr>
                      <a:r>
                        <a:rPr lang="en-US" sz="2000" b="1" kern="100" dirty="0">
                          <a:latin typeface="メイリオ" pitchFamily="50" charset="-128"/>
                          <a:ea typeface="メイリオ" pitchFamily="50" charset="-128"/>
                          <a:cs typeface="メイリオ" pitchFamily="50" charset="-128"/>
                        </a:rPr>
                        <a:t>PHP Copy</a:t>
                      </a:r>
                      <a:r>
                        <a:rPr lang="en-US" sz="2000" b="1" kern="100" dirty="0" smtClean="0">
                          <a:latin typeface="メイリオ" pitchFamily="50" charset="-128"/>
                          <a:ea typeface="メイリオ" pitchFamily="50" charset="-128"/>
                          <a:cs typeface="メイリオ" pitchFamily="50" charset="-128"/>
                        </a:rPr>
                        <a:t>/</a:t>
                      </a:r>
                    </a:p>
                    <a:p>
                      <a:pPr algn="just">
                        <a:lnSpc>
                          <a:spcPct val="100000"/>
                        </a:lnSpc>
                        <a:spcAft>
                          <a:spcPts val="0"/>
                        </a:spcAft>
                      </a:pPr>
                      <a:r>
                        <a:rPr lang="en-US" sz="2000" b="1" kern="100" dirty="0" smtClean="0">
                          <a:latin typeface="メイリオ" pitchFamily="50" charset="-128"/>
                          <a:ea typeface="メイリオ" pitchFamily="50" charset="-128"/>
                          <a:cs typeface="メイリオ" pitchFamily="50" charset="-128"/>
                        </a:rPr>
                        <a:t>Paste Detector</a:t>
                      </a:r>
                      <a:endParaRPr lang="ja-JP" sz="2000" b="1" kern="100" dirty="0">
                        <a:latin typeface="メイリオ" pitchFamily="50" charset="-128"/>
                        <a:ea typeface="メイリオ" pitchFamily="50" charset="-128"/>
                        <a:cs typeface="メイリオ" pitchFamily="50" charset="-128"/>
                      </a:endParaRPr>
                    </a:p>
                  </a:txBody>
                  <a:tcPr marL="59516" marR="5951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ct val="100000"/>
                        </a:lnSpc>
                        <a:spcAft>
                          <a:spcPts val="0"/>
                        </a:spcAft>
                      </a:pPr>
                      <a:r>
                        <a:rPr lang="ja-JP" sz="1800" b="1" kern="100" dirty="0" smtClean="0">
                          <a:latin typeface="メイリオ" pitchFamily="50" charset="-128"/>
                          <a:ea typeface="メイリオ" pitchFamily="50" charset="-128"/>
                          <a:cs typeface="メイリオ" pitchFamily="50" charset="-128"/>
                        </a:rPr>
                        <a:t>重</a:t>
                      </a:r>
                      <a:r>
                        <a:rPr lang="ja-JP" sz="1800" b="1" kern="100" dirty="0">
                          <a:latin typeface="メイリオ" pitchFamily="50" charset="-128"/>
                          <a:ea typeface="メイリオ" pitchFamily="50" charset="-128"/>
                          <a:cs typeface="メイリオ" pitchFamily="50" charset="-128"/>
                        </a:rPr>
                        <a:t>複コードのチェックツー</a:t>
                      </a:r>
                      <a:r>
                        <a:rPr lang="ja-JP" sz="1800" b="1" kern="100" dirty="0" smtClean="0">
                          <a:latin typeface="メイリオ" pitchFamily="50" charset="-128"/>
                          <a:ea typeface="メイリオ" pitchFamily="50" charset="-128"/>
                          <a:cs typeface="メイリオ" pitchFamily="50" charset="-128"/>
                        </a:rPr>
                        <a:t>ル</a:t>
                      </a:r>
                      <a:r>
                        <a:rPr lang="en-US" altLang="ja-JP" sz="1800" b="1" kern="100" dirty="0" smtClean="0">
                          <a:latin typeface="メイリオ" pitchFamily="50" charset="-128"/>
                          <a:ea typeface="メイリオ" pitchFamily="50" charset="-128"/>
                          <a:cs typeface="メイリオ" pitchFamily="50" charset="-128"/>
                        </a:rPr>
                        <a:t>.</a:t>
                      </a:r>
                    </a:p>
                    <a:p>
                      <a:pPr algn="just">
                        <a:lnSpc>
                          <a:spcPct val="100000"/>
                        </a:lnSpc>
                        <a:spcAft>
                          <a:spcPts val="0"/>
                        </a:spcAft>
                      </a:pPr>
                      <a:r>
                        <a:rPr lang="ja-JP" sz="1800" b="1" kern="100" dirty="0" smtClean="0">
                          <a:latin typeface="メイリオ" pitchFamily="50" charset="-128"/>
                          <a:ea typeface="メイリオ" pitchFamily="50" charset="-128"/>
                          <a:cs typeface="メイリオ" pitchFamily="50" charset="-128"/>
                        </a:rPr>
                        <a:t>コ</a:t>
                      </a:r>
                      <a:r>
                        <a:rPr lang="ja-JP" sz="1800" b="1" kern="100" dirty="0">
                          <a:latin typeface="メイリオ" pitchFamily="50" charset="-128"/>
                          <a:ea typeface="メイリオ" pitchFamily="50" charset="-128"/>
                          <a:cs typeface="メイリオ" pitchFamily="50" charset="-128"/>
                        </a:rPr>
                        <a:t>ードに重複がある場</a:t>
                      </a:r>
                      <a:r>
                        <a:rPr lang="ja-JP" sz="1800" b="1" kern="100" dirty="0" smtClean="0">
                          <a:latin typeface="メイリオ" pitchFamily="50" charset="-128"/>
                          <a:ea typeface="メイリオ" pitchFamily="50" charset="-128"/>
                          <a:cs typeface="メイリオ" pitchFamily="50" charset="-128"/>
                        </a:rPr>
                        <a:t>合</a:t>
                      </a:r>
                      <a:r>
                        <a:rPr lang="en-US" altLang="ja-JP" sz="1800" b="1" kern="100" dirty="0" smtClean="0">
                          <a:latin typeface="メイリオ" pitchFamily="50" charset="-128"/>
                          <a:ea typeface="メイリオ" pitchFamily="50" charset="-128"/>
                          <a:cs typeface="メイリオ" pitchFamily="50" charset="-128"/>
                        </a:rPr>
                        <a:t>,</a:t>
                      </a:r>
                      <a:r>
                        <a:rPr lang="en-US" altLang="ja-JP" sz="1800" b="1" kern="100" baseline="0" dirty="0" smtClean="0">
                          <a:latin typeface="メイリオ" pitchFamily="50" charset="-128"/>
                          <a:ea typeface="メイリオ" pitchFamily="50" charset="-128"/>
                          <a:cs typeface="メイリオ" pitchFamily="50" charset="-128"/>
                        </a:rPr>
                        <a:t> </a:t>
                      </a:r>
                      <a:r>
                        <a:rPr lang="ja-JP" altLang="en-US" sz="1800" b="1" kern="100" dirty="0" smtClean="0">
                          <a:latin typeface="メイリオ" pitchFamily="50" charset="-128"/>
                          <a:ea typeface="メイリオ" pitchFamily="50" charset="-128"/>
                          <a:cs typeface="メイリオ" pitchFamily="50" charset="-128"/>
                        </a:rPr>
                        <a:t>その</a:t>
                      </a:r>
                      <a:r>
                        <a:rPr lang="ja-JP" sz="1800" b="1" kern="100" dirty="0" smtClean="0">
                          <a:latin typeface="メイリオ" pitchFamily="50" charset="-128"/>
                          <a:ea typeface="メイリオ" pitchFamily="50" charset="-128"/>
                          <a:cs typeface="メイリオ" pitchFamily="50" charset="-128"/>
                        </a:rPr>
                        <a:t>重</a:t>
                      </a:r>
                      <a:r>
                        <a:rPr lang="ja-JP" sz="1800" b="1" kern="100" dirty="0">
                          <a:latin typeface="メイリオ" pitchFamily="50" charset="-128"/>
                          <a:ea typeface="メイリオ" pitchFamily="50" charset="-128"/>
                          <a:cs typeface="メイリオ" pitchFamily="50" charset="-128"/>
                        </a:rPr>
                        <a:t>複範囲を出</a:t>
                      </a:r>
                      <a:r>
                        <a:rPr lang="ja-JP" sz="1800" b="1" kern="100" dirty="0" smtClean="0">
                          <a:latin typeface="メイリオ" pitchFamily="50" charset="-128"/>
                          <a:ea typeface="メイリオ" pitchFamily="50" charset="-128"/>
                          <a:cs typeface="メイリオ" pitchFamily="50" charset="-128"/>
                        </a:rPr>
                        <a:t>力</a:t>
                      </a:r>
                      <a:r>
                        <a:rPr lang="ja-JP" altLang="en-US" sz="1800" b="1" kern="100" dirty="0" smtClean="0">
                          <a:latin typeface="メイリオ" pitchFamily="50" charset="-128"/>
                          <a:ea typeface="メイリオ" pitchFamily="50" charset="-128"/>
                          <a:cs typeface="メイリオ" pitchFamily="50" charset="-128"/>
                        </a:rPr>
                        <a:t>する</a:t>
                      </a:r>
                      <a:r>
                        <a:rPr lang="en-US" altLang="ja-JP" sz="1800" b="1" kern="100" dirty="0" smtClean="0">
                          <a:latin typeface="メイリオ" pitchFamily="50" charset="-128"/>
                          <a:ea typeface="メイリオ" pitchFamily="50" charset="-128"/>
                          <a:cs typeface="メイリオ" pitchFamily="50" charset="-128"/>
                        </a:rPr>
                        <a:t>.</a:t>
                      </a:r>
                      <a:endParaRPr lang="ja-JP" sz="1800" b="1" kern="100" dirty="0">
                        <a:latin typeface="メイリオ" pitchFamily="50" charset="-128"/>
                        <a:ea typeface="メイリオ" pitchFamily="50" charset="-128"/>
                        <a:cs typeface="メイリオ" pitchFamily="50" charset="-128"/>
                      </a:endParaRPr>
                    </a:p>
                  </a:txBody>
                  <a:tcPr marL="59516" marR="5951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1298786">
                <a:tc>
                  <a:txBody>
                    <a:bodyPr/>
                    <a:lstStyle/>
                    <a:p>
                      <a:pPr marL="71755" marR="71755" algn="ctr">
                        <a:lnSpc>
                          <a:spcPts val="1800"/>
                        </a:lnSpc>
                        <a:spcAft>
                          <a:spcPts val="0"/>
                        </a:spcAft>
                      </a:pPr>
                      <a:r>
                        <a:rPr lang="en-US" altLang="ja-JP" sz="2000" b="1" kern="100" dirty="0" smtClean="0">
                          <a:latin typeface="メイリオ" pitchFamily="50" charset="-128"/>
                          <a:ea typeface="メイリオ" pitchFamily="50" charset="-128"/>
                          <a:cs typeface="メイリオ" pitchFamily="50" charset="-128"/>
                        </a:rPr>
                        <a:t>5</a:t>
                      </a:r>
                      <a:endParaRPr lang="ja-JP" sz="2000" b="1" kern="100" dirty="0">
                        <a:latin typeface="メイリオ" pitchFamily="50" charset="-128"/>
                        <a:ea typeface="メイリオ" pitchFamily="50" charset="-128"/>
                        <a:cs typeface="メイリオ" pitchFamily="50" charset="-128"/>
                      </a:endParaRPr>
                    </a:p>
                  </a:txBody>
                  <a:tcPr marL="59516" marR="59516" marT="0" marB="0" vert="eaVert"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en-US" sz="2000" b="1" kern="100" dirty="0">
                          <a:latin typeface="メイリオ" pitchFamily="50" charset="-128"/>
                          <a:ea typeface="メイリオ" pitchFamily="50" charset="-128"/>
                          <a:cs typeface="メイリオ" pitchFamily="50" charset="-128"/>
                        </a:rPr>
                        <a:t>PHP </a:t>
                      </a:r>
                      <a:r>
                        <a:rPr lang="en-US" sz="2000" b="1" kern="100" dirty="0" smtClean="0">
                          <a:latin typeface="メイリオ" pitchFamily="50" charset="-128"/>
                          <a:ea typeface="メイリオ" pitchFamily="50" charset="-128"/>
                          <a:cs typeface="メイリオ" pitchFamily="50" charset="-128"/>
                        </a:rPr>
                        <a:t>Documenter</a:t>
                      </a:r>
                      <a:endParaRPr lang="ja-JP" sz="2000" b="1" kern="100" dirty="0">
                        <a:latin typeface="メイリオ" pitchFamily="50" charset="-128"/>
                        <a:ea typeface="メイリオ" pitchFamily="50" charset="-128"/>
                        <a:cs typeface="メイリオ" pitchFamily="50" charset="-128"/>
                      </a:endParaRPr>
                    </a:p>
                  </a:txBody>
                  <a:tcPr marL="59516" marR="5951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ct val="100000"/>
                        </a:lnSpc>
                        <a:spcAft>
                          <a:spcPts val="0"/>
                        </a:spcAft>
                      </a:pPr>
                      <a:r>
                        <a:rPr lang="ja-JP" sz="1800" b="1" kern="100" dirty="0" smtClean="0">
                          <a:latin typeface="メイリオ" pitchFamily="50" charset="-128"/>
                          <a:ea typeface="メイリオ" pitchFamily="50" charset="-128"/>
                          <a:cs typeface="メイリオ" pitchFamily="50" charset="-128"/>
                        </a:rPr>
                        <a:t>コ</a:t>
                      </a:r>
                      <a:r>
                        <a:rPr lang="ja-JP" sz="1800" b="1" kern="100" dirty="0">
                          <a:latin typeface="メイリオ" pitchFamily="50" charset="-128"/>
                          <a:ea typeface="メイリオ" pitchFamily="50" charset="-128"/>
                          <a:cs typeface="メイリオ" pitchFamily="50" charset="-128"/>
                        </a:rPr>
                        <a:t>ードのコメントに関する規則</a:t>
                      </a:r>
                      <a:r>
                        <a:rPr lang="ja-JP" sz="1800" b="1" kern="100" dirty="0" smtClean="0">
                          <a:latin typeface="メイリオ" pitchFamily="50" charset="-128"/>
                          <a:ea typeface="メイリオ" pitchFamily="50" charset="-128"/>
                          <a:cs typeface="メイリオ" pitchFamily="50" charset="-128"/>
                        </a:rPr>
                        <a:t>を</a:t>
                      </a:r>
                      <a:r>
                        <a:rPr lang="ja-JP" altLang="en-US" sz="1800" b="1" kern="100" dirty="0" smtClean="0">
                          <a:latin typeface="メイリオ" pitchFamily="50" charset="-128"/>
                          <a:ea typeface="メイリオ" pitchFamily="50" charset="-128"/>
                          <a:cs typeface="メイリオ" pitchFamily="50" charset="-128"/>
                        </a:rPr>
                        <a:t>チェックする</a:t>
                      </a:r>
                      <a:r>
                        <a:rPr lang="en-US" altLang="ja-JP" sz="1800" b="1" kern="100" dirty="0" smtClean="0">
                          <a:latin typeface="メイリオ" pitchFamily="50" charset="-128"/>
                          <a:ea typeface="メイリオ" pitchFamily="50" charset="-128"/>
                          <a:cs typeface="メイリオ" pitchFamily="50" charset="-128"/>
                        </a:rPr>
                        <a:t>.</a:t>
                      </a:r>
                    </a:p>
                    <a:p>
                      <a:pPr algn="just">
                        <a:lnSpc>
                          <a:spcPct val="100000"/>
                        </a:lnSpc>
                        <a:spcAft>
                          <a:spcPts val="0"/>
                        </a:spcAft>
                      </a:pPr>
                      <a:r>
                        <a:rPr lang="ja-JP" sz="1800" b="1" kern="100" dirty="0" smtClean="0">
                          <a:latin typeface="メイリオ" pitchFamily="50" charset="-128"/>
                          <a:ea typeface="メイリオ" pitchFamily="50" charset="-128"/>
                          <a:cs typeface="メイリオ" pitchFamily="50" charset="-128"/>
                        </a:rPr>
                        <a:t>コ</a:t>
                      </a:r>
                      <a:r>
                        <a:rPr lang="ja-JP" sz="1800" b="1" kern="100" dirty="0">
                          <a:latin typeface="メイリオ" pitchFamily="50" charset="-128"/>
                          <a:ea typeface="メイリオ" pitchFamily="50" charset="-128"/>
                          <a:cs typeface="メイリオ" pitchFamily="50" charset="-128"/>
                        </a:rPr>
                        <a:t>メントにクラス</a:t>
                      </a:r>
                      <a:r>
                        <a:rPr lang="ja-JP" sz="1800" b="1" kern="100" dirty="0" smtClean="0">
                          <a:latin typeface="メイリオ" pitchFamily="50" charset="-128"/>
                          <a:ea typeface="メイリオ" pitchFamily="50" charset="-128"/>
                          <a:cs typeface="メイリオ" pitchFamily="50" charset="-128"/>
                        </a:rPr>
                        <a:t>名</a:t>
                      </a:r>
                      <a:r>
                        <a:rPr lang="ja-JP" altLang="en-US" sz="1800" b="1" kern="100" dirty="0" smtClean="0">
                          <a:latin typeface="メイリオ" pitchFamily="50" charset="-128"/>
                          <a:ea typeface="メイリオ" pitchFamily="50" charset="-128"/>
                          <a:cs typeface="メイリオ" pitchFamily="50" charset="-128"/>
                        </a:rPr>
                        <a:t>メソッド名</a:t>
                      </a:r>
                      <a:r>
                        <a:rPr lang="en-US" altLang="ja-JP" sz="1800" b="1" kern="100" dirty="0" smtClean="0">
                          <a:latin typeface="メイリオ" pitchFamily="50" charset="-128"/>
                          <a:ea typeface="メイリオ" pitchFamily="50" charset="-128"/>
                          <a:cs typeface="メイリオ" pitchFamily="50" charset="-128"/>
                        </a:rPr>
                        <a:t>, </a:t>
                      </a:r>
                      <a:r>
                        <a:rPr lang="ja-JP" sz="1800" b="1" kern="100" dirty="0" smtClean="0">
                          <a:latin typeface="メイリオ" pitchFamily="50" charset="-128"/>
                          <a:ea typeface="メイリオ" pitchFamily="50" charset="-128"/>
                          <a:cs typeface="メイリオ" pitchFamily="50" charset="-128"/>
                        </a:rPr>
                        <a:t>引</a:t>
                      </a:r>
                      <a:r>
                        <a:rPr lang="ja-JP" sz="1800" b="1" kern="100" dirty="0">
                          <a:latin typeface="メイリオ" pitchFamily="50" charset="-128"/>
                          <a:ea typeface="メイリオ" pitchFamily="50" charset="-128"/>
                          <a:cs typeface="メイリオ" pitchFamily="50" charset="-128"/>
                        </a:rPr>
                        <a:t>数が定義されている</a:t>
                      </a:r>
                      <a:r>
                        <a:rPr lang="ja-JP" sz="1800" b="1" kern="100" dirty="0" smtClean="0">
                          <a:latin typeface="メイリオ" pitchFamily="50" charset="-128"/>
                          <a:ea typeface="メイリオ" pitchFamily="50" charset="-128"/>
                          <a:cs typeface="メイリオ" pitchFamily="50" charset="-128"/>
                        </a:rPr>
                        <a:t>かを</a:t>
                      </a:r>
                      <a:r>
                        <a:rPr lang="ja-JP" sz="1800" b="1" kern="100" dirty="0">
                          <a:latin typeface="メイリオ" pitchFamily="50" charset="-128"/>
                          <a:ea typeface="メイリオ" pitchFamily="50" charset="-128"/>
                          <a:cs typeface="メイリオ" pitchFamily="50" charset="-128"/>
                        </a:rPr>
                        <a:t>チェックす</a:t>
                      </a:r>
                      <a:r>
                        <a:rPr lang="ja-JP" sz="1800" b="1" kern="100" dirty="0" smtClean="0">
                          <a:latin typeface="メイリオ" pitchFamily="50" charset="-128"/>
                          <a:ea typeface="メイリオ" pitchFamily="50" charset="-128"/>
                          <a:cs typeface="メイリオ" pitchFamily="50" charset="-128"/>
                        </a:rPr>
                        <a:t>る</a:t>
                      </a:r>
                      <a:r>
                        <a:rPr lang="en-US" altLang="ja-JP" sz="1800" b="1" kern="100" dirty="0" smtClean="0">
                          <a:latin typeface="メイリオ" pitchFamily="50" charset="-128"/>
                          <a:ea typeface="メイリオ" pitchFamily="50" charset="-128"/>
                          <a:cs typeface="メイリオ" pitchFamily="50" charset="-128"/>
                        </a:rPr>
                        <a:t>.</a:t>
                      </a:r>
                      <a:endParaRPr lang="ja-JP" sz="1800" b="1" kern="100" dirty="0">
                        <a:latin typeface="メイリオ" pitchFamily="50" charset="-128"/>
                        <a:ea typeface="メイリオ" pitchFamily="50" charset="-128"/>
                        <a:cs typeface="メイリオ" pitchFamily="50" charset="-128"/>
                      </a:endParaRPr>
                    </a:p>
                  </a:txBody>
                  <a:tcPr marL="59516" marR="5951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7" name="タイトル 1"/>
          <p:cNvSpPr txBox="1">
            <a:spLocks/>
          </p:cNvSpPr>
          <p:nvPr/>
        </p:nvSpPr>
        <p:spPr>
          <a:xfrm>
            <a:off x="467544" y="0"/>
            <a:ext cx="8229600" cy="98072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3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補足</a:t>
            </a:r>
            <a:r>
              <a:rPr kumimoji="1" lang="en-US" altLang="ja-JP" sz="3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 TravisCI</a:t>
            </a:r>
            <a:r>
              <a:rPr kumimoji="1" lang="ja-JP" altLang="en-US" sz="3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でのテスト</a:t>
            </a:r>
            <a:endParaRPr kumimoji="1" lang="ja-JP" altLang="en-US" sz="36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908720"/>
          </a:xfrm>
        </p:spPr>
        <p:txBody>
          <a:bodyPr>
            <a:normAutofit/>
          </a:bodyPr>
          <a:lstStyle/>
          <a:p>
            <a:r>
              <a:rPr kumimoji="1" lang="ja-JP" altLang="en-US" sz="3600" b="1" dirty="0" smtClean="0">
                <a:latin typeface="メイリオ" pitchFamily="50" charset="-128"/>
                <a:ea typeface="メイリオ" pitchFamily="50" charset="-128"/>
                <a:cs typeface="メイリオ" pitchFamily="50" charset="-128"/>
              </a:rPr>
              <a:t>補足　コ</a:t>
            </a:r>
            <a:r>
              <a:rPr kumimoji="1" lang="ja-JP" altLang="en-US" sz="3600" b="1" dirty="0" smtClean="0">
                <a:latin typeface="メイリオ" pitchFamily="50" charset="-128"/>
                <a:ea typeface="メイリオ" pitchFamily="50" charset="-128"/>
                <a:cs typeface="メイリオ" pitchFamily="50" charset="-128"/>
              </a:rPr>
              <a:t>メン</a:t>
            </a:r>
            <a:r>
              <a:rPr kumimoji="1" lang="ja-JP" altLang="en-US" sz="3600" b="1" dirty="0" smtClean="0">
                <a:latin typeface="メイリオ" pitchFamily="50" charset="-128"/>
                <a:ea typeface="メイリオ" pitchFamily="50" charset="-128"/>
                <a:cs typeface="メイリオ" pitchFamily="50" charset="-128"/>
              </a:rPr>
              <a:t>トの規</a:t>
            </a:r>
            <a:r>
              <a:rPr kumimoji="1" lang="ja-JP" altLang="en-US" sz="3600" b="1" dirty="0" smtClean="0">
                <a:latin typeface="メイリオ" pitchFamily="50" charset="-128"/>
                <a:ea typeface="メイリオ" pitchFamily="50" charset="-128"/>
                <a:cs typeface="メイリオ" pitchFamily="50" charset="-128"/>
              </a:rPr>
              <a:t>定</a:t>
            </a:r>
            <a:endParaRPr kumimoji="1" lang="ja-JP" altLang="en-US" sz="3600" b="1" dirty="0">
              <a:latin typeface="メイリオ" pitchFamily="50" charset="-128"/>
              <a:ea typeface="メイリオ" pitchFamily="50" charset="-128"/>
              <a:cs typeface="メイリオ" pitchFamily="50" charset="-128"/>
            </a:endParaRPr>
          </a:p>
        </p:txBody>
      </p:sp>
      <p:sp>
        <p:nvSpPr>
          <p:cNvPr id="1025" name="Rectangle 1"/>
          <p:cNvSpPr>
            <a:spLocks noChangeArrowheads="1"/>
          </p:cNvSpPr>
          <p:nvPr/>
        </p:nvSpPr>
        <p:spPr bwMode="auto">
          <a:xfrm>
            <a:off x="576064" y="908720"/>
            <a:ext cx="8567936" cy="5949280"/>
          </a:xfrm>
          <a:prstGeom prst="rect">
            <a:avLst/>
          </a:prstGeom>
          <a:solidFill>
            <a:srgbClr val="F8F8F8"/>
          </a:solidFill>
          <a:ln w="9525">
            <a:solidFill>
              <a:schemeClr val="tx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1" lang="ja-JP" altLang="ja-JP" b="0" i="0" u="none" strike="noStrike" cap="none" normalizeH="0" baseline="0" dirty="0" smtClean="0">
                <a:ln>
                  <a:noFill/>
                </a:ln>
                <a:solidFill>
                  <a:srgbClr val="666666"/>
                </a:solidFill>
                <a:effectLst/>
                <a:latin typeface="Arial Unicode MS" pitchFamily="50" charset="-128"/>
                <a:ea typeface="ＭＳ Ｐゴシック" pitchFamily="50" charset="-128"/>
                <a:cs typeface="ＭＳ Ｐゴシック" pitchFamily="50" charset="-128"/>
              </a:rPr>
              <a:t>&lt;?</a:t>
            </a: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php </a:t>
            </a:r>
            <a:endParaRPr kumimoji="1" lang="en-US"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endParaRPr>
          </a:p>
          <a:p>
            <a:pPr marL="0" marR="0" lvl="0" indent="0" defTabSz="914400" rtl="0" eaLnBrk="0" fontAlgn="base" latinLnBrk="0" hangingPunct="0">
              <a:lnSpc>
                <a:spcPct val="100000"/>
              </a:lnSpc>
              <a:spcBef>
                <a:spcPct val="0"/>
              </a:spcBef>
              <a:spcAft>
                <a:spcPct val="0"/>
              </a:spcAft>
              <a:buClrTx/>
              <a:buSzTx/>
              <a:buFontTx/>
              <a:buNone/>
              <a:tabLst/>
            </a:pPr>
            <a:r>
              <a:rPr kumimoji="1" lang="ja-JP"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rPr>
              <a:t>/**</a:t>
            </a: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 </a:t>
            </a:r>
            <a:endParaRPr kumimoji="1" lang="en-US"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endParaRPr>
          </a:p>
          <a:p>
            <a:pPr marL="0" marR="0" lvl="0" indent="0" defTabSz="914400" rtl="0" eaLnBrk="0" fontAlgn="base" latinLnBrk="0" hangingPunct="0">
              <a:lnSpc>
                <a:spcPct val="100000"/>
              </a:lnSpc>
              <a:spcBef>
                <a:spcPct val="0"/>
              </a:spcBef>
              <a:spcAft>
                <a:spcPct val="0"/>
              </a:spcAft>
              <a:buClrTx/>
              <a:buSzTx/>
              <a:buFontTx/>
              <a:buNone/>
              <a:tabLst/>
            </a:pPr>
            <a:r>
              <a:rPr lang="en-US" altLang="ja-JP" dirty="0" smtClean="0">
                <a:latin typeface="Arial Unicode MS" pitchFamily="50" charset="-128"/>
                <a:ea typeface="ＭＳ Ｐゴシック" pitchFamily="50" charset="-128"/>
                <a:cs typeface="ＭＳ Ｐゴシック" pitchFamily="50" charset="-128"/>
              </a:rPr>
              <a:t> </a:t>
            </a:r>
            <a:r>
              <a:rPr kumimoji="1" lang="ja-JP"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rPr>
              <a:t>* Iframes Controller</a:t>
            </a:r>
            <a:endParaRPr lang="en-US" altLang="ja-JP" dirty="0" smtClean="0">
              <a:latin typeface="Arial Unicode MS" pitchFamily="50" charset="-128"/>
              <a:ea typeface="ＭＳ Ｐゴシック" pitchFamily="50" charset="-128"/>
              <a:cs typeface="ＭＳ Ｐゴシック" pitchFamily="50" charset="-128"/>
            </a:endParaRPr>
          </a:p>
          <a:p>
            <a:pPr lvl="0" eaLnBrk="0" fontAlgn="base" hangingPunct="0">
              <a:spcBef>
                <a:spcPct val="0"/>
              </a:spcBef>
              <a:spcAft>
                <a:spcPct val="0"/>
              </a:spcAft>
            </a:pPr>
            <a:r>
              <a:rPr lang="ja-JP" altLang="en-US" dirty="0" smtClean="0">
                <a:latin typeface="Arial Unicode MS" pitchFamily="50" charset="-128"/>
                <a:ea typeface="ＭＳ Ｐゴシック" pitchFamily="50" charset="-128"/>
                <a:cs typeface="ＭＳ Ｐゴシック" pitchFamily="50" charset="-128"/>
              </a:rPr>
              <a:t> </a:t>
            </a:r>
            <a:r>
              <a:rPr kumimoji="1" lang="ja-JP"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rPr>
              <a:t>*</a:t>
            </a: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 </a:t>
            </a:r>
            <a:endParaRPr kumimoji="1" lang="en-US"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endParaRPr>
          </a:p>
          <a:p>
            <a:pPr lvl="0" eaLnBrk="0" fontAlgn="base" hangingPunct="0">
              <a:spcBef>
                <a:spcPct val="0"/>
              </a:spcBef>
              <a:spcAft>
                <a:spcPct val="0"/>
              </a:spcAft>
            </a:pPr>
            <a:r>
              <a:rPr lang="en-US" altLang="ja-JP" dirty="0" smtClean="0">
                <a:latin typeface="Arial Unicode MS" pitchFamily="50" charset="-128"/>
                <a:ea typeface="ＭＳ Ｐゴシック" pitchFamily="50" charset="-128"/>
                <a:cs typeface="ＭＳ Ｐゴシック" pitchFamily="50" charset="-128"/>
              </a:rPr>
              <a:t> </a:t>
            </a:r>
            <a:r>
              <a:rPr kumimoji="1" lang="ja-JP"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rPr>
              <a:t>* @author Noriko Arai &lt;</a:t>
            </a:r>
            <a:r>
              <a:rPr lang="ja-JP" altLang="ja-JP" i="1" dirty="0" smtClean="0">
                <a:solidFill>
                  <a:srgbClr val="BA2121"/>
                </a:solidFill>
                <a:latin typeface="Arial Unicode MS" pitchFamily="50" charset="-128"/>
                <a:ea typeface="ＭＳ Ｐゴシック" pitchFamily="50" charset="-128"/>
                <a:cs typeface="ＭＳ Ｐゴシック" pitchFamily="50" charset="-128"/>
                <a:hlinkClick r:id="rId3"/>
              </a:rPr>
              <a:t>arai@nii.ac.jp</a:t>
            </a:r>
            <a:r>
              <a:rPr kumimoji="1" lang="ja-JP"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rPr>
              <a:t>&gt;</a:t>
            </a: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 </a:t>
            </a:r>
            <a:endParaRPr kumimoji="1" lang="en-US"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endParaRPr>
          </a:p>
          <a:p>
            <a:pPr lvl="0" eaLnBrk="0" fontAlgn="base" hangingPunct="0">
              <a:spcBef>
                <a:spcPct val="0"/>
              </a:spcBef>
              <a:spcAft>
                <a:spcPct val="0"/>
              </a:spcAft>
            </a:pPr>
            <a:r>
              <a:rPr lang="en-US" altLang="ja-JP" dirty="0" smtClean="0">
                <a:latin typeface="Arial Unicode MS" pitchFamily="50" charset="-128"/>
                <a:ea typeface="ＭＳ Ｐゴシック" pitchFamily="50" charset="-128"/>
                <a:cs typeface="ＭＳ Ｐゴシック" pitchFamily="50" charset="-128"/>
              </a:rPr>
              <a:t> </a:t>
            </a:r>
            <a:r>
              <a:rPr kumimoji="1" lang="ja-JP"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rPr>
              <a:t>* @author Kotaro Hokada </a:t>
            </a:r>
            <a:r>
              <a:rPr lang="ja-JP" altLang="ja-JP" i="1" dirty="0" smtClean="0">
                <a:solidFill>
                  <a:srgbClr val="BA2121"/>
                </a:solidFill>
                <a:latin typeface="Arial Unicode MS" pitchFamily="50" charset="-128"/>
                <a:ea typeface="ＭＳ Ｐゴシック" pitchFamily="50" charset="-128"/>
                <a:cs typeface="ＭＳ Ｐゴシック" pitchFamily="50" charset="-128"/>
              </a:rPr>
              <a:t>&lt;</a:t>
            </a:r>
            <a:r>
              <a:rPr kumimoji="1" lang="ja-JP"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hlinkClick r:id="rId3"/>
              </a:rPr>
              <a:t>kotaro.hokada@gmail.com</a:t>
            </a:r>
            <a:r>
              <a:rPr lang="ja-JP" altLang="ja-JP" i="1" dirty="0" smtClean="0">
                <a:solidFill>
                  <a:srgbClr val="BA2121"/>
                </a:solidFill>
                <a:latin typeface="Arial Unicode MS" pitchFamily="50" charset="-128"/>
                <a:ea typeface="ＭＳ Ｐゴシック" pitchFamily="50" charset="-128"/>
                <a:cs typeface="ＭＳ Ｐゴシック" pitchFamily="50" charset="-128"/>
              </a:rPr>
              <a:t>&gt;</a:t>
            </a:r>
            <a:endParaRPr kumimoji="1" lang="en-US"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endParaRPr>
          </a:p>
          <a:p>
            <a:pPr lvl="0" eaLnBrk="0" fontAlgn="base" hangingPunct="0">
              <a:spcBef>
                <a:spcPct val="0"/>
              </a:spcBef>
              <a:spcAft>
                <a:spcPct val="0"/>
              </a:spcAft>
            </a:pP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 </a:t>
            </a:r>
            <a:r>
              <a:rPr kumimoji="1" lang="ja-JP"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rPr>
              <a:t>* @link http://www.netcommons.org NetCommons Project</a:t>
            </a: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 </a:t>
            </a:r>
            <a:endParaRPr kumimoji="1" lang="en-US"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endParaRPr>
          </a:p>
          <a:p>
            <a:pPr lvl="0" eaLnBrk="0" fontAlgn="base" hangingPunct="0">
              <a:spcBef>
                <a:spcPct val="0"/>
              </a:spcBef>
              <a:spcAft>
                <a:spcPct val="0"/>
              </a:spcAft>
            </a:pPr>
            <a:r>
              <a:rPr lang="en-US" altLang="ja-JP" dirty="0" smtClean="0">
                <a:latin typeface="Arial Unicode MS" pitchFamily="50" charset="-128"/>
                <a:ea typeface="ＭＳ Ｐゴシック" pitchFamily="50" charset="-128"/>
                <a:cs typeface="ＭＳ Ｐゴシック" pitchFamily="50" charset="-128"/>
              </a:rPr>
              <a:t> </a:t>
            </a:r>
            <a:r>
              <a:rPr kumimoji="1" lang="ja-JP"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rPr>
              <a:t>* @license http://www.netcommons.org/license.txt NetCommons License</a:t>
            </a:r>
            <a:endParaRPr kumimoji="1" lang="en-US"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endParaRPr>
          </a:p>
          <a:p>
            <a:pPr lvl="0" eaLnBrk="0" fontAlgn="base" hangingPunct="0">
              <a:spcBef>
                <a:spcPct val="0"/>
              </a:spcBef>
              <a:spcAft>
                <a:spcPct val="0"/>
              </a:spcAft>
            </a:pP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 </a:t>
            </a:r>
            <a:r>
              <a:rPr kumimoji="1" lang="ja-JP"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rPr>
              <a:t>* @copyright Copyright 2014, NetCommons Project</a:t>
            </a: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 </a:t>
            </a:r>
            <a:endParaRPr kumimoji="1" lang="en-US"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endParaRPr>
          </a:p>
          <a:p>
            <a:pPr lvl="0" eaLnBrk="0" fontAlgn="base" hangingPunct="0">
              <a:spcBef>
                <a:spcPct val="0"/>
              </a:spcBef>
              <a:spcAft>
                <a:spcPct val="0"/>
              </a:spcAft>
            </a:pPr>
            <a:r>
              <a:rPr lang="en-US" altLang="ja-JP" dirty="0" smtClean="0">
                <a:latin typeface="Arial Unicode MS" pitchFamily="50" charset="-128"/>
                <a:ea typeface="ＭＳ Ｐゴシック" pitchFamily="50" charset="-128"/>
                <a:cs typeface="ＭＳ Ｐゴシック" pitchFamily="50" charset="-128"/>
              </a:rPr>
              <a:t> </a:t>
            </a:r>
            <a:r>
              <a:rPr kumimoji="1" lang="ja-JP"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rPr>
              <a:t>*/</a:t>
            </a: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 </a:t>
            </a:r>
            <a:endParaRPr kumimoji="1" lang="en-US"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endParaRPr>
          </a:p>
          <a:p>
            <a:pPr lvl="0" eaLnBrk="0" fontAlgn="base" hangingPunct="0">
              <a:spcBef>
                <a:spcPct val="0"/>
              </a:spcBef>
              <a:spcAft>
                <a:spcPct val="0"/>
              </a:spcAft>
            </a:pP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App</a:t>
            </a:r>
            <a:r>
              <a:rPr kumimoji="1" lang="ja-JP" altLang="ja-JP" b="0" i="0" u="none" strike="noStrike" cap="none" normalizeH="0" baseline="0" dirty="0" smtClean="0">
                <a:ln>
                  <a:noFill/>
                </a:ln>
                <a:solidFill>
                  <a:srgbClr val="666666"/>
                </a:solidFill>
                <a:effectLst/>
                <a:latin typeface="Arial Unicode MS" pitchFamily="50" charset="-128"/>
                <a:ea typeface="ＭＳ Ｐゴシック" pitchFamily="50" charset="-128"/>
                <a:cs typeface="ＭＳ Ｐゴシック" pitchFamily="50" charset="-128"/>
              </a:rPr>
              <a:t>::</a:t>
            </a:r>
            <a:r>
              <a:rPr kumimoji="1" lang="ja-JP" altLang="ja-JP" b="0" i="0" u="none" strike="noStrike" cap="none" normalizeH="0" baseline="0" dirty="0" smtClean="0">
                <a:ln>
                  <a:noFill/>
                </a:ln>
                <a:solidFill>
                  <a:srgbClr val="7D9029"/>
                </a:solidFill>
                <a:effectLst/>
                <a:latin typeface="Arial Unicode MS" pitchFamily="50" charset="-128"/>
                <a:ea typeface="ＭＳ Ｐゴシック" pitchFamily="50" charset="-128"/>
                <a:cs typeface="ＭＳ Ｐゴシック" pitchFamily="50" charset="-128"/>
              </a:rPr>
              <a:t>uses</a:t>
            </a: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a:t>
            </a:r>
            <a:r>
              <a:rPr kumimoji="1" lang="ja-JP" altLang="ja-JP" b="0" i="0"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rPr>
              <a:t>'IframesAppController'</a:t>
            </a: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 </a:t>
            </a:r>
            <a:r>
              <a:rPr kumimoji="1" lang="ja-JP" altLang="ja-JP" b="0" i="0"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rPr>
              <a:t>'Iframes.Controller'</a:t>
            </a: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a:t>
            </a:r>
            <a:endParaRPr kumimoji="1" lang="en-US"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endParaRPr>
          </a:p>
          <a:p>
            <a:pPr lvl="0" eaLnBrk="0" fontAlgn="base" hangingPunct="0">
              <a:spcBef>
                <a:spcPct val="0"/>
              </a:spcBef>
              <a:spcAft>
                <a:spcPct val="0"/>
              </a:spcAft>
            </a:pPr>
            <a:endParaRPr lang="en-US" altLang="ja-JP" dirty="0" smtClean="0">
              <a:latin typeface="Arial Unicode MS" pitchFamily="50" charset="-128"/>
              <a:ea typeface="ＭＳ Ｐゴシック" pitchFamily="50" charset="-128"/>
              <a:cs typeface="ＭＳ Ｐゴシック" pitchFamily="50" charset="-128"/>
            </a:endParaRPr>
          </a:p>
          <a:p>
            <a:pPr lvl="0" eaLnBrk="0" fontAlgn="base" hangingPunct="0">
              <a:spcBef>
                <a:spcPct val="0"/>
              </a:spcBef>
              <a:spcAft>
                <a:spcPct val="0"/>
              </a:spcAft>
            </a:pP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 </a:t>
            </a:r>
            <a:r>
              <a:rPr kumimoji="1" lang="ja-JP"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rPr>
              <a:t>/**</a:t>
            </a: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 </a:t>
            </a:r>
            <a:endParaRPr kumimoji="1" lang="en-US"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endParaRPr>
          </a:p>
          <a:p>
            <a:pPr lvl="0" eaLnBrk="0" fontAlgn="base" hangingPunct="0">
              <a:spcBef>
                <a:spcPct val="0"/>
              </a:spcBef>
              <a:spcAft>
                <a:spcPct val="0"/>
              </a:spcAft>
            </a:pPr>
            <a:r>
              <a:rPr lang="en-US" altLang="ja-JP" dirty="0" smtClean="0">
                <a:latin typeface="Arial Unicode MS" pitchFamily="50" charset="-128"/>
                <a:ea typeface="ＭＳ Ｐゴシック" pitchFamily="50" charset="-128"/>
                <a:cs typeface="ＭＳ Ｐゴシック" pitchFamily="50" charset="-128"/>
              </a:rPr>
              <a:t>  </a:t>
            </a:r>
            <a:r>
              <a:rPr kumimoji="1" lang="ja-JP"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rPr>
              <a:t>* Iframes Controller</a:t>
            </a: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 </a:t>
            </a:r>
            <a:endParaRPr kumimoji="1" lang="en-US"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endParaRPr>
          </a:p>
          <a:p>
            <a:pPr lvl="0" eaLnBrk="0" fontAlgn="base" hangingPunct="0">
              <a:spcBef>
                <a:spcPct val="0"/>
              </a:spcBef>
              <a:spcAft>
                <a:spcPct val="0"/>
              </a:spcAft>
            </a:pPr>
            <a:r>
              <a:rPr lang="en-US" altLang="ja-JP" dirty="0" smtClean="0">
                <a:latin typeface="Arial Unicode MS" pitchFamily="50" charset="-128"/>
                <a:ea typeface="ＭＳ Ｐゴシック" pitchFamily="50" charset="-128"/>
                <a:cs typeface="ＭＳ Ｐゴシック" pitchFamily="50" charset="-128"/>
              </a:rPr>
              <a:t>  </a:t>
            </a:r>
            <a:r>
              <a:rPr kumimoji="1" lang="ja-JP"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rPr>
              <a:t>*</a:t>
            </a: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 </a:t>
            </a:r>
            <a:endParaRPr kumimoji="1" lang="en-US"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endParaRPr>
          </a:p>
          <a:p>
            <a:pPr lvl="0" eaLnBrk="0" fontAlgn="base" hangingPunct="0">
              <a:spcBef>
                <a:spcPct val="0"/>
              </a:spcBef>
              <a:spcAft>
                <a:spcPct val="0"/>
              </a:spcAft>
            </a:pPr>
            <a:r>
              <a:rPr lang="en-US" altLang="ja-JP" dirty="0" smtClean="0">
                <a:latin typeface="Arial Unicode MS" pitchFamily="50" charset="-128"/>
                <a:ea typeface="ＭＳ Ｐゴシック" pitchFamily="50" charset="-128"/>
                <a:cs typeface="ＭＳ Ｐゴシック" pitchFamily="50" charset="-128"/>
              </a:rPr>
              <a:t>  </a:t>
            </a:r>
            <a:r>
              <a:rPr kumimoji="1" lang="ja-JP"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rPr>
              <a:t>* @author Kotaro Hokada </a:t>
            </a:r>
            <a:r>
              <a:rPr lang="ja-JP" altLang="ja-JP" i="1" dirty="0" smtClean="0">
                <a:solidFill>
                  <a:srgbClr val="BA2121"/>
                </a:solidFill>
                <a:latin typeface="Arial Unicode MS" pitchFamily="50" charset="-128"/>
                <a:ea typeface="ＭＳ Ｐゴシック" pitchFamily="50" charset="-128"/>
                <a:cs typeface="ＭＳ Ｐゴシック" pitchFamily="50" charset="-128"/>
              </a:rPr>
              <a:t>&lt;</a:t>
            </a:r>
            <a:r>
              <a:rPr kumimoji="1" lang="ja-JP"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hlinkClick r:id="rId3"/>
              </a:rPr>
              <a:t>kotaro.hokada@gmail.com</a:t>
            </a:r>
            <a:r>
              <a:rPr lang="ja-JP" altLang="ja-JP" i="1" dirty="0" smtClean="0">
                <a:solidFill>
                  <a:srgbClr val="BA2121"/>
                </a:solidFill>
                <a:latin typeface="Arial Unicode MS" pitchFamily="50" charset="-128"/>
                <a:ea typeface="ＭＳ Ｐゴシック" pitchFamily="50" charset="-128"/>
                <a:cs typeface="ＭＳ Ｐゴシック" pitchFamily="50" charset="-128"/>
              </a:rPr>
              <a:t>&gt;</a:t>
            </a:r>
            <a:endParaRPr kumimoji="1" lang="en-US"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endParaRPr>
          </a:p>
          <a:p>
            <a:pPr lvl="0" eaLnBrk="0" fontAlgn="base" hangingPunct="0">
              <a:spcBef>
                <a:spcPct val="0"/>
              </a:spcBef>
              <a:spcAft>
                <a:spcPct val="0"/>
              </a:spcAft>
            </a:pPr>
            <a:r>
              <a:rPr kumimoji="1" lang="en-US"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 </a:t>
            </a: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 </a:t>
            </a:r>
            <a:r>
              <a:rPr kumimoji="1" lang="ja-JP"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rPr>
              <a:t>* @package NetCommons\Iframes\Controller</a:t>
            </a: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 </a:t>
            </a:r>
            <a:endParaRPr kumimoji="1" lang="en-US"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endParaRPr>
          </a:p>
          <a:p>
            <a:pPr lvl="0" eaLnBrk="0" fontAlgn="base" hangingPunct="0">
              <a:spcBef>
                <a:spcPct val="0"/>
              </a:spcBef>
              <a:spcAft>
                <a:spcPct val="0"/>
              </a:spcAft>
            </a:pPr>
            <a:r>
              <a:rPr kumimoji="1" lang="en-US"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rPr>
              <a:t>  </a:t>
            </a:r>
            <a:r>
              <a:rPr kumimoji="1" lang="ja-JP"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rPr>
              <a:t>*/</a:t>
            </a: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 </a:t>
            </a:r>
            <a:endParaRPr kumimoji="1" lang="en-US"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endParaRPr>
          </a:p>
          <a:p>
            <a:pPr lvl="0" eaLnBrk="0" fontAlgn="base" hangingPunct="0">
              <a:spcBef>
                <a:spcPct val="0"/>
              </a:spcBef>
              <a:spcAft>
                <a:spcPct val="0"/>
              </a:spcAft>
            </a:pPr>
            <a:r>
              <a:rPr kumimoji="1" lang="ja-JP" altLang="ja-JP" b="1" i="0" u="none" strike="noStrike" cap="none" normalizeH="0" baseline="0" dirty="0" smtClean="0">
                <a:ln>
                  <a:noFill/>
                </a:ln>
                <a:solidFill>
                  <a:srgbClr val="008000"/>
                </a:solidFill>
                <a:effectLst/>
                <a:latin typeface="Arial Unicode MS" pitchFamily="50" charset="-128"/>
                <a:ea typeface="ＭＳ Ｐゴシック" pitchFamily="50" charset="-128"/>
                <a:cs typeface="ＭＳ Ｐゴシック" pitchFamily="50" charset="-128"/>
              </a:rPr>
              <a:t>class</a:t>
            </a: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 </a:t>
            </a:r>
            <a:r>
              <a:rPr kumimoji="1" lang="ja-JP" altLang="ja-JP" b="1" i="0" u="none" strike="noStrike" cap="none" normalizeH="0" baseline="0" dirty="0" smtClean="0">
                <a:ln>
                  <a:noFill/>
                </a:ln>
                <a:solidFill>
                  <a:srgbClr val="0000FF"/>
                </a:solidFill>
                <a:effectLst/>
                <a:latin typeface="Arial Unicode MS" pitchFamily="50" charset="-128"/>
                <a:ea typeface="ＭＳ Ｐゴシック" pitchFamily="50" charset="-128"/>
                <a:cs typeface="ＭＳ Ｐゴシック" pitchFamily="50" charset="-128"/>
              </a:rPr>
              <a:t>IframesController</a:t>
            </a: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 </a:t>
            </a:r>
            <a:r>
              <a:rPr kumimoji="1" lang="ja-JP" altLang="ja-JP" b="1" i="0" u="none" strike="noStrike" cap="none" normalizeH="0" baseline="0" dirty="0" smtClean="0">
                <a:ln>
                  <a:noFill/>
                </a:ln>
                <a:solidFill>
                  <a:srgbClr val="008000"/>
                </a:solidFill>
                <a:effectLst/>
                <a:latin typeface="Arial Unicode MS" pitchFamily="50" charset="-128"/>
                <a:ea typeface="ＭＳ Ｐゴシック" pitchFamily="50" charset="-128"/>
                <a:cs typeface="ＭＳ Ｐゴシック" pitchFamily="50" charset="-128"/>
              </a:rPr>
              <a:t>extends</a:t>
            </a: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 IframesAppController { </a:t>
            </a:r>
            <a:endParaRPr kumimoji="1" lang="en-US"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endParaRPr>
          </a:p>
          <a:p>
            <a:pPr lvl="0" eaLnBrk="0" fontAlgn="base" hangingPunct="0">
              <a:spcBef>
                <a:spcPct val="0"/>
              </a:spcBef>
              <a:spcAft>
                <a:spcPct val="0"/>
              </a:spcAft>
            </a:pPr>
            <a:r>
              <a:rPr lang="en-US" altLang="ja-JP" dirty="0" smtClean="0">
                <a:latin typeface="Arial Unicode MS" pitchFamily="50" charset="-128"/>
                <a:ea typeface="ＭＳ Ｐゴシック" pitchFamily="50" charset="-128"/>
                <a:cs typeface="ＭＳ Ｐゴシック" pitchFamily="50" charset="-128"/>
              </a:rPr>
              <a:t>  </a:t>
            </a:r>
            <a:r>
              <a:rPr lang="en-US" altLang="ja-JP" i="1" dirty="0" smtClean="0">
                <a:solidFill>
                  <a:srgbClr val="BA2121"/>
                </a:solidFill>
                <a:latin typeface="Arial Unicode MS" pitchFamily="50" charset="-128"/>
                <a:ea typeface="ＭＳ Ｐゴシック" pitchFamily="50" charset="-128"/>
                <a:cs typeface="ＭＳ Ｐゴシック" pitchFamily="50" charset="-128"/>
              </a:rPr>
              <a:t>/* </a:t>
            </a:r>
            <a:r>
              <a:rPr lang="ja-JP" altLang="en-US" i="1" dirty="0" smtClean="0">
                <a:solidFill>
                  <a:srgbClr val="BA2121"/>
                </a:solidFill>
                <a:latin typeface="Arial Unicode MS" pitchFamily="50" charset="-128"/>
                <a:ea typeface="ＭＳ Ｐゴシック" pitchFamily="50" charset="-128"/>
                <a:cs typeface="ＭＳ Ｐゴシック" pitchFamily="50" charset="-128"/>
              </a:rPr>
              <a:t>省略 </a:t>
            </a:r>
            <a:r>
              <a:rPr lang="en-US" altLang="ja-JP" i="1" dirty="0" smtClean="0">
                <a:solidFill>
                  <a:srgbClr val="BA2121"/>
                </a:solidFill>
                <a:latin typeface="Arial Unicode MS" pitchFamily="50" charset="-128"/>
                <a:ea typeface="ＭＳ Ｐゴシック" pitchFamily="50" charset="-128"/>
                <a:cs typeface="ＭＳ Ｐゴシック" pitchFamily="50" charset="-128"/>
              </a:rPr>
              <a:t>*/</a:t>
            </a:r>
          </a:p>
          <a:p>
            <a:pPr lvl="0" eaLnBrk="0" fontAlgn="base" hangingPunct="0">
              <a:spcBef>
                <a:spcPct val="0"/>
              </a:spcBef>
              <a:spcAft>
                <a:spcPct val="0"/>
              </a:spcAft>
            </a:pPr>
            <a:r>
              <a:rPr lang="en-US" altLang="ja-JP" dirty="0" smtClean="0">
                <a:latin typeface="Arial Unicode MS" pitchFamily="50" charset="-128"/>
                <a:ea typeface="ＭＳ Ｐゴシック" pitchFamily="50" charset="-128"/>
                <a:cs typeface="ＭＳ Ｐゴシック" pitchFamily="50" charset="-128"/>
              </a:rPr>
              <a:t>}</a:t>
            </a:r>
            <a:endParaRPr kumimoji="1" lang="en-US"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endParaRPr>
          </a:p>
        </p:txBody>
      </p:sp>
      <p:sp>
        <p:nvSpPr>
          <p:cNvPr id="9" name="四角形吹き出し 8"/>
          <p:cNvSpPr/>
          <p:nvPr/>
        </p:nvSpPr>
        <p:spPr>
          <a:xfrm>
            <a:off x="1403648" y="908720"/>
            <a:ext cx="1512168" cy="432048"/>
          </a:xfrm>
          <a:prstGeom prst="wedgeRectCallout">
            <a:avLst>
              <a:gd name="adj1" fmla="val -40745"/>
              <a:gd name="adj2" fmla="val 8174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ファイル名</a:t>
            </a:r>
            <a:endParaRPr kumimoji="1" lang="ja-JP" altLang="en-US" sz="2000" b="1" dirty="0">
              <a:latin typeface="メイリオ" pitchFamily="50" charset="-128"/>
              <a:ea typeface="メイリオ" pitchFamily="50" charset="-128"/>
              <a:cs typeface="メイリオ" pitchFamily="50" charset="-128"/>
            </a:endParaRPr>
          </a:p>
        </p:txBody>
      </p:sp>
      <p:sp>
        <p:nvSpPr>
          <p:cNvPr id="10" name="四角形吹き出し 9"/>
          <p:cNvSpPr/>
          <p:nvPr/>
        </p:nvSpPr>
        <p:spPr>
          <a:xfrm>
            <a:off x="3563888" y="1052736"/>
            <a:ext cx="1872208" cy="648072"/>
          </a:xfrm>
          <a:prstGeom prst="wedgeRectCallout">
            <a:avLst>
              <a:gd name="adj1" fmla="val -51988"/>
              <a:gd name="adj2" fmla="val 114449"/>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2000" b="1" dirty="0" smtClean="0">
                <a:latin typeface="メイリオ" pitchFamily="50" charset="-128"/>
                <a:ea typeface="メイリオ" pitchFamily="50" charset="-128"/>
                <a:cs typeface="メイリオ" pitchFamily="50" charset="-128"/>
              </a:rPr>
              <a:t>先生の氏名</a:t>
            </a:r>
            <a:endParaRPr kumimoji="1" lang="en-US" altLang="ja-JP" sz="2000" b="1" dirty="0" smtClean="0">
              <a:latin typeface="メイリオ" pitchFamily="50" charset="-128"/>
              <a:ea typeface="メイリオ" pitchFamily="50" charset="-128"/>
              <a:cs typeface="メイリオ" pitchFamily="50" charset="-128"/>
            </a:endParaRPr>
          </a:p>
          <a:p>
            <a:pPr algn="ctr"/>
            <a:r>
              <a:rPr kumimoji="1" lang="ja-JP" altLang="en-US" sz="2000" b="1" dirty="0" smtClean="0">
                <a:latin typeface="メイリオ" pitchFamily="50" charset="-128"/>
                <a:ea typeface="メイリオ" pitchFamily="50" charset="-128"/>
                <a:cs typeface="メイリオ" pitchFamily="50" charset="-128"/>
              </a:rPr>
              <a:t>アドレス</a:t>
            </a:r>
            <a:endParaRPr kumimoji="1" lang="ja-JP" altLang="en-US" sz="2000" b="1" dirty="0">
              <a:latin typeface="メイリオ" pitchFamily="50" charset="-128"/>
              <a:ea typeface="メイリオ" pitchFamily="50" charset="-128"/>
              <a:cs typeface="メイリオ" pitchFamily="50" charset="-128"/>
            </a:endParaRPr>
          </a:p>
        </p:txBody>
      </p:sp>
      <p:sp>
        <p:nvSpPr>
          <p:cNvPr id="11" name="四角形吹き出し 10"/>
          <p:cNvSpPr/>
          <p:nvPr/>
        </p:nvSpPr>
        <p:spPr>
          <a:xfrm>
            <a:off x="5724128" y="1052736"/>
            <a:ext cx="1944216" cy="648072"/>
          </a:xfrm>
          <a:prstGeom prst="wedgeRectCallout">
            <a:avLst>
              <a:gd name="adj1" fmla="val -75811"/>
              <a:gd name="adj2" fmla="val 155816"/>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2000" b="1" dirty="0" smtClean="0">
                <a:latin typeface="メイリオ" pitchFamily="50" charset="-128"/>
                <a:ea typeface="メイリオ" pitchFamily="50" charset="-128"/>
                <a:cs typeface="メイリオ" pitchFamily="50" charset="-128"/>
              </a:rPr>
              <a:t>開発者の氏名</a:t>
            </a:r>
            <a:endParaRPr kumimoji="1" lang="en-US" altLang="ja-JP" sz="2000" b="1" dirty="0" smtClean="0">
              <a:latin typeface="メイリオ" pitchFamily="50" charset="-128"/>
              <a:ea typeface="メイリオ" pitchFamily="50" charset="-128"/>
              <a:cs typeface="メイリオ" pitchFamily="50" charset="-128"/>
            </a:endParaRPr>
          </a:p>
          <a:p>
            <a:pPr algn="ctr"/>
            <a:r>
              <a:rPr kumimoji="1" lang="ja-JP" altLang="en-US" sz="2000" b="1" dirty="0" smtClean="0">
                <a:latin typeface="メイリオ" pitchFamily="50" charset="-128"/>
                <a:ea typeface="メイリオ" pitchFamily="50" charset="-128"/>
                <a:cs typeface="メイリオ" pitchFamily="50" charset="-128"/>
              </a:rPr>
              <a:t>アドレス</a:t>
            </a:r>
            <a:endParaRPr kumimoji="1" lang="ja-JP" altLang="en-US" sz="2000" b="1" dirty="0">
              <a:latin typeface="メイリオ" pitchFamily="50" charset="-128"/>
              <a:ea typeface="メイリオ" pitchFamily="50" charset="-128"/>
              <a:cs typeface="メイリオ" pitchFamily="50" charset="-128"/>
            </a:endParaRPr>
          </a:p>
        </p:txBody>
      </p:sp>
      <p:sp>
        <p:nvSpPr>
          <p:cNvPr id="12" name="四角形吹き出し 11"/>
          <p:cNvSpPr/>
          <p:nvPr/>
        </p:nvSpPr>
        <p:spPr>
          <a:xfrm>
            <a:off x="7380312" y="3284984"/>
            <a:ext cx="1476672" cy="432048"/>
          </a:xfrm>
          <a:prstGeom prst="wedgeRectCallout">
            <a:avLst>
              <a:gd name="adj1" fmla="val -96998"/>
              <a:gd name="adj2" fmla="val -7651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2000" b="1" dirty="0" smtClean="0">
                <a:latin typeface="メイリオ" pitchFamily="50" charset="-128"/>
                <a:ea typeface="メイリオ" pitchFamily="50" charset="-128"/>
                <a:cs typeface="メイリオ" pitchFamily="50" charset="-128"/>
              </a:rPr>
              <a:t>ライセンス</a:t>
            </a:r>
            <a:endParaRPr kumimoji="1" lang="ja-JP" altLang="en-US" sz="2000" b="1" dirty="0">
              <a:latin typeface="メイリオ" pitchFamily="50" charset="-128"/>
              <a:ea typeface="メイリオ" pitchFamily="50" charset="-128"/>
              <a:cs typeface="メイリオ" pitchFamily="50" charset="-128"/>
            </a:endParaRPr>
          </a:p>
        </p:txBody>
      </p:sp>
      <p:sp>
        <p:nvSpPr>
          <p:cNvPr id="13" name="四角形吹き出し 12"/>
          <p:cNvSpPr/>
          <p:nvPr/>
        </p:nvSpPr>
        <p:spPr>
          <a:xfrm>
            <a:off x="6444208" y="3861048"/>
            <a:ext cx="1152128" cy="432048"/>
          </a:xfrm>
          <a:prstGeom prst="wedgeRectCallout">
            <a:avLst>
              <a:gd name="adj1" fmla="val -95371"/>
              <a:gd name="adj2" fmla="val -16068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2000" b="1" dirty="0" smtClean="0">
                <a:latin typeface="メイリオ" pitchFamily="50" charset="-128"/>
                <a:ea typeface="メイリオ" pitchFamily="50" charset="-128"/>
                <a:cs typeface="メイリオ" pitchFamily="50" charset="-128"/>
              </a:rPr>
              <a:t>著作権</a:t>
            </a:r>
            <a:endParaRPr kumimoji="1" lang="ja-JP" altLang="en-US" sz="2000" b="1" dirty="0">
              <a:latin typeface="メイリオ" pitchFamily="50" charset="-128"/>
              <a:ea typeface="メイリオ" pitchFamily="50" charset="-128"/>
              <a:cs typeface="メイリオ" pitchFamily="50" charset="-128"/>
            </a:endParaRPr>
          </a:p>
        </p:txBody>
      </p:sp>
      <p:sp>
        <p:nvSpPr>
          <p:cNvPr id="14" name="四角形吹き出し 13"/>
          <p:cNvSpPr/>
          <p:nvPr/>
        </p:nvSpPr>
        <p:spPr>
          <a:xfrm>
            <a:off x="7164288" y="1988840"/>
            <a:ext cx="1656184" cy="432048"/>
          </a:xfrm>
          <a:prstGeom prst="wedgeRectCallout">
            <a:avLst>
              <a:gd name="adj1" fmla="val -89976"/>
              <a:gd name="adj2" fmla="val 10290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2000" b="1" dirty="0" smtClean="0">
                <a:latin typeface="メイリオ" pitchFamily="50" charset="-128"/>
                <a:ea typeface="メイリオ" pitchFamily="50" charset="-128"/>
                <a:cs typeface="メイリオ" pitchFamily="50" charset="-128"/>
              </a:rPr>
              <a:t>公式サイト</a:t>
            </a:r>
            <a:endParaRPr kumimoji="1" lang="ja-JP" altLang="en-US" sz="2000" b="1" dirty="0">
              <a:latin typeface="メイリオ" pitchFamily="50" charset="-128"/>
              <a:ea typeface="メイリオ" pitchFamily="50" charset="-128"/>
              <a:cs typeface="メイリオ" pitchFamily="50" charset="-128"/>
            </a:endParaRPr>
          </a:p>
        </p:txBody>
      </p:sp>
      <p:sp>
        <p:nvSpPr>
          <p:cNvPr id="15" name="フローチャート: 処理 14"/>
          <p:cNvSpPr/>
          <p:nvPr/>
        </p:nvSpPr>
        <p:spPr>
          <a:xfrm>
            <a:off x="72008" y="1196752"/>
            <a:ext cx="467544" cy="2448272"/>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ファイルの先頭</a:t>
            </a:r>
            <a:endParaRPr kumimoji="1" lang="ja-JP" altLang="en-US" sz="2000" b="1" dirty="0">
              <a:latin typeface="メイリオ" pitchFamily="50" charset="-128"/>
              <a:ea typeface="メイリオ" pitchFamily="50" charset="-128"/>
              <a:cs typeface="メイリオ" pitchFamily="50" charset="-128"/>
            </a:endParaRPr>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43</a:t>
            </a:fld>
            <a:endParaRPr lang="ja-JP" altLang="en-US" dirty="0"/>
          </a:p>
        </p:txBody>
      </p:sp>
      <p:sp>
        <p:nvSpPr>
          <p:cNvPr id="16" name="フローチャート: 処理 15"/>
          <p:cNvSpPr/>
          <p:nvPr/>
        </p:nvSpPr>
        <p:spPr>
          <a:xfrm>
            <a:off x="72008" y="4149080"/>
            <a:ext cx="467544" cy="1944216"/>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クラスの先頭</a:t>
            </a:r>
            <a:endParaRPr kumimoji="1" lang="ja-JP" altLang="en-US" sz="2000" b="1" dirty="0">
              <a:latin typeface="メイリオ" pitchFamily="50" charset="-128"/>
              <a:ea typeface="メイリオ" pitchFamily="50" charset="-128"/>
              <a:cs typeface="メイリオ" pitchFamily="50" charset="-128"/>
            </a:endParaRPr>
          </a:p>
        </p:txBody>
      </p:sp>
      <p:sp>
        <p:nvSpPr>
          <p:cNvPr id="19" name="テキスト ボックス 18"/>
          <p:cNvSpPr txBox="1"/>
          <p:nvPr/>
        </p:nvSpPr>
        <p:spPr>
          <a:xfrm>
            <a:off x="6516216" y="5329624"/>
            <a:ext cx="2520280" cy="1123712"/>
          </a:xfrm>
          <a:prstGeom prst="round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kumimoji="1" lang="ja-JP" altLang="en-US" sz="2000" b="1" dirty="0" smtClean="0">
                <a:latin typeface="メイリオ" pitchFamily="50" charset="-128"/>
                <a:ea typeface="メイリオ" pitchFamily="50" charset="-128"/>
                <a:cs typeface="メイリオ" pitchFamily="50" charset="-128"/>
              </a:rPr>
              <a:t>・メンバ変数宣言</a:t>
            </a:r>
            <a:endParaRPr kumimoji="1" lang="en-US" altLang="ja-JP" sz="2000" b="1" dirty="0" smtClean="0">
              <a:latin typeface="メイリオ" pitchFamily="50" charset="-128"/>
              <a:ea typeface="メイリオ" pitchFamily="50" charset="-128"/>
              <a:cs typeface="メイリオ" pitchFamily="50" charset="-128"/>
            </a:endParaRPr>
          </a:p>
          <a:p>
            <a:r>
              <a:rPr lang="ja-JP" altLang="en-US" sz="2000" b="1" dirty="0" smtClean="0">
                <a:latin typeface="メイリオ" pitchFamily="50" charset="-128"/>
                <a:ea typeface="メイリオ" pitchFamily="50" charset="-128"/>
                <a:cs typeface="メイリオ" pitchFamily="50" charset="-128"/>
              </a:rPr>
              <a:t>・メソッド</a:t>
            </a:r>
            <a:endParaRPr lang="en-US" altLang="ja-JP" sz="2000" b="1" dirty="0" smtClean="0">
              <a:latin typeface="メイリオ" pitchFamily="50" charset="-128"/>
              <a:ea typeface="メイリオ" pitchFamily="50" charset="-128"/>
              <a:cs typeface="メイリオ" pitchFamily="50" charset="-128"/>
            </a:endParaRPr>
          </a:p>
          <a:p>
            <a:r>
              <a:rPr kumimoji="1" lang="ja-JP" altLang="en-US" sz="2000" b="1" dirty="0" smtClean="0">
                <a:latin typeface="メイリオ" pitchFamily="50" charset="-128"/>
                <a:ea typeface="メイリオ" pitchFamily="50" charset="-128"/>
                <a:cs typeface="メイリオ" pitchFamily="50" charset="-128"/>
              </a:rPr>
              <a:t>の先頭も同様</a:t>
            </a:r>
            <a:endParaRPr kumimoji="1" lang="ja-JP" altLang="en-US" sz="2000" b="1" dirty="0">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dissolve">
                                      <p:cBhvr>
                                        <p:cTn id="18" dur="500"/>
                                        <p:tgtEl>
                                          <p:spTgt spid="11"/>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dissolve">
                                      <p:cBhvr>
                                        <p:cTn id="21" dur="500"/>
                                        <p:tgtEl>
                                          <p:spTgt spid="14"/>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dissolve">
                                      <p:cBhvr>
                                        <p:cTn id="24" dur="500"/>
                                        <p:tgtEl>
                                          <p:spTgt spid="12"/>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dissolv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up)">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dissolve">
                                      <p:cBhvr>
                                        <p:cTn id="3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16" grpId="0" animBg="1"/>
      <p:bldP spid="19" grpId="0" animBg="1"/>
    </p:bld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980728"/>
          </a:xfrm>
        </p:spPr>
        <p:txBody>
          <a:bodyPr vert="horz" lIns="91440" tIns="45720" rIns="91440" bIns="45720" rtlCol="0" anchor="ctr">
            <a:normAutofit/>
          </a:bodyPr>
          <a:lstStyle/>
          <a:p>
            <a:pPr>
              <a:defRPr/>
            </a:pPr>
            <a:r>
              <a:rPr lang="ja-JP" altLang="en-US" sz="3600" b="1" dirty="0" smtClean="0">
                <a:latin typeface="メイリオ" pitchFamily="50" charset="-128"/>
                <a:ea typeface="メイリオ" pitchFamily="50" charset="-128"/>
                <a:cs typeface="メイリオ" pitchFamily="50" charset="-128"/>
              </a:rPr>
              <a:t>補足</a:t>
            </a:r>
            <a:r>
              <a:rPr lang="en-US" altLang="ja-JP" sz="3600" b="1" dirty="0" smtClean="0">
                <a:latin typeface="メイリオ" pitchFamily="50" charset="-128"/>
                <a:ea typeface="メイリオ" pitchFamily="50" charset="-128"/>
                <a:cs typeface="メイリオ" pitchFamily="50" charset="-128"/>
              </a:rPr>
              <a:t> MVC</a:t>
            </a:r>
            <a:r>
              <a:rPr lang="ja-JP" altLang="en-US" sz="3600" b="1" dirty="0" smtClean="0">
                <a:latin typeface="メイリオ" pitchFamily="50" charset="-128"/>
                <a:ea typeface="メイリオ" pitchFamily="50" charset="-128"/>
                <a:cs typeface="メイリオ" pitchFamily="50" charset="-128"/>
              </a:rPr>
              <a:t>モデルとは</a:t>
            </a:r>
            <a:endParaRPr lang="ja-JP" altLang="en-US" sz="3600" b="1" dirty="0">
              <a:latin typeface="メイリオ" pitchFamily="50" charset="-128"/>
              <a:ea typeface="メイリオ" pitchFamily="50" charset="-128"/>
              <a:cs typeface="メイリオ" pitchFamily="50" charset="-128"/>
            </a:endParaRPr>
          </a:p>
        </p:txBody>
      </p:sp>
      <p:sp>
        <p:nvSpPr>
          <p:cNvPr id="3" name="コンテンツ プレースホルダ 2"/>
          <p:cNvSpPr>
            <a:spLocks noGrp="1"/>
          </p:cNvSpPr>
          <p:nvPr>
            <p:ph idx="1"/>
          </p:nvPr>
        </p:nvSpPr>
        <p:spPr>
          <a:xfrm>
            <a:off x="457200" y="1412776"/>
            <a:ext cx="8435280" cy="5112568"/>
          </a:xfrm>
        </p:spPr>
        <p:txBody>
          <a:bodyPr>
            <a:normAutofit/>
          </a:bodyPr>
          <a:lstStyle/>
          <a:p>
            <a:pPr>
              <a:spcAft>
                <a:spcPts val="600"/>
              </a:spcAft>
            </a:pPr>
            <a:r>
              <a:rPr lang="ja-JP" altLang="en-US" sz="2800" b="1" dirty="0" smtClean="0">
                <a:latin typeface="メイリオ" pitchFamily="50" charset="-128"/>
                <a:ea typeface="メイリオ" pitchFamily="50" charset="-128"/>
                <a:cs typeface="メイリオ" pitchFamily="50" charset="-128"/>
              </a:rPr>
              <a:t>ソフトウェアの設計モデルのひとつ</a:t>
            </a:r>
            <a:endParaRPr kumimoji="1" lang="en-US" altLang="ja-JP" sz="2800" b="1" dirty="0" smtClean="0">
              <a:latin typeface="メイリオ" pitchFamily="50" charset="-128"/>
              <a:ea typeface="メイリオ" pitchFamily="50" charset="-128"/>
              <a:cs typeface="メイリオ" pitchFamily="50" charset="-128"/>
            </a:endParaRPr>
          </a:p>
          <a:p>
            <a:r>
              <a:rPr kumimoji="1" lang="en-US" altLang="ja-JP" sz="2800" b="1" dirty="0" smtClean="0">
                <a:latin typeface="メイリオ" pitchFamily="50" charset="-128"/>
                <a:ea typeface="メイリオ" pitchFamily="50" charset="-128"/>
                <a:cs typeface="メイリオ" pitchFamily="50" charset="-128"/>
              </a:rPr>
              <a:t>Model</a:t>
            </a:r>
            <a:r>
              <a:rPr kumimoji="1" lang="ja-JP" altLang="en-US" sz="2800" b="1" dirty="0" smtClean="0">
                <a:latin typeface="メイリオ" pitchFamily="50" charset="-128"/>
                <a:ea typeface="メイリオ" pitchFamily="50" charset="-128"/>
                <a:cs typeface="メイリオ" pitchFamily="50" charset="-128"/>
              </a:rPr>
              <a:t>、</a:t>
            </a:r>
            <a:r>
              <a:rPr kumimoji="1" lang="en-US" altLang="ja-JP" sz="2800" b="1" dirty="0" smtClean="0">
                <a:latin typeface="メイリオ" pitchFamily="50" charset="-128"/>
                <a:ea typeface="メイリオ" pitchFamily="50" charset="-128"/>
                <a:cs typeface="メイリオ" pitchFamily="50" charset="-128"/>
              </a:rPr>
              <a:t>View</a:t>
            </a:r>
            <a:r>
              <a:rPr kumimoji="1" lang="ja-JP" altLang="en-US" sz="2800" b="1" dirty="0" smtClean="0">
                <a:latin typeface="メイリオ" pitchFamily="50" charset="-128"/>
                <a:ea typeface="メイリオ" pitchFamily="50" charset="-128"/>
                <a:cs typeface="メイリオ" pitchFamily="50" charset="-128"/>
              </a:rPr>
              <a:t>、</a:t>
            </a:r>
            <a:r>
              <a:rPr kumimoji="1" lang="en-US" altLang="ja-JP" sz="2800" b="1" dirty="0" smtClean="0">
                <a:latin typeface="メイリオ" pitchFamily="50" charset="-128"/>
                <a:ea typeface="メイリオ" pitchFamily="50" charset="-128"/>
                <a:cs typeface="メイリオ" pitchFamily="50" charset="-128"/>
              </a:rPr>
              <a:t>Controller</a:t>
            </a:r>
            <a:r>
              <a:rPr lang="ja-JP" altLang="en-US" sz="2800" b="1" dirty="0" smtClean="0">
                <a:latin typeface="メイリオ" pitchFamily="50" charset="-128"/>
                <a:ea typeface="メイリオ" pitchFamily="50" charset="-128"/>
                <a:cs typeface="メイリオ" pitchFamily="50" charset="-128"/>
              </a:rPr>
              <a:t>という要素に分割</a:t>
            </a:r>
            <a:endParaRPr kumimoji="1" lang="en-US" altLang="ja-JP" sz="2800"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データ取得など処理の中核を担う：</a:t>
            </a:r>
            <a:r>
              <a:rPr lang="en-US" altLang="ja-JP" sz="2400" b="1" dirty="0" smtClean="0">
                <a:solidFill>
                  <a:srgbClr val="FF0000"/>
                </a:solidFill>
                <a:latin typeface="メイリオ" pitchFamily="50" charset="-128"/>
                <a:ea typeface="メイリオ" pitchFamily="50" charset="-128"/>
                <a:cs typeface="メイリオ" pitchFamily="50" charset="-128"/>
              </a:rPr>
              <a:t>Model</a:t>
            </a:r>
          </a:p>
          <a:p>
            <a:pPr lvl="1"/>
            <a:r>
              <a:rPr kumimoji="1" lang="ja-JP" altLang="en-US" sz="2400" b="1" dirty="0" smtClean="0">
                <a:latin typeface="メイリオ" pitchFamily="50" charset="-128"/>
                <a:ea typeface="メイリオ" pitchFamily="50" charset="-128"/>
                <a:cs typeface="メイリオ" pitchFamily="50" charset="-128"/>
              </a:rPr>
              <a:t>表示や出力を担う：</a:t>
            </a:r>
            <a:r>
              <a:rPr kumimoji="1" lang="en-US" altLang="ja-JP" sz="2400" b="1" dirty="0" smtClean="0">
                <a:solidFill>
                  <a:srgbClr val="00B050"/>
                </a:solidFill>
                <a:latin typeface="メイリオ" pitchFamily="50" charset="-128"/>
                <a:ea typeface="メイリオ" pitchFamily="50" charset="-128"/>
                <a:cs typeface="メイリオ" pitchFamily="50" charset="-128"/>
              </a:rPr>
              <a:t>View</a:t>
            </a:r>
          </a:p>
          <a:p>
            <a:pPr lvl="1">
              <a:spcAft>
                <a:spcPts val="600"/>
              </a:spcAft>
            </a:pPr>
            <a:r>
              <a:rPr lang="en-US" altLang="ja-JP" sz="2400" b="1" dirty="0" smtClean="0">
                <a:latin typeface="メイリオ" pitchFamily="50" charset="-128"/>
                <a:ea typeface="メイリオ" pitchFamily="50" charset="-128"/>
                <a:cs typeface="メイリオ" pitchFamily="50" charset="-128"/>
              </a:rPr>
              <a:t>Model</a:t>
            </a:r>
            <a:r>
              <a:rPr lang="ja-JP" altLang="en-US" sz="2400" b="1" dirty="0" smtClean="0">
                <a:latin typeface="メイリオ" pitchFamily="50" charset="-128"/>
                <a:ea typeface="メイリオ" pitchFamily="50" charset="-128"/>
                <a:cs typeface="メイリオ" pitchFamily="50" charset="-128"/>
              </a:rPr>
              <a:t>と</a:t>
            </a:r>
            <a:r>
              <a:rPr lang="en-US" altLang="ja-JP" sz="2400" b="1" dirty="0" smtClean="0">
                <a:latin typeface="メイリオ" pitchFamily="50" charset="-128"/>
                <a:ea typeface="メイリオ" pitchFamily="50" charset="-128"/>
                <a:cs typeface="メイリオ" pitchFamily="50" charset="-128"/>
              </a:rPr>
              <a:t>View</a:t>
            </a:r>
            <a:r>
              <a:rPr lang="ja-JP" altLang="en-US" sz="2400" b="1" dirty="0" smtClean="0">
                <a:latin typeface="メイリオ" pitchFamily="50" charset="-128"/>
                <a:ea typeface="メイリオ" pitchFamily="50" charset="-128"/>
                <a:cs typeface="メイリオ" pitchFamily="50" charset="-128"/>
              </a:rPr>
              <a:t>を制御する：</a:t>
            </a:r>
            <a:r>
              <a:rPr lang="en-US" altLang="ja-JP" sz="2400" b="1" dirty="0" smtClean="0">
                <a:solidFill>
                  <a:schemeClr val="accent1">
                    <a:lumMod val="75000"/>
                  </a:schemeClr>
                </a:solidFill>
                <a:latin typeface="メイリオ" pitchFamily="50" charset="-128"/>
                <a:ea typeface="メイリオ" pitchFamily="50" charset="-128"/>
                <a:cs typeface="メイリオ" pitchFamily="50" charset="-128"/>
              </a:rPr>
              <a:t>Controller</a:t>
            </a:r>
          </a:p>
          <a:p>
            <a:pPr>
              <a:spcAft>
                <a:spcPts val="1200"/>
              </a:spcAft>
            </a:pPr>
            <a:r>
              <a:rPr kumimoji="1" lang="en-US" altLang="ja-JP" sz="2800" b="1" dirty="0" smtClean="0">
                <a:latin typeface="メイリオ" pitchFamily="50" charset="-128"/>
                <a:ea typeface="メイリオ" pitchFamily="50" charset="-128"/>
                <a:cs typeface="メイリオ" pitchFamily="50" charset="-128"/>
              </a:rPr>
              <a:t>3</a:t>
            </a:r>
            <a:r>
              <a:rPr kumimoji="1" lang="ja-JP" altLang="en-US" sz="2800" b="1" dirty="0" smtClean="0">
                <a:latin typeface="メイリオ" pitchFamily="50" charset="-128"/>
                <a:ea typeface="メイリオ" pitchFamily="50" charset="-128"/>
                <a:cs typeface="メイリオ" pitchFamily="50" charset="-128"/>
              </a:rPr>
              <a:t>要素を組み合わせてシステムを実装する方式</a:t>
            </a:r>
            <a:endParaRPr kumimoji="1" lang="en-US" altLang="ja-JP" sz="2800" b="1" dirty="0" smtClean="0">
              <a:latin typeface="メイリオ" pitchFamily="50" charset="-128"/>
              <a:ea typeface="メイリオ" pitchFamily="50" charset="-128"/>
              <a:cs typeface="メイリオ" pitchFamily="50" charset="-128"/>
            </a:endParaRPr>
          </a:p>
          <a:p>
            <a:pPr>
              <a:spcAft>
                <a:spcPts val="600"/>
              </a:spcAft>
              <a:buNone/>
            </a:pPr>
            <a:r>
              <a:rPr lang="ja-JP" altLang="en-US" sz="2800" b="1" u="sng" dirty="0" smtClean="0">
                <a:latin typeface="メイリオ" pitchFamily="50" charset="-128"/>
                <a:ea typeface="メイリオ" pitchFamily="50" charset="-128"/>
                <a:cs typeface="メイリオ" pitchFamily="50" charset="-128"/>
              </a:rPr>
              <a:t>メリット</a:t>
            </a:r>
            <a:endParaRPr lang="en-US" altLang="ja-JP" sz="2800" b="1" u="sng" dirty="0" smtClean="0">
              <a:latin typeface="メイリオ" pitchFamily="50" charset="-128"/>
              <a:ea typeface="メイリオ" pitchFamily="50" charset="-128"/>
              <a:cs typeface="メイリオ" pitchFamily="50" charset="-128"/>
            </a:endParaRPr>
          </a:p>
          <a:p>
            <a:pPr>
              <a:spcAft>
                <a:spcPts val="600"/>
              </a:spcAft>
            </a:pPr>
            <a:r>
              <a:rPr kumimoji="1" lang="ja-JP" altLang="en-US" sz="2800" b="1" dirty="0" smtClean="0">
                <a:latin typeface="メイリオ" pitchFamily="50" charset="-128"/>
                <a:ea typeface="メイリオ" pitchFamily="50" charset="-128"/>
                <a:cs typeface="メイリオ" pitchFamily="50" charset="-128"/>
              </a:rPr>
              <a:t>開発作業の分業が容易になる</a:t>
            </a:r>
            <a:endParaRPr kumimoji="1" lang="en-US" altLang="ja-JP" sz="2800" b="1" dirty="0" smtClean="0">
              <a:latin typeface="メイリオ" pitchFamily="50" charset="-128"/>
              <a:ea typeface="メイリオ" pitchFamily="50" charset="-128"/>
              <a:cs typeface="メイリオ" pitchFamily="50" charset="-128"/>
            </a:endParaRPr>
          </a:p>
          <a:p>
            <a:r>
              <a:rPr lang="ja-JP" altLang="en-US" sz="2800" b="1" dirty="0" smtClean="0">
                <a:latin typeface="メイリオ" pitchFamily="50" charset="-128"/>
                <a:ea typeface="メイリオ" pitchFamily="50" charset="-128"/>
                <a:cs typeface="メイリオ" pitchFamily="50" charset="-128"/>
              </a:rPr>
              <a:t>お互いの仕様変更の影響を受けにくくなる</a:t>
            </a:r>
            <a:endParaRPr kumimoji="1" lang="ja-JP" altLang="en-US" sz="2800" b="1" dirty="0">
              <a:latin typeface="メイリオ" pitchFamily="50" charset="-128"/>
              <a:ea typeface="メイリオ" pitchFamily="50" charset="-128"/>
              <a:cs typeface="メイリオ" pitchFamily="50" charset="-128"/>
            </a:endParaRPr>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44</a:t>
            </a:fld>
            <a:endParaRPr lang="ja-JP" altLang="en-US" dirty="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84"/>
            <a:ext cx="8229600" cy="994122"/>
          </a:xfrm>
        </p:spPr>
        <p:txBody>
          <a:bodyPr>
            <a:normAutofit/>
          </a:bodyPr>
          <a:lstStyle/>
          <a:p>
            <a:r>
              <a:rPr lang="ja-JP" altLang="en-US" sz="3600" b="1" dirty="0" smtClean="0">
                <a:latin typeface="メイリオ" pitchFamily="50" charset="-128"/>
                <a:ea typeface="メイリオ" pitchFamily="50" charset="-128"/>
                <a:cs typeface="メイリオ" pitchFamily="50" charset="-128"/>
              </a:rPr>
              <a:t>補足　</a:t>
            </a:r>
            <a:r>
              <a:rPr lang="ja-JP" altLang="en-US" sz="3600" b="1" dirty="0" smtClean="0">
                <a:latin typeface="メイリオ" pitchFamily="50" charset="-128"/>
                <a:ea typeface="メイリオ" pitchFamily="50" charset="-128"/>
                <a:cs typeface="メイリオ" pitchFamily="50" charset="-128"/>
              </a:rPr>
              <a:t>基</a:t>
            </a:r>
            <a:r>
              <a:rPr lang="ja-JP" altLang="en-US" sz="3600" b="1" dirty="0" smtClean="0">
                <a:latin typeface="メイリオ" pitchFamily="50" charset="-128"/>
                <a:ea typeface="メイリオ" pitchFamily="50" charset="-128"/>
                <a:cs typeface="メイリオ" pitchFamily="50" charset="-128"/>
              </a:rPr>
              <a:t>礎知識の勉</a:t>
            </a:r>
            <a:r>
              <a:rPr lang="ja-JP" altLang="en-US" sz="3600" b="1" dirty="0" smtClean="0">
                <a:latin typeface="メイリオ" pitchFamily="50" charset="-128"/>
                <a:ea typeface="メイリオ" pitchFamily="50" charset="-128"/>
                <a:cs typeface="メイリオ" pitchFamily="50" charset="-128"/>
              </a:rPr>
              <a:t>強</a:t>
            </a:r>
            <a:endParaRPr kumimoji="1" lang="ja-JP" altLang="en-US" sz="3600" b="1" dirty="0">
              <a:latin typeface="メイリオ" pitchFamily="50" charset="-128"/>
              <a:ea typeface="メイリオ" pitchFamily="50" charset="-128"/>
              <a:cs typeface="メイリオ" pitchFamily="50" charset="-128"/>
            </a:endParaRPr>
          </a:p>
        </p:txBody>
      </p:sp>
      <p:sp>
        <p:nvSpPr>
          <p:cNvPr id="3" name="コンテンツ プレースホルダ 2"/>
          <p:cNvSpPr>
            <a:spLocks noGrp="1"/>
          </p:cNvSpPr>
          <p:nvPr>
            <p:ph idx="1"/>
          </p:nvPr>
        </p:nvSpPr>
        <p:spPr>
          <a:xfrm>
            <a:off x="179512" y="980728"/>
            <a:ext cx="5040560" cy="5877272"/>
          </a:xfrm>
        </p:spPr>
        <p:txBody>
          <a:bodyPr>
            <a:normAutofit fontScale="77500" lnSpcReduction="20000"/>
          </a:bodyPr>
          <a:lstStyle/>
          <a:p>
            <a:r>
              <a:rPr kumimoji="1" lang="ja-JP" altLang="en-US" dirty="0" smtClean="0">
                <a:latin typeface="メイリオ" pitchFamily="50" charset="-128"/>
                <a:ea typeface="メイリオ" pitchFamily="50" charset="-128"/>
                <a:cs typeface="メイリオ" pitchFamily="50" charset="-128"/>
              </a:rPr>
              <a:t>ドットインストール</a:t>
            </a:r>
            <a:endParaRPr lang="en-US" altLang="ja-JP" dirty="0" smtClean="0">
              <a:latin typeface="メイリオ" pitchFamily="50" charset="-128"/>
              <a:ea typeface="メイリオ" pitchFamily="50" charset="-128"/>
              <a:cs typeface="メイリオ" pitchFamily="50" charset="-128"/>
            </a:endParaRPr>
          </a:p>
          <a:p>
            <a:pPr lvl="1"/>
            <a:r>
              <a:rPr lang="ja-JP" altLang="en-US" dirty="0" smtClean="0">
                <a:latin typeface="メイリオ" pitchFamily="50" charset="-128"/>
                <a:ea typeface="メイリオ" pitchFamily="50" charset="-128"/>
                <a:cs typeface="メイリオ" pitchFamily="50" charset="-128"/>
              </a:rPr>
              <a:t>受講レッスン</a:t>
            </a:r>
            <a:endParaRPr lang="en-US" altLang="ja-JP" dirty="0" smtClean="0">
              <a:latin typeface="メイリオ" pitchFamily="50" charset="-128"/>
              <a:ea typeface="メイリオ" pitchFamily="50" charset="-128"/>
              <a:cs typeface="メイリオ" pitchFamily="50" charset="-128"/>
            </a:endParaRPr>
          </a:p>
          <a:p>
            <a:pPr lvl="2"/>
            <a:r>
              <a:rPr kumimoji="1" lang="en-US" altLang="ja-JP" dirty="0" smtClean="0">
                <a:latin typeface="メイリオ" pitchFamily="50" charset="-128"/>
                <a:ea typeface="メイリオ" pitchFamily="50" charset="-128"/>
                <a:cs typeface="メイリオ" pitchFamily="50" charset="-128"/>
              </a:rPr>
              <a:t>HTML</a:t>
            </a:r>
            <a:r>
              <a:rPr kumimoji="1" lang="ja-JP" altLang="en-US" dirty="0" smtClean="0">
                <a:latin typeface="メイリオ" pitchFamily="50" charset="-128"/>
                <a:ea typeface="メイリオ" pitchFamily="50" charset="-128"/>
                <a:cs typeface="メイリオ" pitchFamily="50" charset="-128"/>
              </a:rPr>
              <a:t>入門</a:t>
            </a:r>
            <a:endParaRPr kumimoji="1" lang="en-US" altLang="ja-JP" dirty="0" smtClean="0">
              <a:latin typeface="メイリオ" pitchFamily="50" charset="-128"/>
              <a:ea typeface="メイリオ" pitchFamily="50" charset="-128"/>
              <a:cs typeface="メイリオ" pitchFamily="50" charset="-128"/>
            </a:endParaRPr>
          </a:p>
          <a:p>
            <a:pPr lvl="2"/>
            <a:r>
              <a:rPr kumimoji="1" lang="en-US" altLang="ja-JP" dirty="0" smtClean="0">
                <a:latin typeface="メイリオ" pitchFamily="50" charset="-128"/>
                <a:ea typeface="メイリオ" pitchFamily="50" charset="-128"/>
                <a:cs typeface="メイリオ" pitchFamily="50" charset="-128"/>
              </a:rPr>
              <a:t>CSS</a:t>
            </a:r>
            <a:r>
              <a:rPr kumimoji="1" lang="ja-JP" altLang="en-US" dirty="0" smtClean="0">
                <a:latin typeface="メイリオ" pitchFamily="50" charset="-128"/>
                <a:ea typeface="メイリオ" pitchFamily="50" charset="-128"/>
                <a:cs typeface="メイリオ" pitchFamily="50" charset="-128"/>
              </a:rPr>
              <a:t>入門</a:t>
            </a:r>
            <a:endParaRPr kumimoji="1" lang="en-US" altLang="ja-JP" dirty="0" smtClean="0">
              <a:latin typeface="メイリオ" pitchFamily="50" charset="-128"/>
              <a:ea typeface="メイリオ" pitchFamily="50" charset="-128"/>
              <a:cs typeface="メイリオ" pitchFamily="50" charset="-128"/>
            </a:endParaRPr>
          </a:p>
          <a:p>
            <a:pPr lvl="2"/>
            <a:r>
              <a:rPr kumimoji="1" lang="en-US" altLang="ja-JP" dirty="0" smtClean="0">
                <a:latin typeface="メイリオ" pitchFamily="50" charset="-128"/>
                <a:ea typeface="メイリオ" pitchFamily="50" charset="-128"/>
                <a:cs typeface="メイリオ" pitchFamily="50" charset="-128"/>
              </a:rPr>
              <a:t>CSS3</a:t>
            </a:r>
            <a:r>
              <a:rPr kumimoji="1" lang="ja-JP" altLang="en-US" dirty="0" smtClean="0">
                <a:latin typeface="メイリオ" pitchFamily="50" charset="-128"/>
                <a:ea typeface="メイリオ" pitchFamily="50" charset="-128"/>
                <a:cs typeface="メイリオ" pitchFamily="50" charset="-128"/>
              </a:rPr>
              <a:t>入門</a:t>
            </a:r>
            <a:endParaRPr kumimoji="1" lang="en-US" altLang="ja-JP" dirty="0" smtClean="0">
              <a:latin typeface="メイリオ" pitchFamily="50" charset="-128"/>
              <a:ea typeface="メイリオ" pitchFamily="50" charset="-128"/>
              <a:cs typeface="メイリオ" pitchFamily="50" charset="-128"/>
            </a:endParaRPr>
          </a:p>
          <a:p>
            <a:pPr lvl="2"/>
            <a:r>
              <a:rPr kumimoji="1" lang="en-US" altLang="ja-JP" dirty="0" smtClean="0">
                <a:latin typeface="メイリオ" pitchFamily="50" charset="-128"/>
                <a:ea typeface="メイリオ" pitchFamily="50" charset="-128"/>
                <a:cs typeface="メイリオ" pitchFamily="50" charset="-128"/>
              </a:rPr>
              <a:t>Javascript</a:t>
            </a:r>
            <a:r>
              <a:rPr kumimoji="1" lang="ja-JP" altLang="en-US" dirty="0" smtClean="0">
                <a:latin typeface="メイリオ" pitchFamily="50" charset="-128"/>
                <a:ea typeface="メイリオ" pitchFamily="50" charset="-128"/>
                <a:cs typeface="メイリオ" pitchFamily="50" charset="-128"/>
              </a:rPr>
              <a:t>入門</a:t>
            </a:r>
            <a:endParaRPr kumimoji="1" lang="en-US" altLang="ja-JP" dirty="0" smtClean="0">
              <a:latin typeface="メイリオ" pitchFamily="50" charset="-128"/>
              <a:ea typeface="メイリオ" pitchFamily="50" charset="-128"/>
              <a:cs typeface="メイリオ" pitchFamily="50" charset="-128"/>
            </a:endParaRPr>
          </a:p>
          <a:p>
            <a:pPr lvl="2"/>
            <a:r>
              <a:rPr kumimoji="1" lang="en-US" altLang="ja-JP" dirty="0" smtClean="0">
                <a:latin typeface="メイリオ" pitchFamily="50" charset="-128"/>
                <a:ea typeface="メイリオ" pitchFamily="50" charset="-128"/>
                <a:cs typeface="メイリオ" pitchFamily="50" charset="-128"/>
              </a:rPr>
              <a:t>jQuery</a:t>
            </a:r>
            <a:r>
              <a:rPr kumimoji="1" lang="ja-JP" altLang="en-US" dirty="0" smtClean="0">
                <a:latin typeface="メイリオ" pitchFamily="50" charset="-128"/>
                <a:ea typeface="メイリオ" pitchFamily="50" charset="-128"/>
                <a:cs typeface="メイリオ" pitchFamily="50" charset="-128"/>
              </a:rPr>
              <a:t>入門</a:t>
            </a:r>
            <a:endParaRPr kumimoji="1" lang="en-US" altLang="ja-JP" dirty="0" smtClean="0">
              <a:latin typeface="メイリオ" pitchFamily="50" charset="-128"/>
              <a:ea typeface="メイリオ" pitchFamily="50" charset="-128"/>
              <a:cs typeface="メイリオ" pitchFamily="50" charset="-128"/>
            </a:endParaRPr>
          </a:p>
          <a:p>
            <a:pPr lvl="2"/>
            <a:r>
              <a:rPr kumimoji="1" lang="en-US" altLang="ja-JP" dirty="0" smtClean="0">
                <a:latin typeface="メイリオ" pitchFamily="50" charset="-128"/>
                <a:ea typeface="メイリオ" pitchFamily="50" charset="-128"/>
                <a:cs typeface="メイリオ" pitchFamily="50" charset="-128"/>
              </a:rPr>
              <a:t>Bootstrap 3.0</a:t>
            </a:r>
            <a:r>
              <a:rPr kumimoji="1" lang="ja-JP" altLang="en-US" dirty="0" smtClean="0">
                <a:latin typeface="メイリオ" pitchFamily="50" charset="-128"/>
                <a:ea typeface="メイリオ" pitchFamily="50" charset="-128"/>
                <a:cs typeface="メイリオ" pitchFamily="50" charset="-128"/>
              </a:rPr>
              <a:t>入門</a:t>
            </a:r>
            <a:endParaRPr kumimoji="1" lang="en-US" altLang="ja-JP" dirty="0" smtClean="0">
              <a:latin typeface="メイリオ" pitchFamily="50" charset="-128"/>
              <a:ea typeface="メイリオ" pitchFamily="50" charset="-128"/>
              <a:cs typeface="メイリオ" pitchFamily="50" charset="-128"/>
            </a:endParaRPr>
          </a:p>
          <a:p>
            <a:pPr lvl="2"/>
            <a:r>
              <a:rPr lang="en-US" altLang="ja-JP" dirty="0" smtClean="0">
                <a:latin typeface="メイリオ" pitchFamily="50" charset="-128"/>
                <a:ea typeface="メイリオ" pitchFamily="50" charset="-128"/>
                <a:cs typeface="メイリオ" pitchFamily="50" charset="-128"/>
              </a:rPr>
              <a:t>UNIX</a:t>
            </a:r>
            <a:r>
              <a:rPr lang="ja-JP" altLang="en-US" dirty="0" smtClean="0">
                <a:latin typeface="メイリオ" pitchFamily="50" charset="-128"/>
                <a:ea typeface="メイリオ" pitchFamily="50" charset="-128"/>
                <a:cs typeface="メイリオ" pitchFamily="50" charset="-128"/>
              </a:rPr>
              <a:t>コマンド入門</a:t>
            </a:r>
            <a:r>
              <a:rPr lang="en-US" altLang="ja-JP" dirty="0" smtClean="0">
                <a:latin typeface="メイリオ" pitchFamily="50" charset="-128"/>
                <a:ea typeface="メイリオ" pitchFamily="50" charset="-128"/>
                <a:cs typeface="メイリオ" pitchFamily="50" charset="-128"/>
              </a:rPr>
              <a:t>(</a:t>
            </a:r>
            <a:r>
              <a:rPr lang="ja-JP" altLang="en-US" dirty="0" smtClean="0">
                <a:latin typeface="メイリオ" pitchFamily="50" charset="-128"/>
                <a:ea typeface="メイリオ" pitchFamily="50" charset="-128"/>
                <a:cs typeface="メイリオ" pitchFamily="50" charset="-128"/>
              </a:rPr>
              <a:t>一般ユーザ編</a:t>
            </a:r>
            <a:r>
              <a:rPr lang="en-US" altLang="ja-JP" dirty="0" smtClean="0">
                <a:latin typeface="メイリオ" pitchFamily="50" charset="-128"/>
                <a:ea typeface="メイリオ" pitchFamily="50" charset="-128"/>
                <a:cs typeface="メイリオ" pitchFamily="50" charset="-128"/>
              </a:rPr>
              <a:t>)</a:t>
            </a:r>
          </a:p>
          <a:p>
            <a:pPr lvl="2"/>
            <a:r>
              <a:rPr kumimoji="1" lang="ja-JP" altLang="en-US" dirty="0" smtClean="0">
                <a:latin typeface="メイリオ" pitchFamily="50" charset="-128"/>
                <a:ea typeface="メイリオ" pitchFamily="50" charset="-128"/>
                <a:cs typeface="メイリオ" pitchFamily="50" charset="-128"/>
              </a:rPr>
              <a:t>ローカル開発環境の構築</a:t>
            </a:r>
            <a:endParaRPr kumimoji="1" lang="en-US" altLang="ja-JP" dirty="0" smtClean="0">
              <a:latin typeface="メイリオ" pitchFamily="50" charset="-128"/>
              <a:ea typeface="メイリオ" pitchFamily="50" charset="-128"/>
              <a:cs typeface="メイリオ" pitchFamily="50" charset="-128"/>
            </a:endParaRPr>
          </a:p>
          <a:p>
            <a:pPr lvl="2"/>
            <a:r>
              <a:rPr lang="en-US" altLang="ja-JP" dirty="0" smtClean="0">
                <a:latin typeface="メイリオ" pitchFamily="50" charset="-128"/>
                <a:ea typeface="メイリオ" pitchFamily="50" charset="-128"/>
                <a:cs typeface="メイリオ" pitchFamily="50" charset="-128"/>
              </a:rPr>
              <a:t>Vagrant</a:t>
            </a:r>
            <a:r>
              <a:rPr lang="ja-JP" altLang="en-US" dirty="0" smtClean="0">
                <a:latin typeface="メイリオ" pitchFamily="50" charset="-128"/>
                <a:ea typeface="メイリオ" pitchFamily="50" charset="-128"/>
                <a:cs typeface="メイリオ" pitchFamily="50" charset="-128"/>
              </a:rPr>
              <a:t>入門</a:t>
            </a:r>
            <a:endParaRPr lang="en-US" altLang="ja-JP" dirty="0" smtClean="0">
              <a:latin typeface="メイリオ" pitchFamily="50" charset="-128"/>
              <a:ea typeface="メイリオ" pitchFamily="50" charset="-128"/>
              <a:cs typeface="メイリオ" pitchFamily="50" charset="-128"/>
            </a:endParaRPr>
          </a:p>
          <a:p>
            <a:pPr lvl="2"/>
            <a:r>
              <a:rPr kumimoji="1" lang="en-US" altLang="ja-JP" dirty="0" smtClean="0">
                <a:latin typeface="メイリオ" pitchFamily="50" charset="-128"/>
                <a:ea typeface="メイリオ" pitchFamily="50" charset="-128"/>
                <a:cs typeface="メイリオ" pitchFamily="50" charset="-128"/>
              </a:rPr>
              <a:t>MySQL</a:t>
            </a:r>
            <a:r>
              <a:rPr kumimoji="1" lang="ja-JP" altLang="en-US" dirty="0" smtClean="0">
                <a:latin typeface="メイリオ" pitchFamily="50" charset="-128"/>
                <a:ea typeface="メイリオ" pitchFamily="50" charset="-128"/>
                <a:cs typeface="メイリオ" pitchFamily="50" charset="-128"/>
              </a:rPr>
              <a:t>入門</a:t>
            </a:r>
            <a:endParaRPr kumimoji="1" lang="en-US" altLang="ja-JP" dirty="0" smtClean="0">
              <a:latin typeface="メイリオ" pitchFamily="50" charset="-128"/>
              <a:ea typeface="メイリオ" pitchFamily="50" charset="-128"/>
              <a:cs typeface="メイリオ" pitchFamily="50" charset="-128"/>
            </a:endParaRPr>
          </a:p>
          <a:p>
            <a:pPr lvl="2"/>
            <a:r>
              <a:rPr kumimoji="1" lang="en-US" altLang="ja-JP" dirty="0" smtClean="0">
                <a:latin typeface="メイリオ" pitchFamily="50" charset="-128"/>
                <a:ea typeface="メイリオ" pitchFamily="50" charset="-128"/>
                <a:cs typeface="メイリオ" pitchFamily="50" charset="-128"/>
              </a:rPr>
              <a:t>PostgreSQL</a:t>
            </a:r>
            <a:r>
              <a:rPr kumimoji="1" lang="ja-JP" altLang="en-US" dirty="0" smtClean="0">
                <a:latin typeface="メイリオ" pitchFamily="50" charset="-128"/>
                <a:ea typeface="メイリオ" pitchFamily="50" charset="-128"/>
                <a:cs typeface="メイリオ" pitchFamily="50" charset="-128"/>
              </a:rPr>
              <a:t>入門</a:t>
            </a:r>
            <a:endParaRPr kumimoji="1" lang="en-US" altLang="ja-JP" dirty="0" smtClean="0">
              <a:latin typeface="メイリオ" pitchFamily="50" charset="-128"/>
              <a:ea typeface="メイリオ" pitchFamily="50" charset="-128"/>
              <a:cs typeface="メイリオ" pitchFamily="50" charset="-128"/>
            </a:endParaRPr>
          </a:p>
          <a:p>
            <a:pPr lvl="2"/>
            <a:r>
              <a:rPr kumimoji="1" lang="en-US" altLang="ja-JP" dirty="0" smtClean="0">
                <a:latin typeface="メイリオ" pitchFamily="50" charset="-128"/>
                <a:ea typeface="メイリオ" pitchFamily="50" charset="-128"/>
                <a:cs typeface="メイリオ" pitchFamily="50" charset="-128"/>
              </a:rPr>
              <a:t>CakePHP</a:t>
            </a:r>
            <a:r>
              <a:rPr kumimoji="1" lang="ja-JP" altLang="en-US" dirty="0" smtClean="0">
                <a:latin typeface="メイリオ" pitchFamily="50" charset="-128"/>
                <a:ea typeface="メイリオ" pitchFamily="50" charset="-128"/>
                <a:cs typeface="メイリオ" pitchFamily="50" charset="-128"/>
              </a:rPr>
              <a:t>入門</a:t>
            </a:r>
            <a:endParaRPr kumimoji="1" lang="en-US" altLang="ja-JP" dirty="0" smtClean="0">
              <a:latin typeface="メイリオ" pitchFamily="50" charset="-128"/>
              <a:ea typeface="メイリオ" pitchFamily="50" charset="-128"/>
              <a:cs typeface="メイリオ" pitchFamily="50" charset="-128"/>
            </a:endParaRPr>
          </a:p>
          <a:p>
            <a:pPr lvl="2"/>
            <a:r>
              <a:rPr kumimoji="1" lang="en-US" altLang="ja-JP" dirty="0" smtClean="0">
                <a:latin typeface="メイリオ" pitchFamily="50" charset="-128"/>
                <a:ea typeface="メイリオ" pitchFamily="50" charset="-128"/>
                <a:cs typeface="メイリオ" pitchFamily="50" charset="-128"/>
              </a:rPr>
              <a:t>vim</a:t>
            </a:r>
            <a:r>
              <a:rPr kumimoji="1" lang="ja-JP" altLang="en-US" dirty="0" smtClean="0">
                <a:latin typeface="メイリオ" pitchFamily="50" charset="-128"/>
                <a:ea typeface="メイリオ" pitchFamily="50" charset="-128"/>
                <a:cs typeface="メイリオ" pitchFamily="50" charset="-128"/>
              </a:rPr>
              <a:t>入門</a:t>
            </a:r>
            <a:endParaRPr kumimoji="1" lang="en-US" altLang="ja-JP" dirty="0" smtClean="0">
              <a:latin typeface="メイリオ" pitchFamily="50" charset="-128"/>
              <a:ea typeface="メイリオ" pitchFamily="50" charset="-128"/>
              <a:cs typeface="メイリオ" pitchFamily="50" charset="-128"/>
            </a:endParaRPr>
          </a:p>
          <a:p>
            <a:pPr lvl="2"/>
            <a:r>
              <a:rPr lang="en-US" altLang="ja-JP" dirty="0" smtClean="0">
                <a:latin typeface="メイリオ" pitchFamily="50" charset="-128"/>
                <a:ea typeface="メイリオ" pitchFamily="50" charset="-128"/>
                <a:cs typeface="メイリオ" pitchFamily="50" charset="-128"/>
              </a:rPr>
              <a:t>Git</a:t>
            </a:r>
            <a:r>
              <a:rPr lang="ja-JP" altLang="en-US" dirty="0" smtClean="0">
                <a:latin typeface="メイリオ" pitchFamily="50" charset="-128"/>
                <a:ea typeface="メイリオ" pitchFamily="50" charset="-128"/>
                <a:cs typeface="メイリオ" pitchFamily="50" charset="-128"/>
              </a:rPr>
              <a:t>入門</a:t>
            </a:r>
            <a:endParaRPr lang="en-US" altLang="ja-JP" dirty="0" smtClean="0">
              <a:latin typeface="メイリオ" pitchFamily="50" charset="-128"/>
              <a:ea typeface="メイリオ" pitchFamily="50" charset="-128"/>
              <a:cs typeface="メイリオ" pitchFamily="50" charset="-128"/>
            </a:endParaRPr>
          </a:p>
          <a:p>
            <a:r>
              <a:rPr kumimoji="1" lang="ja-JP" altLang="en-US" dirty="0" smtClean="0">
                <a:latin typeface="メイリオ" pitchFamily="50" charset="-128"/>
                <a:ea typeface="メイリオ" pitchFamily="50" charset="-128"/>
                <a:cs typeface="メイリオ" pitchFamily="50" charset="-128"/>
              </a:rPr>
              <a:t>書籍</a:t>
            </a:r>
            <a:endParaRPr kumimoji="1" lang="en-US" altLang="ja-JP" dirty="0" smtClean="0">
              <a:latin typeface="メイリオ" pitchFamily="50" charset="-128"/>
              <a:ea typeface="メイリオ" pitchFamily="50" charset="-128"/>
              <a:cs typeface="メイリオ" pitchFamily="50" charset="-128"/>
            </a:endParaRPr>
          </a:p>
          <a:p>
            <a:r>
              <a:rPr lang="ja-JP" altLang="en-US" dirty="0" smtClean="0">
                <a:latin typeface="メイリオ" pitchFamily="50" charset="-128"/>
                <a:ea typeface="メイリオ" pitchFamily="50" charset="-128"/>
                <a:cs typeface="メイリオ" pitchFamily="50" charset="-128"/>
              </a:rPr>
              <a:t>公式</a:t>
            </a:r>
            <a:r>
              <a:rPr lang="en-US" altLang="ja-JP" dirty="0" smtClean="0">
                <a:latin typeface="メイリオ" pitchFamily="50" charset="-128"/>
                <a:ea typeface="メイリオ" pitchFamily="50" charset="-128"/>
                <a:cs typeface="メイリオ" pitchFamily="50" charset="-128"/>
              </a:rPr>
              <a:t>Web</a:t>
            </a:r>
            <a:r>
              <a:rPr lang="ja-JP" altLang="en-US" dirty="0" smtClean="0">
                <a:latin typeface="メイリオ" pitchFamily="50" charset="-128"/>
                <a:ea typeface="メイリオ" pitchFamily="50" charset="-128"/>
                <a:cs typeface="メイリオ" pitchFamily="50" charset="-128"/>
              </a:rPr>
              <a:t>サイト</a:t>
            </a:r>
            <a:endParaRPr kumimoji="1" lang="en-US" altLang="ja-JP" dirty="0" smtClean="0">
              <a:latin typeface="メイリオ" pitchFamily="50" charset="-128"/>
              <a:ea typeface="メイリオ" pitchFamily="50" charset="-128"/>
              <a:cs typeface="メイリオ" pitchFamily="50" charset="-128"/>
            </a:endParaRPr>
          </a:p>
          <a:p>
            <a:endParaRPr kumimoji="1" lang="ja-JP" altLang="en-US" dirty="0">
              <a:latin typeface="メイリオ" pitchFamily="50" charset="-128"/>
              <a:ea typeface="メイリオ" pitchFamily="50" charset="-128"/>
              <a:cs typeface="メイリオ" pitchFamily="50" charset="-128"/>
            </a:endParaRPr>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45</a:t>
            </a:fld>
            <a:endParaRPr lang="ja-JP" altLang="en-US" dirty="0"/>
          </a:p>
        </p:txBody>
      </p:sp>
      <p:pic>
        <p:nvPicPr>
          <p:cNvPr id="1027" name="Picture 3"/>
          <p:cNvPicPr>
            <a:picLocks noChangeAspect="1" noChangeArrowheads="1"/>
          </p:cNvPicPr>
          <p:nvPr/>
        </p:nvPicPr>
        <p:blipFill>
          <a:blip r:embed="rId3" cstate="print"/>
          <a:srcRect/>
          <a:stretch>
            <a:fillRect/>
          </a:stretch>
        </p:blipFill>
        <p:spPr bwMode="auto">
          <a:xfrm>
            <a:off x="5076056" y="2010544"/>
            <a:ext cx="3333750" cy="914400"/>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4644008" y="1883668"/>
            <a:ext cx="1771650" cy="342900"/>
          </a:xfrm>
          <a:prstGeom prst="rect">
            <a:avLst/>
          </a:prstGeom>
          <a:noFill/>
          <a:ln w="9525">
            <a:noFill/>
            <a:miter lim="800000"/>
            <a:headEnd/>
            <a:tailEnd/>
          </a:ln>
        </p:spPr>
      </p:pic>
      <p:sp>
        <p:nvSpPr>
          <p:cNvPr id="9" name="コンテンツ プレースホルダ 2"/>
          <p:cNvSpPr txBox="1">
            <a:spLocks/>
          </p:cNvSpPr>
          <p:nvPr/>
        </p:nvSpPr>
        <p:spPr>
          <a:xfrm>
            <a:off x="5039544" y="3140968"/>
            <a:ext cx="4104456" cy="2952328"/>
          </a:xfrm>
          <a:prstGeom prst="rect">
            <a:avLst/>
          </a:prstGeom>
        </p:spPr>
        <p:txBody>
          <a:bodyPr vert="horz" lIns="91440" tIns="45720" rIns="91440" bIns="45720" rtlCol="0">
            <a:normAutofit/>
          </a:bodyPr>
          <a:lstStyle/>
          <a:p>
            <a:pPr marL="228600" indent="-228600">
              <a:lnSpc>
                <a:spcPct val="80000"/>
              </a:lnSpc>
              <a:spcBef>
                <a:spcPct val="20000"/>
              </a:spcBef>
              <a:buFont typeface="Arial" pitchFamily="34" charset="0"/>
              <a:buChar char="•"/>
            </a:pPr>
            <a:r>
              <a:rPr lang="en-US" altLang="ja-JP" dirty="0" smtClean="0">
                <a:latin typeface="メイリオ" pitchFamily="50" charset="-128"/>
                <a:ea typeface="メイリオ" pitchFamily="50" charset="-128"/>
                <a:cs typeface="メイリオ" pitchFamily="50" charset="-128"/>
              </a:rPr>
              <a:t>PHP</a:t>
            </a:r>
            <a:r>
              <a:rPr lang="ja-JP" altLang="en-US" dirty="0" smtClean="0">
                <a:latin typeface="メイリオ" pitchFamily="50" charset="-128"/>
                <a:ea typeface="メイリオ" pitchFamily="50" charset="-128"/>
                <a:cs typeface="メイリオ" pitchFamily="50" charset="-128"/>
              </a:rPr>
              <a:t>入門</a:t>
            </a:r>
            <a:r>
              <a:rPr lang="en-US" altLang="ja-JP" dirty="0" smtClean="0">
                <a:latin typeface="メイリオ" pitchFamily="50" charset="-128"/>
                <a:ea typeface="メイリオ" pitchFamily="50" charset="-128"/>
                <a:cs typeface="メイリオ" pitchFamily="50" charset="-128"/>
              </a:rPr>
              <a:t>(</a:t>
            </a:r>
            <a:r>
              <a:rPr lang="ja-JP" altLang="en-US" dirty="0" smtClean="0">
                <a:latin typeface="メイリオ" pitchFamily="50" charset="-128"/>
                <a:ea typeface="メイリオ" pitchFamily="50" charset="-128"/>
                <a:cs typeface="メイリオ" pitchFamily="50" charset="-128"/>
              </a:rPr>
              <a:t>基本編</a:t>
            </a:r>
            <a:r>
              <a:rPr lang="en-US" altLang="ja-JP" dirty="0" smtClean="0">
                <a:latin typeface="メイリオ" pitchFamily="50" charset="-128"/>
                <a:ea typeface="メイリオ" pitchFamily="50" charset="-128"/>
                <a:cs typeface="メイリオ" pitchFamily="50" charset="-128"/>
              </a:rPr>
              <a:t>)</a:t>
            </a:r>
          </a:p>
          <a:p>
            <a:pPr marL="228600" indent="-228600">
              <a:lnSpc>
                <a:spcPct val="80000"/>
              </a:lnSpc>
              <a:spcBef>
                <a:spcPct val="20000"/>
              </a:spcBef>
              <a:buFont typeface="Arial" pitchFamily="34" charset="0"/>
              <a:buChar char="•"/>
            </a:pPr>
            <a:r>
              <a:rPr lang="en-US" altLang="ja-JP" dirty="0" smtClean="0">
                <a:latin typeface="メイリオ" pitchFamily="50" charset="-128"/>
                <a:ea typeface="メイリオ" pitchFamily="50" charset="-128"/>
                <a:cs typeface="メイリオ" pitchFamily="50" charset="-128"/>
              </a:rPr>
              <a:t>PHP</a:t>
            </a:r>
            <a:r>
              <a:rPr lang="ja-JP" altLang="en-US" dirty="0" smtClean="0">
                <a:latin typeface="メイリオ" pitchFamily="50" charset="-128"/>
                <a:ea typeface="メイリオ" pitchFamily="50" charset="-128"/>
                <a:cs typeface="メイリオ" pitchFamily="50" charset="-128"/>
              </a:rPr>
              <a:t>入門</a:t>
            </a:r>
            <a:r>
              <a:rPr lang="en-US" altLang="ja-JP" dirty="0" smtClean="0">
                <a:latin typeface="メイリオ" pitchFamily="50" charset="-128"/>
                <a:ea typeface="メイリオ" pitchFamily="50" charset="-128"/>
                <a:cs typeface="メイリオ" pitchFamily="50" charset="-128"/>
              </a:rPr>
              <a:t>(</a:t>
            </a:r>
            <a:r>
              <a:rPr lang="ja-JP" altLang="en-US" dirty="0" smtClean="0">
                <a:latin typeface="メイリオ" pitchFamily="50" charset="-128"/>
                <a:ea typeface="メイリオ" pitchFamily="50" charset="-128"/>
                <a:cs typeface="メイリオ" pitchFamily="50" charset="-128"/>
              </a:rPr>
              <a:t>応用編</a:t>
            </a:r>
            <a:r>
              <a:rPr lang="en-US" altLang="ja-JP" dirty="0" smtClean="0">
                <a:latin typeface="メイリオ" pitchFamily="50" charset="-128"/>
                <a:ea typeface="メイリオ" pitchFamily="50" charset="-128"/>
                <a:cs typeface="メイリオ" pitchFamily="50" charset="-128"/>
              </a:rPr>
              <a:t>)</a:t>
            </a:r>
          </a:p>
          <a:p>
            <a:pPr marL="228600" indent="-228600">
              <a:lnSpc>
                <a:spcPct val="80000"/>
              </a:lnSpc>
              <a:spcBef>
                <a:spcPct val="20000"/>
              </a:spcBef>
              <a:buFont typeface="Arial" pitchFamily="34" charset="0"/>
              <a:buChar char="•"/>
            </a:pPr>
            <a:r>
              <a:rPr lang="en-US" altLang="ja-JP" dirty="0" smtClean="0">
                <a:latin typeface="メイリオ" pitchFamily="50" charset="-128"/>
                <a:ea typeface="メイリオ" pitchFamily="50" charset="-128"/>
                <a:cs typeface="メイリオ" pitchFamily="50" charset="-128"/>
              </a:rPr>
              <a:t>PHP</a:t>
            </a:r>
            <a:r>
              <a:rPr lang="ja-JP" altLang="en-US" dirty="0" smtClean="0">
                <a:latin typeface="メイリオ" pitchFamily="50" charset="-128"/>
                <a:ea typeface="メイリオ" pitchFamily="50" charset="-128"/>
                <a:cs typeface="メイリオ" pitchFamily="50" charset="-128"/>
              </a:rPr>
              <a:t>で作る「簡易掲示板」</a:t>
            </a:r>
            <a:endParaRPr lang="en-US" altLang="ja-JP" dirty="0" smtClean="0">
              <a:latin typeface="メイリオ" pitchFamily="50" charset="-128"/>
              <a:ea typeface="メイリオ" pitchFamily="50" charset="-128"/>
              <a:cs typeface="メイリオ" pitchFamily="50" charset="-128"/>
            </a:endParaRPr>
          </a:p>
          <a:p>
            <a:pPr marL="228600" indent="-228600">
              <a:lnSpc>
                <a:spcPct val="80000"/>
              </a:lnSpc>
              <a:spcBef>
                <a:spcPct val="20000"/>
              </a:spcBef>
              <a:buFont typeface="Arial" pitchFamily="34" charset="0"/>
              <a:buChar char="•"/>
            </a:pPr>
            <a:r>
              <a:rPr lang="en-US" altLang="ja-JP" dirty="0" smtClean="0">
                <a:latin typeface="メイリオ" pitchFamily="50" charset="-128"/>
                <a:ea typeface="メイリオ" pitchFamily="50" charset="-128"/>
                <a:cs typeface="メイリオ" pitchFamily="50" charset="-128"/>
              </a:rPr>
              <a:t>PHP</a:t>
            </a:r>
            <a:r>
              <a:rPr lang="ja-JP" altLang="en-US" dirty="0" smtClean="0">
                <a:latin typeface="メイリオ" pitchFamily="50" charset="-128"/>
                <a:ea typeface="メイリオ" pitchFamily="50" charset="-128"/>
                <a:cs typeface="メイリオ" pitchFamily="50" charset="-128"/>
              </a:rPr>
              <a:t>で作る「シンプルカレンダー」</a:t>
            </a:r>
            <a:endParaRPr lang="en-US" altLang="ja-JP" dirty="0" smtClean="0">
              <a:latin typeface="メイリオ" pitchFamily="50" charset="-128"/>
              <a:ea typeface="メイリオ" pitchFamily="50" charset="-128"/>
              <a:cs typeface="メイリオ" pitchFamily="50" charset="-128"/>
            </a:endParaRPr>
          </a:p>
          <a:p>
            <a:pPr marL="228600" indent="-228600">
              <a:lnSpc>
                <a:spcPct val="80000"/>
              </a:lnSpc>
              <a:spcBef>
                <a:spcPct val="20000"/>
              </a:spcBef>
              <a:buFont typeface="Arial" pitchFamily="34" charset="0"/>
              <a:buChar char="•"/>
            </a:pPr>
            <a:r>
              <a:rPr lang="en-US" altLang="ja-JP" dirty="0" smtClean="0">
                <a:latin typeface="メイリオ" pitchFamily="50" charset="-128"/>
                <a:ea typeface="メイリオ" pitchFamily="50" charset="-128"/>
                <a:cs typeface="メイリオ" pitchFamily="50" charset="-128"/>
              </a:rPr>
              <a:t>PHP</a:t>
            </a:r>
            <a:r>
              <a:rPr lang="ja-JP" altLang="en-US" dirty="0" smtClean="0">
                <a:latin typeface="メイリオ" pitchFamily="50" charset="-128"/>
                <a:ea typeface="メイリオ" pitchFamily="50" charset="-128"/>
                <a:cs typeface="メイリオ" pitchFamily="50" charset="-128"/>
              </a:rPr>
              <a:t>で作る投票システム</a:t>
            </a:r>
            <a:endParaRPr lang="en-US" altLang="ja-JP" dirty="0" smtClean="0">
              <a:latin typeface="メイリオ" pitchFamily="50" charset="-128"/>
              <a:ea typeface="メイリオ" pitchFamily="50" charset="-128"/>
              <a:cs typeface="メイリオ" pitchFamily="50" charset="-128"/>
            </a:endParaRPr>
          </a:p>
          <a:p>
            <a:pPr marL="228600" indent="-228600">
              <a:lnSpc>
                <a:spcPct val="80000"/>
              </a:lnSpc>
              <a:spcBef>
                <a:spcPct val="20000"/>
              </a:spcBef>
              <a:buFont typeface="Arial" pitchFamily="34" charset="0"/>
              <a:buChar char="•"/>
            </a:pPr>
            <a:r>
              <a:rPr lang="en-US" altLang="ja-JP" dirty="0" smtClean="0">
                <a:latin typeface="メイリオ" pitchFamily="50" charset="-128"/>
                <a:ea typeface="メイリオ" pitchFamily="50" charset="-128"/>
                <a:cs typeface="メイリオ" pitchFamily="50" charset="-128"/>
              </a:rPr>
              <a:t>PHP</a:t>
            </a:r>
            <a:r>
              <a:rPr lang="ja-JP" altLang="en-US" dirty="0" smtClean="0">
                <a:latin typeface="メイリオ" pitchFamily="50" charset="-128"/>
                <a:ea typeface="メイリオ" pitchFamily="50" charset="-128"/>
                <a:cs typeface="メイリオ" pitchFamily="50" charset="-128"/>
              </a:rPr>
              <a:t>で作る「画像掲示板」</a:t>
            </a:r>
            <a:endParaRPr lang="en-US" altLang="ja-JP" dirty="0" smtClean="0">
              <a:latin typeface="メイリオ" pitchFamily="50" charset="-128"/>
              <a:ea typeface="メイリオ" pitchFamily="50" charset="-128"/>
              <a:cs typeface="メイリオ" pitchFamily="50" charset="-128"/>
            </a:endParaRPr>
          </a:p>
          <a:p>
            <a:pPr marL="228600" indent="-228600">
              <a:lnSpc>
                <a:spcPct val="80000"/>
              </a:lnSpc>
              <a:spcBef>
                <a:spcPct val="20000"/>
              </a:spcBef>
              <a:buFont typeface="Arial" pitchFamily="34" charset="0"/>
              <a:buChar char="•"/>
            </a:pPr>
            <a:r>
              <a:rPr lang="en-US" altLang="ja-JP" dirty="0" smtClean="0">
                <a:latin typeface="メイリオ" pitchFamily="50" charset="-128"/>
                <a:ea typeface="メイリオ" pitchFamily="50" charset="-128"/>
                <a:cs typeface="メイリオ" pitchFamily="50" charset="-128"/>
              </a:rPr>
              <a:t>PHP</a:t>
            </a:r>
            <a:r>
              <a:rPr lang="ja-JP" altLang="en-US" dirty="0" smtClean="0">
                <a:latin typeface="メイリオ" pitchFamily="50" charset="-128"/>
                <a:ea typeface="メイリオ" pitchFamily="50" charset="-128"/>
                <a:cs typeface="メイリオ" pitchFamily="50" charset="-128"/>
              </a:rPr>
              <a:t>で作る「ビンゴシート」</a:t>
            </a:r>
            <a:endParaRPr lang="en-US" altLang="ja-JP" dirty="0" smtClean="0">
              <a:latin typeface="メイリオ" pitchFamily="50" charset="-128"/>
              <a:ea typeface="メイリオ" pitchFamily="50" charset="-128"/>
              <a:cs typeface="メイリオ" pitchFamily="50" charset="-128"/>
            </a:endParaRPr>
          </a:p>
          <a:p>
            <a:pPr marL="228600" indent="-228600">
              <a:lnSpc>
                <a:spcPct val="80000"/>
              </a:lnSpc>
              <a:spcBef>
                <a:spcPct val="20000"/>
              </a:spcBef>
              <a:buFont typeface="Arial" pitchFamily="34" charset="0"/>
              <a:buChar char="•"/>
            </a:pPr>
            <a:r>
              <a:rPr lang="en-US" altLang="ja-JP" dirty="0" smtClean="0">
                <a:latin typeface="メイリオ" pitchFamily="50" charset="-128"/>
                <a:ea typeface="メイリオ" pitchFamily="50" charset="-128"/>
                <a:cs typeface="メイリオ" pitchFamily="50" charset="-128"/>
              </a:rPr>
              <a:t>AngularJS</a:t>
            </a:r>
            <a:r>
              <a:rPr lang="ja-JP" altLang="en-US" dirty="0" smtClean="0">
                <a:latin typeface="メイリオ" pitchFamily="50" charset="-128"/>
                <a:ea typeface="メイリオ" pitchFamily="50" charset="-128"/>
                <a:cs typeface="メイリオ" pitchFamily="50" charset="-128"/>
              </a:rPr>
              <a:t>入門</a:t>
            </a:r>
            <a:endParaRPr lang="en-US" altLang="ja-JP" dirty="0" smtClean="0">
              <a:latin typeface="メイリオ" pitchFamily="50" charset="-128"/>
              <a:ea typeface="メイリオ" pitchFamily="50" charset="-128"/>
              <a:cs typeface="メイリオ" pitchFamily="50" charset="-128"/>
            </a:endParaRPr>
          </a:p>
          <a:p>
            <a:pPr marL="228600" indent="-228600">
              <a:lnSpc>
                <a:spcPct val="80000"/>
              </a:lnSpc>
              <a:spcBef>
                <a:spcPct val="20000"/>
              </a:spcBef>
              <a:buFont typeface="Arial" pitchFamily="34" charset="0"/>
              <a:buChar char="•"/>
            </a:pPr>
            <a:r>
              <a:rPr lang="en-US" altLang="ja-JP" dirty="0" smtClean="0">
                <a:latin typeface="メイリオ" pitchFamily="50" charset="-128"/>
                <a:ea typeface="メイリオ" pitchFamily="50" charset="-128"/>
                <a:cs typeface="メイリオ" pitchFamily="50" charset="-128"/>
              </a:rPr>
              <a:t>AngularJS</a:t>
            </a:r>
            <a:r>
              <a:rPr lang="ja-JP" altLang="en-US" dirty="0" smtClean="0">
                <a:latin typeface="メイリオ" pitchFamily="50" charset="-128"/>
                <a:ea typeface="メイリオ" pitchFamily="50" charset="-128"/>
                <a:cs typeface="メイリオ" pitchFamily="50" charset="-128"/>
              </a:rPr>
              <a:t>で作る</a:t>
            </a:r>
            <a:r>
              <a:rPr lang="en-US" altLang="ja-JP" dirty="0" err="1" smtClean="0">
                <a:latin typeface="メイリオ" pitchFamily="50" charset="-128"/>
                <a:ea typeface="メイリオ" pitchFamily="50" charset="-128"/>
                <a:cs typeface="メイリオ" pitchFamily="50" charset="-128"/>
              </a:rPr>
              <a:t>ToDo</a:t>
            </a:r>
            <a:r>
              <a:rPr lang="ja-JP" altLang="en-US" dirty="0" smtClean="0">
                <a:latin typeface="メイリオ" pitchFamily="50" charset="-128"/>
                <a:ea typeface="メイリオ" pitchFamily="50" charset="-128"/>
                <a:cs typeface="メイリオ" pitchFamily="50" charset="-128"/>
              </a:rPr>
              <a:t>アプリ</a:t>
            </a:r>
            <a:endParaRPr kumimoji="1" lang="en-US" altLang="ja-JP" sz="320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1" lang="en-US" altLang="ja-JP" sz="320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1" lang="ja-JP" altLang="en-US" sz="3200"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10" name="テキスト ボックス 9"/>
          <p:cNvSpPr txBox="1"/>
          <p:nvPr/>
        </p:nvSpPr>
        <p:spPr>
          <a:xfrm>
            <a:off x="3347864" y="1484784"/>
            <a:ext cx="2880320" cy="400110"/>
          </a:xfrm>
          <a:prstGeom prst="rect">
            <a:avLst/>
          </a:prstGeom>
          <a:noFill/>
        </p:spPr>
        <p:txBody>
          <a:bodyPr wrap="square" rtlCol="0">
            <a:spAutoFit/>
          </a:bodyPr>
          <a:lstStyle/>
          <a:p>
            <a:r>
              <a:rPr lang="ja-JP" altLang="en-US" sz="2000" b="1" dirty="0" smtClean="0">
                <a:latin typeface="メイリオ" pitchFamily="50" charset="-128"/>
                <a:ea typeface="メイリオ" pitchFamily="50" charset="-128"/>
                <a:cs typeface="メイリオ" pitchFamily="50" charset="-128"/>
              </a:rPr>
              <a:t>（</a:t>
            </a:r>
            <a:r>
              <a:rPr lang="en-US" altLang="ja-JP" sz="2000" b="1" dirty="0" smtClean="0">
                <a:latin typeface="メイリオ" pitchFamily="50" charset="-128"/>
                <a:ea typeface="メイリオ" pitchFamily="50" charset="-128"/>
                <a:cs typeface="メイリオ" pitchFamily="50" charset="-128"/>
              </a:rPr>
              <a:t>2</a:t>
            </a:r>
            <a:r>
              <a:rPr lang="ja-JP" altLang="en-US" sz="2000" b="1" dirty="0" smtClean="0">
                <a:latin typeface="メイリオ" pitchFamily="50" charset="-128"/>
                <a:ea typeface="メイリオ" pitchFamily="50" charset="-128"/>
                <a:cs typeface="メイリオ" pitchFamily="50" charset="-128"/>
              </a:rPr>
              <a:t>月～</a:t>
            </a:r>
            <a:r>
              <a:rPr lang="en-US" altLang="ja-JP" sz="2000" b="1" dirty="0" smtClean="0">
                <a:latin typeface="メイリオ" pitchFamily="50" charset="-128"/>
                <a:ea typeface="メイリオ" pitchFamily="50" charset="-128"/>
                <a:cs typeface="メイリオ" pitchFamily="50" charset="-128"/>
              </a:rPr>
              <a:t>4</a:t>
            </a:r>
            <a:r>
              <a:rPr lang="ja-JP" altLang="en-US" sz="2000" b="1" dirty="0" smtClean="0">
                <a:latin typeface="メイリオ" pitchFamily="50" charset="-128"/>
                <a:ea typeface="メイリオ" pitchFamily="50" charset="-128"/>
                <a:cs typeface="メイリオ" pitchFamily="50" charset="-128"/>
              </a:rPr>
              <a:t>月にかけて）</a:t>
            </a:r>
            <a:endParaRPr kumimoji="1" lang="ja-JP" altLang="en-US" sz="2000" b="1" dirty="0">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正方形/長方形 1"/>
          <p:cNvSpPr/>
          <p:nvPr/>
        </p:nvSpPr>
        <p:spPr>
          <a:xfrm>
            <a:off x="4860032" y="1772816"/>
            <a:ext cx="1080120"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400" dirty="0" smtClean="0">
                <a:latin typeface="メイリオ" pitchFamily="50" charset="-128"/>
                <a:ea typeface="メイリオ" pitchFamily="50" charset="-128"/>
                <a:cs typeface="メイリオ" pitchFamily="50" charset="-128"/>
              </a:rPr>
              <a:t>記事１</a:t>
            </a:r>
          </a:p>
        </p:txBody>
      </p:sp>
      <p:sp>
        <p:nvSpPr>
          <p:cNvPr id="3" name="正方形/長方形 2"/>
          <p:cNvSpPr/>
          <p:nvPr/>
        </p:nvSpPr>
        <p:spPr>
          <a:xfrm>
            <a:off x="3059832" y="1772816"/>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solidFill>
                  <a:schemeClr val="accent5">
                    <a:lumMod val="75000"/>
                  </a:schemeClr>
                </a:solidFill>
                <a:latin typeface="メイリオ" pitchFamily="50" charset="-128"/>
                <a:ea typeface="メイリオ" pitchFamily="50" charset="-128"/>
                <a:cs typeface="メイリオ" pitchFamily="50" charset="-128"/>
              </a:rPr>
              <a:t>null</a:t>
            </a:r>
            <a:endParaRPr kumimoji="1" lang="ja-JP" altLang="en-US" dirty="0">
              <a:solidFill>
                <a:schemeClr val="accent5">
                  <a:lumMod val="75000"/>
                </a:schemeClr>
              </a:solidFill>
              <a:latin typeface="メイリオ" pitchFamily="50" charset="-128"/>
              <a:ea typeface="メイリオ" pitchFamily="50" charset="-128"/>
              <a:cs typeface="メイリオ" pitchFamily="50" charset="-128"/>
            </a:endParaRPr>
          </a:p>
        </p:txBody>
      </p:sp>
      <p:sp>
        <p:nvSpPr>
          <p:cNvPr id="4" name="正方形/長方形 3"/>
          <p:cNvSpPr/>
          <p:nvPr/>
        </p:nvSpPr>
        <p:spPr>
          <a:xfrm>
            <a:off x="3707904" y="1772816"/>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latin typeface="メイリオ" pitchFamily="50" charset="-128"/>
                <a:ea typeface="メイリオ" pitchFamily="50" charset="-128"/>
                <a:cs typeface="メイリオ" pitchFamily="50" charset="-128"/>
              </a:rPr>
              <a:t>1</a:t>
            </a:r>
            <a:endParaRPr kumimoji="1" lang="ja-JP" altLang="en-US" dirty="0">
              <a:latin typeface="メイリオ" pitchFamily="50" charset="-128"/>
              <a:ea typeface="メイリオ" pitchFamily="50" charset="-128"/>
              <a:cs typeface="メイリオ" pitchFamily="50" charset="-128"/>
            </a:endParaRPr>
          </a:p>
        </p:txBody>
      </p:sp>
      <p:sp>
        <p:nvSpPr>
          <p:cNvPr id="5" name="正方形/長方形 4"/>
          <p:cNvSpPr/>
          <p:nvPr/>
        </p:nvSpPr>
        <p:spPr>
          <a:xfrm>
            <a:off x="4211960" y="1772816"/>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latin typeface="メイリオ" pitchFamily="50" charset="-128"/>
                <a:ea typeface="メイリオ" pitchFamily="50" charset="-128"/>
                <a:cs typeface="メイリオ" pitchFamily="50" charset="-128"/>
              </a:rPr>
              <a:t>14</a:t>
            </a:r>
            <a:endParaRPr kumimoji="1" lang="ja-JP" altLang="en-US" dirty="0">
              <a:latin typeface="メイリオ" pitchFamily="50" charset="-128"/>
              <a:ea typeface="メイリオ" pitchFamily="50" charset="-128"/>
              <a:cs typeface="メイリオ" pitchFamily="50" charset="-128"/>
            </a:endParaRPr>
          </a:p>
        </p:txBody>
      </p:sp>
      <p:sp>
        <p:nvSpPr>
          <p:cNvPr id="6" name="正方形/長方形 5"/>
          <p:cNvSpPr/>
          <p:nvPr/>
        </p:nvSpPr>
        <p:spPr>
          <a:xfrm>
            <a:off x="4860032" y="1340768"/>
            <a:ext cx="1080120"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title</a:t>
            </a:r>
            <a:endParaRPr kumimoji="1" lang="ja-JP" altLang="en-US" sz="1400" dirty="0">
              <a:latin typeface="メイリオ" pitchFamily="50" charset="-128"/>
              <a:ea typeface="メイリオ" pitchFamily="50" charset="-128"/>
              <a:cs typeface="メイリオ" pitchFamily="50" charset="-128"/>
            </a:endParaRPr>
          </a:p>
        </p:txBody>
      </p:sp>
      <p:sp>
        <p:nvSpPr>
          <p:cNvPr id="7" name="正方形/長方形 6"/>
          <p:cNvSpPr/>
          <p:nvPr/>
        </p:nvSpPr>
        <p:spPr>
          <a:xfrm>
            <a:off x="3059832" y="1340768"/>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p_id</a:t>
            </a:r>
            <a:endParaRPr kumimoji="1" lang="ja-JP" altLang="en-US" sz="1400" dirty="0">
              <a:latin typeface="メイリオ" pitchFamily="50" charset="-128"/>
              <a:ea typeface="メイリオ" pitchFamily="50" charset="-128"/>
              <a:cs typeface="メイリオ" pitchFamily="50" charset="-128"/>
            </a:endParaRPr>
          </a:p>
        </p:txBody>
      </p:sp>
      <p:sp>
        <p:nvSpPr>
          <p:cNvPr id="8" name="正方形/長方形 7"/>
          <p:cNvSpPr/>
          <p:nvPr/>
        </p:nvSpPr>
        <p:spPr>
          <a:xfrm>
            <a:off x="3707904" y="1340768"/>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latin typeface="メイリオ" pitchFamily="50" charset="-128"/>
                <a:ea typeface="メイリオ" pitchFamily="50" charset="-128"/>
                <a:cs typeface="メイリオ" pitchFamily="50" charset="-128"/>
              </a:rPr>
              <a:t>lft</a:t>
            </a:r>
            <a:endParaRPr kumimoji="1" lang="ja-JP" altLang="en-US" sz="1400" dirty="0">
              <a:latin typeface="メイリオ" pitchFamily="50" charset="-128"/>
              <a:ea typeface="メイリオ" pitchFamily="50" charset="-128"/>
              <a:cs typeface="メイリオ" pitchFamily="50" charset="-128"/>
            </a:endParaRPr>
          </a:p>
        </p:txBody>
      </p:sp>
      <p:sp>
        <p:nvSpPr>
          <p:cNvPr id="9" name="正方形/長方形 8"/>
          <p:cNvSpPr/>
          <p:nvPr/>
        </p:nvSpPr>
        <p:spPr>
          <a:xfrm>
            <a:off x="4211960" y="1340768"/>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latin typeface="メイリオ" pitchFamily="50" charset="-128"/>
                <a:ea typeface="メイリオ" pitchFamily="50" charset="-128"/>
                <a:cs typeface="メイリオ" pitchFamily="50" charset="-128"/>
              </a:rPr>
              <a:t>rght</a:t>
            </a:r>
            <a:endParaRPr kumimoji="1" lang="ja-JP" altLang="en-US" sz="1400" dirty="0">
              <a:latin typeface="メイリオ" pitchFamily="50" charset="-128"/>
              <a:ea typeface="メイリオ" pitchFamily="50" charset="-128"/>
              <a:cs typeface="メイリオ" pitchFamily="50" charset="-128"/>
            </a:endParaRPr>
          </a:p>
        </p:txBody>
      </p:sp>
      <p:sp>
        <p:nvSpPr>
          <p:cNvPr id="10" name="正方形/長方形 9"/>
          <p:cNvSpPr/>
          <p:nvPr/>
        </p:nvSpPr>
        <p:spPr>
          <a:xfrm>
            <a:off x="3635896" y="3212976"/>
            <a:ext cx="1080120"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400" dirty="0" smtClean="0">
                <a:latin typeface="メイリオ" pitchFamily="50" charset="-128"/>
                <a:ea typeface="メイリオ" pitchFamily="50" charset="-128"/>
                <a:cs typeface="メイリオ" pitchFamily="50" charset="-128"/>
              </a:rPr>
              <a:t>コメント</a:t>
            </a:r>
            <a:r>
              <a:rPr kumimoji="1" lang="en-US" altLang="ja-JP" sz="1400" dirty="0" smtClean="0">
                <a:latin typeface="メイリオ" pitchFamily="50" charset="-128"/>
                <a:ea typeface="メイリオ" pitchFamily="50" charset="-128"/>
                <a:cs typeface="メイリオ" pitchFamily="50" charset="-128"/>
              </a:rPr>
              <a:t>1</a:t>
            </a:r>
            <a:endParaRPr kumimoji="1" lang="ja-JP" altLang="en-US" sz="1400" dirty="0">
              <a:latin typeface="メイリオ" pitchFamily="50" charset="-128"/>
              <a:ea typeface="メイリオ" pitchFamily="50" charset="-128"/>
              <a:cs typeface="メイリオ" pitchFamily="50" charset="-128"/>
            </a:endParaRPr>
          </a:p>
        </p:txBody>
      </p:sp>
      <p:sp>
        <p:nvSpPr>
          <p:cNvPr id="11" name="正方形/長方形 10"/>
          <p:cNvSpPr/>
          <p:nvPr/>
        </p:nvSpPr>
        <p:spPr>
          <a:xfrm>
            <a:off x="1835696" y="3212976"/>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solidFill>
                  <a:schemeClr val="accent5">
                    <a:lumMod val="75000"/>
                  </a:schemeClr>
                </a:solidFill>
                <a:latin typeface="メイリオ" pitchFamily="50" charset="-128"/>
                <a:ea typeface="メイリオ" pitchFamily="50" charset="-128"/>
                <a:cs typeface="メイリオ" pitchFamily="50" charset="-128"/>
              </a:rPr>
              <a:t>1</a:t>
            </a:r>
            <a:endParaRPr kumimoji="1" lang="ja-JP" altLang="en-US" dirty="0">
              <a:solidFill>
                <a:schemeClr val="accent5">
                  <a:lumMod val="75000"/>
                </a:schemeClr>
              </a:solidFill>
              <a:latin typeface="メイリオ" pitchFamily="50" charset="-128"/>
              <a:ea typeface="メイリオ" pitchFamily="50" charset="-128"/>
              <a:cs typeface="メイリオ" pitchFamily="50" charset="-128"/>
            </a:endParaRPr>
          </a:p>
        </p:txBody>
      </p:sp>
      <p:sp>
        <p:nvSpPr>
          <p:cNvPr id="12" name="正方形/長方形 11"/>
          <p:cNvSpPr/>
          <p:nvPr/>
        </p:nvSpPr>
        <p:spPr>
          <a:xfrm>
            <a:off x="2483768" y="3212976"/>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latin typeface="メイリオ" pitchFamily="50" charset="-128"/>
                <a:ea typeface="メイリオ" pitchFamily="50" charset="-128"/>
                <a:cs typeface="メイリオ" pitchFamily="50" charset="-128"/>
              </a:rPr>
              <a:t>2</a:t>
            </a:r>
            <a:endParaRPr kumimoji="1" lang="ja-JP" altLang="en-US" dirty="0">
              <a:latin typeface="メイリオ" pitchFamily="50" charset="-128"/>
              <a:ea typeface="メイリオ" pitchFamily="50" charset="-128"/>
              <a:cs typeface="メイリオ" pitchFamily="50" charset="-128"/>
            </a:endParaRPr>
          </a:p>
        </p:txBody>
      </p:sp>
      <p:sp>
        <p:nvSpPr>
          <p:cNvPr id="13" name="正方形/長方形 12"/>
          <p:cNvSpPr/>
          <p:nvPr/>
        </p:nvSpPr>
        <p:spPr>
          <a:xfrm>
            <a:off x="2987824" y="3212976"/>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latin typeface="メイリオ" pitchFamily="50" charset="-128"/>
                <a:ea typeface="メイリオ" pitchFamily="50" charset="-128"/>
                <a:cs typeface="メイリオ" pitchFamily="50" charset="-128"/>
              </a:rPr>
              <a:t>11</a:t>
            </a:r>
            <a:endParaRPr kumimoji="1" lang="ja-JP" altLang="en-US" dirty="0">
              <a:latin typeface="メイリオ" pitchFamily="50" charset="-128"/>
              <a:ea typeface="メイリオ" pitchFamily="50" charset="-128"/>
              <a:cs typeface="メイリオ" pitchFamily="50" charset="-128"/>
            </a:endParaRPr>
          </a:p>
        </p:txBody>
      </p:sp>
      <p:sp>
        <p:nvSpPr>
          <p:cNvPr id="14" name="正方形/長方形 13"/>
          <p:cNvSpPr/>
          <p:nvPr/>
        </p:nvSpPr>
        <p:spPr>
          <a:xfrm>
            <a:off x="3635896" y="2780928"/>
            <a:ext cx="1080120"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title</a:t>
            </a:r>
            <a:endParaRPr kumimoji="1" lang="ja-JP" altLang="en-US" sz="1400" dirty="0">
              <a:latin typeface="メイリオ" pitchFamily="50" charset="-128"/>
              <a:ea typeface="メイリオ" pitchFamily="50" charset="-128"/>
              <a:cs typeface="メイリオ" pitchFamily="50" charset="-128"/>
            </a:endParaRPr>
          </a:p>
        </p:txBody>
      </p:sp>
      <p:sp>
        <p:nvSpPr>
          <p:cNvPr id="15" name="正方形/長方形 14"/>
          <p:cNvSpPr/>
          <p:nvPr/>
        </p:nvSpPr>
        <p:spPr>
          <a:xfrm>
            <a:off x="1835696" y="2780928"/>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p_id</a:t>
            </a:r>
            <a:endParaRPr kumimoji="1" lang="ja-JP" altLang="en-US" sz="1400" dirty="0">
              <a:latin typeface="メイリオ" pitchFamily="50" charset="-128"/>
              <a:ea typeface="メイリオ" pitchFamily="50" charset="-128"/>
              <a:cs typeface="メイリオ" pitchFamily="50" charset="-128"/>
            </a:endParaRPr>
          </a:p>
        </p:txBody>
      </p:sp>
      <p:sp>
        <p:nvSpPr>
          <p:cNvPr id="16" name="正方形/長方形 15"/>
          <p:cNvSpPr/>
          <p:nvPr/>
        </p:nvSpPr>
        <p:spPr>
          <a:xfrm>
            <a:off x="2483768" y="2780928"/>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latin typeface="メイリオ" pitchFamily="50" charset="-128"/>
                <a:ea typeface="メイリオ" pitchFamily="50" charset="-128"/>
                <a:cs typeface="メイリオ" pitchFamily="50" charset="-128"/>
              </a:rPr>
              <a:t>lft</a:t>
            </a:r>
            <a:endParaRPr kumimoji="1" lang="ja-JP" altLang="en-US" sz="1400" dirty="0">
              <a:latin typeface="メイリオ" pitchFamily="50" charset="-128"/>
              <a:ea typeface="メイリオ" pitchFamily="50" charset="-128"/>
              <a:cs typeface="メイリオ" pitchFamily="50" charset="-128"/>
            </a:endParaRPr>
          </a:p>
        </p:txBody>
      </p:sp>
      <p:sp>
        <p:nvSpPr>
          <p:cNvPr id="17" name="正方形/長方形 16"/>
          <p:cNvSpPr/>
          <p:nvPr/>
        </p:nvSpPr>
        <p:spPr>
          <a:xfrm>
            <a:off x="2987824" y="2780928"/>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latin typeface="メイリオ" pitchFamily="50" charset="-128"/>
                <a:ea typeface="メイリオ" pitchFamily="50" charset="-128"/>
                <a:cs typeface="メイリオ" pitchFamily="50" charset="-128"/>
              </a:rPr>
              <a:t>rght</a:t>
            </a:r>
            <a:endParaRPr kumimoji="1" lang="ja-JP" altLang="en-US" sz="1400" dirty="0">
              <a:latin typeface="メイリオ" pitchFamily="50" charset="-128"/>
              <a:ea typeface="メイリオ" pitchFamily="50" charset="-128"/>
              <a:cs typeface="メイリオ" pitchFamily="50" charset="-128"/>
            </a:endParaRPr>
          </a:p>
        </p:txBody>
      </p:sp>
      <p:sp>
        <p:nvSpPr>
          <p:cNvPr id="18" name="正方形/長方形 17"/>
          <p:cNvSpPr/>
          <p:nvPr/>
        </p:nvSpPr>
        <p:spPr>
          <a:xfrm>
            <a:off x="7452320" y="3212976"/>
            <a:ext cx="1080120"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400" dirty="0" smtClean="0">
                <a:latin typeface="メイリオ" pitchFamily="50" charset="-128"/>
                <a:ea typeface="メイリオ" pitchFamily="50" charset="-128"/>
                <a:cs typeface="メイリオ" pitchFamily="50" charset="-128"/>
              </a:rPr>
              <a:t>コメント５</a:t>
            </a:r>
          </a:p>
        </p:txBody>
      </p:sp>
      <p:sp>
        <p:nvSpPr>
          <p:cNvPr id="19" name="正方形/長方形 18"/>
          <p:cNvSpPr/>
          <p:nvPr/>
        </p:nvSpPr>
        <p:spPr>
          <a:xfrm>
            <a:off x="5652120" y="3212976"/>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solidFill>
                  <a:schemeClr val="accent5">
                    <a:lumMod val="75000"/>
                  </a:schemeClr>
                </a:solidFill>
                <a:latin typeface="メイリオ" pitchFamily="50" charset="-128"/>
                <a:ea typeface="メイリオ" pitchFamily="50" charset="-128"/>
                <a:cs typeface="メイリオ" pitchFamily="50" charset="-128"/>
              </a:rPr>
              <a:t>1</a:t>
            </a:r>
            <a:endParaRPr kumimoji="1" lang="ja-JP" altLang="en-US" dirty="0">
              <a:solidFill>
                <a:schemeClr val="accent5">
                  <a:lumMod val="75000"/>
                </a:schemeClr>
              </a:solidFill>
              <a:latin typeface="メイリオ" pitchFamily="50" charset="-128"/>
              <a:ea typeface="メイリオ" pitchFamily="50" charset="-128"/>
              <a:cs typeface="メイリオ" pitchFamily="50" charset="-128"/>
            </a:endParaRPr>
          </a:p>
        </p:txBody>
      </p:sp>
      <p:sp>
        <p:nvSpPr>
          <p:cNvPr id="20" name="正方形/長方形 19"/>
          <p:cNvSpPr/>
          <p:nvPr/>
        </p:nvSpPr>
        <p:spPr>
          <a:xfrm>
            <a:off x="6300192" y="3212976"/>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latin typeface="メイリオ" pitchFamily="50" charset="-128"/>
                <a:ea typeface="メイリオ" pitchFamily="50" charset="-128"/>
                <a:cs typeface="メイリオ" pitchFamily="50" charset="-128"/>
              </a:rPr>
              <a:t>12</a:t>
            </a:r>
            <a:endParaRPr kumimoji="1" lang="ja-JP" altLang="en-US" dirty="0">
              <a:latin typeface="メイリオ" pitchFamily="50" charset="-128"/>
              <a:ea typeface="メイリオ" pitchFamily="50" charset="-128"/>
              <a:cs typeface="メイリオ" pitchFamily="50" charset="-128"/>
            </a:endParaRPr>
          </a:p>
        </p:txBody>
      </p:sp>
      <p:sp>
        <p:nvSpPr>
          <p:cNvPr id="21" name="正方形/長方形 20"/>
          <p:cNvSpPr/>
          <p:nvPr/>
        </p:nvSpPr>
        <p:spPr>
          <a:xfrm>
            <a:off x="6804248" y="3212976"/>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latin typeface="メイリオ" pitchFamily="50" charset="-128"/>
                <a:ea typeface="メイリオ" pitchFamily="50" charset="-128"/>
                <a:cs typeface="メイリオ" pitchFamily="50" charset="-128"/>
              </a:rPr>
              <a:t>13</a:t>
            </a:r>
            <a:endParaRPr kumimoji="1" lang="ja-JP" altLang="en-US" dirty="0">
              <a:latin typeface="メイリオ" pitchFamily="50" charset="-128"/>
              <a:ea typeface="メイリオ" pitchFamily="50" charset="-128"/>
              <a:cs typeface="メイリオ" pitchFamily="50" charset="-128"/>
            </a:endParaRPr>
          </a:p>
        </p:txBody>
      </p:sp>
      <p:sp>
        <p:nvSpPr>
          <p:cNvPr id="22" name="正方形/長方形 21"/>
          <p:cNvSpPr/>
          <p:nvPr/>
        </p:nvSpPr>
        <p:spPr>
          <a:xfrm>
            <a:off x="7452320" y="2780928"/>
            <a:ext cx="1080120"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title</a:t>
            </a:r>
            <a:endParaRPr kumimoji="1" lang="ja-JP" altLang="en-US" sz="1400" dirty="0">
              <a:latin typeface="メイリオ" pitchFamily="50" charset="-128"/>
              <a:ea typeface="メイリオ" pitchFamily="50" charset="-128"/>
              <a:cs typeface="メイリオ" pitchFamily="50" charset="-128"/>
            </a:endParaRPr>
          </a:p>
        </p:txBody>
      </p:sp>
      <p:sp>
        <p:nvSpPr>
          <p:cNvPr id="23" name="正方形/長方形 22"/>
          <p:cNvSpPr/>
          <p:nvPr/>
        </p:nvSpPr>
        <p:spPr>
          <a:xfrm>
            <a:off x="5652120" y="2780928"/>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p_id</a:t>
            </a:r>
            <a:endParaRPr kumimoji="1" lang="ja-JP" altLang="en-US" sz="1400" dirty="0">
              <a:latin typeface="メイリオ" pitchFamily="50" charset="-128"/>
              <a:ea typeface="メイリオ" pitchFamily="50" charset="-128"/>
              <a:cs typeface="メイリオ" pitchFamily="50" charset="-128"/>
            </a:endParaRPr>
          </a:p>
        </p:txBody>
      </p:sp>
      <p:sp>
        <p:nvSpPr>
          <p:cNvPr id="24" name="正方形/長方形 23"/>
          <p:cNvSpPr/>
          <p:nvPr/>
        </p:nvSpPr>
        <p:spPr>
          <a:xfrm>
            <a:off x="6300192" y="2780928"/>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latin typeface="メイリオ" pitchFamily="50" charset="-128"/>
                <a:ea typeface="メイリオ" pitchFamily="50" charset="-128"/>
                <a:cs typeface="メイリオ" pitchFamily="50" charset="-128"/>
              </a:rPr>
              <a:t>lft</a:t>
            </a:r>
            <a:endParaRPr kumimoji="1" lang="ja-JP" altLang="en-US" sz="1400" dirty="0">
              <a:latin typeface="メイリオ" pitchFamily="50" charset="-128"/>
              <a:ea typeface="メイリオ" pitchFamily="50" charset="-128"/>
              <a:cs typeface="メイリオ" pitchFamily="50" charset="-128"/>
            </a:endParaRPr>
          </a:p>
        </p:txBody>
      </p:sp>
      <p:sp>
        <p:nvSpPr>
          <p:cNvPr id="25" name="正方形/長方形 24"/>
          <p:cNvSpPr/>
          <p:nvPr/>
        </p:nvSpPr>
        <p:spPr>
          <a:xfrm>
            <a:off x="6804248" y="2780928"/>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latin typeface="メイリオ" pitchFamily="50" charset="-128"/>
                <a:ea typeface="メイリオ" pitchFamily="50" charset="-128"/>
                <a:cs typeface="メイリオ" pitchFamily="50" charset="-128"/>
              </a:rPr>
              <a:t>rght</a:t>
            </a:r>
            <a:endParaRPr kumimoji="1" lang="ja-JP" altLang="en-US" sz="1400" dirty="0">
              <a:latin typeface="メイリオ" pitchFamily="50" charset="-128"/>
              <a:ea typeface="メイリオ" pitchFamily="50" charset="-128"/>
              <a:cs typeface="メイリオ" pitchFamily="50" charset="-128"/>
            </a:endParaRPr>
          </a:p>
        </p:txBody>
      </p:sp>
      <p:sp>
        <p:nvSpPr>
          <p:cNvPr id="26" name="正方形/長方形 25"/>
          <p:cNvSpPr/>
          <p:nvPr/>
        </p:nvSpPr>
        <p:spPr>
          <a:xfrm>
            <a:off x="2555776" y="1772816"/>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solidFill>
                  <a:schemeClr val="tx1"/>
                </a:solidFill>
                <a:latin typeface="メイリオ" pitchFamily="50" charset="-128"/>
                <a:ea typeface="メイリオ" pitchFamily="50" charset="-128"/>
                <a:cs typeface="メイリオ" pitchFamily="50" charset="-128"/>
              </a:rPr>
              <a:t>1</a:t>
            </a:r>
            <a:endParaRPr kumimoji="1" lang="ja-JP" altLang="en-US" dirty="0">
              <a:solidFill>
                <a:schemeClr val="tx1"/>
              </a:solidFill>
              <a:latin typeface="メイリオ" pitchFamily="50" charset="-128"/>
              <a:ea typeface="メイリオ" pitchFamily="50" charset="-128"/>
              <a:cs typeface="メイリオ" pitchFamily="50" charset="-128"/>
            </a:endParaRPr>
          </a:p>
        </p:txBody>
      </p:sp>
      <p:sp>
        <p:nvSpPr>
          <p:cNvPr id="27" name="正方形/長方形 26"/>
          <p:cNvSpPr/>
          <p:nvPr/>
        </p:nvSpPr>
        <p:spPr>
          <a:xfrm>
            <a:off x="2555776" y="1340768"/>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id</a:t>
            </a:r>
            <a:endParaRPr kumimoji="1" lang="ja-JP" altLang="en-US" sz="1400" dirty="0">
              <a:latin typeface="メイリオ" pitchFamily="50" charset="-128"/>
              <a:ea typeface="メイリオ" pitchFamily="50" charset="-128"/>
              <a:cs typeface="メイリオ" pitchFamily="50" charset="-128"/>
            </a:endParaRPr>
          </a:p>
        </p:txBody>
      </p:sp>
      <p:cxnSp>
        <p:nvCxnSpPr>
          <p:cNvPr id="29" name="直線コネクタ 28"/>
          <p:cNvCxnSpPr>
            <a:stCxn id="4" idx="2"/>
            <a:endCxn id="17" idx="0"/>
          </p:cNvCxnSpPr>
          <p:nvPr/>
        </p:nvCxnSpPr>
        <p:spPr>
          <a:xfrm flipH="1">
            <a:off x="3311860" y="2204864"/>
            <a:ext cx="648072"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コネクタ 29"/>
          <p:cNvCxnSpPr>
            <a:stCxn id="4" idx="2"/>
            <a:endCxn id="24" idx="0"/>
          </p:cNvCxnSpPr>
          <p:nvPr/>
        </p:nvCxnSpPr>
        <p:spPr>
          <a:xfrm>
            <a:off x="3959932" y="2204864"/>
            <a:ext cx="2592288" cy="576064"/>
          </a:xfrm>
          <a:prstGeom prst="line">
            <a:avLst/>
          </a:prstGeom>
        </p:spPr>
        <p:style>
          <a:lnRef idx="1">
            <a:schemeClr val="accent1"/>
          </a:lnRef>
          <a:fillRef idx="0">
            <a:schemeClr val="accent1"/>
          </a:fillRef>
          <a:effectRef idx="0">
            <a:schemeClr val="accent1"/>
          </a:effectRef>
          <a:fontRef idx="minor">
            <a:schemeClr val="tx1"/>
          </a:fontRef>
        </p:style>
      </p:cxnSp>
      <p:sp>
        <p:nvSpPr>
          <p:cNvPr id="33" name="正方形/長方形 32"/>
          <p:cNvSpPr/>
          <p:nvPr/>
        </p:nvSpPr>
        <p:spPr>
          <a:xfrm>
            <a:off x="3203848" y="4653136"/>
            <a:ext cx="1080120"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400" dirty="0" smtClean="0">
                <a:latin typeface="メイリオ" pitchFamily="50" charset="-128"/>
                <a:ea typeface="メイリオ" pitchFamily="50" charset="-128"/>
                <a:cs typeface="メイリオ" pitchFamily="50" charset="-128"/>
              </a:rPr>
              <a:t>コメント</a:t>
            </a:r>
            <a:r>
              <a:rPr lang="en-US" altLang="ja-JP" sz="1400" dirty="0" smtClean="0">
                <a:latin typeface="メイリオ" pitchFamily="50" charset="-128"/>
                <a:ea typeface="メイリオ" pitchFamily="50" charset="-128"/>
                <a:cs typeface="メイリオ" pitchFamily="50" charset="-128"/>
              </a:rPr>
              <a:t>2</a:t>
            </a:r>
            <a:endParaRPr lang="ja-JP" altLang="en-US" sz="1400" dirty="0" smtClean="0">
              <a:latin typeface="メイリオ" pitchFamily="50" charset="-128"/>
              <a:ea typeface="メイリオ" pitchFamily="50" charset="-128"/>
              <a:cs typeface="メイリオ" pitchFamily="50" charset="-128"/>
            </a:endParaRPr>
          </a:p>
        </p:txBody>
      </p:sp>
      <p:sp>
        <p:nvSpPr>
          <p:cNvPr id="34" name="正方形/長方形 33"/>
          <p:cNvSpPr/>
          <p:nvPr/>
        </p:nvSpPr>
        <p:spPr>
          <a:xfrm>
            <a:off x="1403648" y="4653136"/>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solidFill>
                  <a:schemeClr val="accent5">
                    <a:lumMod val="75000"/>
                  </a:schemeClr>
                </a:solidFill>
                <a:latin typeface="メイリオ" pitchFamily="50" charset="-128"/>
                <a:ea typeface="メイリオ" pitchFamily="50" charset="-128"/>
                <a:cs typeface="メイリオ" pitchFamily="50" charset="-128"/>
              </a:rPr>
              <a:t>2</a:t>
            </a:r>
            <a:endParaRPr kumimoji="1" lang="ja-JP" altLang="en-US" dirty="0">
              <a:solidFill>
                <a:schemeClr val="accent5">
                  <a:lumMod val="75000"/>
                </a:schemeClr>
              </a:solidFill>
              <a:latin typeface="メイリオ" pitchFamily="50" charset="-128"/>
              <a:ea typeface="メイリオ" pitchFamily="50" charset="-128"/>
              <a:cs typeface="メイリオ" pitchFamily="50" charset="-128"/>
            </a:endParaRPr>
          </a:p>
        </p:txBody>
      </p:sp>
      <p:sp>
        <p:nvSpPr>
          <p:cNvPr id="35" name="正方形/長方形 34"/>
          <p:cNvSpPr/>
          <p:nvPr/>
        </p:nvSpPr>
        <p:spPr>
          <a:xfrm>
            <a:off x="2051720" y="4653136"/>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latin typeface="メイリオ" pitchFamily="50" charset="-128"/>
                <a:ea typeface="メイリオ" pitchFamily="50" charset="-128"/>
                <a:cs typeface="メイリオ" pitchFamily="50" charset="-128"/>
              </a:rPr>
              <a:t>3</a:t>
            </a:r>
            <a:endParaRPr kumimoji="1" lang="ja-JP" altLang="en-US" dirty="0">
              <a:latin typeface="メイリオ" pitchFamily="50" charset="-128"/>
              <a:ea typeface="メイリオ" pitchFamily="50" charset="-128"/>
              <a:cs typeface="メイリオ" pitchFamily="50" charset="-128"/>
            </a:endParaRPr>
          </a:p>
        </p:txBody>
      </p:sp>
      <p:sp>
        <p:nvSpPr>
          <p:cNvPr id="36" name="正方形/長方形 35"/>
          <p:cNvSpPr/>
          <p:nvPr/>
        </p:nvSpPr>
        <p:spPr>
          <a:xfrm>
            <a:off x="2555776" y="4653136"/>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latin typeface="メイリオ" pitchFamily="50" charset="-128"/>
                <a:ea typeface="メイリオ" pitchFamily="50" charset="-128"/>
                <a:cs typeface="メイリオ" pitchFamily="50" charset="-128"/>
              </a:rPr>
              <a:t>8</a:t>
            </a:r>
            <a:endParaRPr kumimoji="1" lang="ja-JP" altLang="en-US" dirty="0">
              <a:latin typeface="メイリオ" pitchFamily="50" charset="-128"/>
              <a:ea typeface="メイリオ" pitchFamily="50" charset="-128"/>
              <a:cs typeface="メイリオ" pitchFamily="50" charset="-128"/>
            </a:endParaRPr>
          </a:p>
        </p:txBody>
      </p:sp>
      <p:sp>
        <p:nvSpPr>
          <p:cNvPr id="37" name="正方形/長方形 36"/>
          <p:cNvSpPr/>
          <p:nvPr/>
        </p:nvSpPr>
        <p:spPr>
          <a:xfrm>
            <a:off x="3203848" y="4221088"/>
            <a:ext cx="1080120"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title</a:t>
            </a:r>
            <a:endParaRPr kumimoji="1" lang="ja-JP" altLang="en-US" sz="1400" dirty="0">
              <a:latin typeface="メイリオ" pitchFamily="50" charset="-128"/>
              <a:ea typeface="メイリオ" pitchFamily="50" charset="-128"/>
              <a:cs typeface="メイリオ" pitchFamily="50" charset="-128"/>
            </a:endParaRPr>
          </a:p>
        </p:txBody>
      </p:sp>
      <p:sp>
        <p:nvSpPr>
          <p:cNvPr id="38" name="正方形/長方形 37"/>
          <p:cNvSpPr/>
          <p:nvPr/>
        </p:nvSpPr>
        <p:spPr>
          <a:xfrm>
            <a:off x="1403648" y="4221088"/>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p_id</a:t>
            </a:r>
            <a:endParaRPr kumimoji="1" lang="ja-JP" altLang="en-US" sz="1400" dirty="0">
              <a:latin typeface="メイリオ" pitchFamily="50" charset="-128"/>
              <a:ea typeface="メイリオ" pitchFamily="50" charset="-128"/>
              <a:cs typeface="メイリオ" pitchFamily="50" charset="-128"/>
            </a:endParaRPr>
          </a:p>
        </p:txBody>
      </p:sp>
      <p:sp>
        <p:nvSpPr>
          <p:cNvPr id="39" name="正方形/長方形 38"/>
          <p:cNvSpPr/>
          <p:nvPr/>
        </p:nvSpPr>
        <p:spPr>
          <a:xfrm>
            <a:off x="2051720" y="4221088"/>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latin typeface="メイリオ" pitchFamily="50" charset="-128"/>
                <a:ea typeface="メイリオ" pitchFamily="50" charset="-128"/>
                <a:cs typeface="メイリオ" pitchFamily="50" charset="-128"/>
              </a:rPr>
              <a:t>lft</a:t>
            </a:r>
            <a:endParaRPr kumimoji="1" lang="ja-JP" altLang="en-US" sz="1400" dirty="0">
              <a:latin typeface="メイリオ" pitchFamily="50" charset="-128"/>
              <a:ea typeface="メイリオ" pitchFamily="50" charset="-128"/>
              <a:cs typeface="メイリオ" pitchFamily="50" charset="-128"/>
            </a:endParaRPr>
          </a:p>
        </p:txBody>
      </p:sp>
      <p:sp>
        <p:nvSpPr>
          <p:cNvPr id="40" name="正方形/長方形 39"/>
          <p:cNvSpPr/>
          <p:nvPr/>
        </p:nvSpPr>
        <p:spPr>
          <a:xfrm>
            <a:off x="2555776" y="4221088"/>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latin typeface="メイリオ" pitchFamily="50" charset="-128"/>
                <a:ea typeface="メイリオ" pitchFamily="50" charset="-128"/>
                <a:cs typeface="メイリオ" pitchFamily="50" charset="-128"/>
              </a:rPr>
              <a:t>rght</a:t>
            </a:r>
            <a:endParaRPr kumimoji="1" lang="ja-JP" altLang="en-US" sz="1400" dirty="0">
              <a:latin typeface="メイリオ" pitchFamily="50" charset="-128"/>
              <a:ea typeface="メイリオ" pitchFamily="50" charset="-128"/>
              <a:cs typeface="メイリオ" pitchFamily="50" charset="-128"/>
            </a:endParaRPr>
          </a:p>
        </p:txBody>
      </p:sp>
      <p:sp>
        <p:nvSpPr>
          <p:cNvPr id="41" name="正方形/長方形 40"/>
          <p:cNvSpPr/>
          <p:nvPr/>
        </p:nvSpPr>
        <p:spPr>
          <a:xfrm>
            <a:off x="6948264" y="4653136"/>
            <a:ext cx="1080120"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400" dirty="0" smtClean="0">
                <a:latin typeface="メイリオ" pitchFamily="50" charset="-128"/>
                <a:ea typeface="メイリオ" pitchFamily="50" charset="-128"/>
                <a:cs typeface="メイリオ" pitchFamily="50" charset="-128"/>
              </a:rPr>
              <a:t>コメント</a:t>
            </a:r>
            <a:r>
              <a:rPr lang="en-US" altLang="ja-JP" sz="1400" dirty="0" smtClean="0">
                <a:latin typeface="メイリオ" pitchFamily="50" charset="-128"/>
                <a:ea typeface="メイリオ" pitchFamily="50" charset="-128"/>
                <a:cs typeface="メイリオ" pitchFamily="50" charset="-128"/>
              </a:rPr>
              <a:t>3</a:t>
            </a:r>
            <a:endParaRPr lang="ja-JP" altLang="en-US" sz="1400" dirty="0" smtClean="0">
              <a:latin typeface="メイリオ" pitchFamily="50" charset="-128"/>
              <a:ea typeface="メイリオ" pitchFamily="50" charset="-128"/>
              <a:cs typeface="メイリオ" pitchFamily="50" charset="-128"/>
            </a:endParaRPr>
          </a:p>
        </p:txBody>
      </p:sp>
      <p:sp>
        <p:nvSpPr>
          <p:cNvPr id="42" name="正方形/長方形 41"/>
          <p:cNvSpPr/>
          <p:nvPr/>
        </p:nvSpPr>
        <p:spPr>
          <a:xfrm>
            <a:off x="5148064" y="4653136"/>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solidFill>
                  <a:schemeClr val="accent5">
                    <a:lumMod val="75000"/>
                  </a:schemeClr>
                </a:solidFill>
                <a:latin typeface="メイリオ" pitchFamily="50" charset="-128"/>
                <a:ea typeface="メイリオ" pitchFamily="50" charset="-128"/>
                <a:cs typeface="メイリオ" pitchFamily="50" charset="-128"/>
              </a:rPr>
              <a:t>2</a:t>
            </a:r>
            <a:endParaRPr kumimoji="1" lang="ja-JP" altLang="en-US" dirty="0">
              <a:solidFill>
                <a:schemeClr val="accent5">
                  <a:lumMod val="75000"/>
                </a:schemeClr>
              </a:solidFill>
              <a:latin typeface="メイリオ" pitchFamily="50" charset="-128"/>
              <a:ea typeface="メイリオ" pitchFamily="50" charset="-128"/>
              <a:cs typeface="メイリオ" pitchFamily="50" charset="-128"/>
            </a:endParaRPr>
          </a:p>
        </p:txBody>
      </p:sp>
      <p:sp>
        <p:nvSpPr>
          <p:cNvPr id="43" name="正方形/長方形 42"/>
          <p:cNvSpPr/>
          <p:nvPr/>
        </p:nvSpPr>
        <p:spPr>
          <a:xfrm>
            <a:off x="5796136" y="4653136"/>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latin typeface="メイリオ" pitchFamily="50" charset="-128"/>
                <a:ea typeface="メイリオ" pitchFamily="50" charset="-128"/>
                <a:cs typeface="メイリオ" pitchFamily="50" charset="-128"/>
              </a:rPr>
              <a:t>9</a:t>
            </a:r>
            <a:endParaRPr kumimoji="1" lang="ja-JP" altLang="en-US" dirty="0">
              <a:latin typeface="メイリオ" pitchFamily="50" charset="-128"/>
              <a:ea typeface="メイリオ" pitchFamily="50" charset="-128"/>
              <a:cs typeface="メイリオ" pitchFamily="50" charset="-128"/>
            </a:endParaRPr>
          </a:p>
        </p:txBody>
      </p:sp>
      <p:sp>
        <p:nvSpPr>
          <p:cNvPr id="44" name="正方形/長方形 43"/>
          <p:cNvSpPr/>
          <p:nvPr/>
        </p:nvSpPr>
        <p:spPr>
          <a:xfrm>
            <a:off x="6300192" y="4653136"/>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latin typeface="メイリオ" pitchFamily="50" charset="-128"/>
                <a:ea typeface="メイリオ" pitchFamily="50" charset="-128"/>
                <a:cs typeface="メイリオ" pitchFamily="50" charset="-128"/>
              </a:rPr>
              <a:t>10</a:t>
            </a:r>
            <a:endParaRPr kumimoji="1" lang="ja-JP" altLang="en-US" dirty="0">
              <a:latin typeface="メイリオ" pitchFamily="50" charset="-128"/>
              <a:ea typeface="メイリオ" pitchFamily="50" charset="-128"/>
              <a:cs typeface="メイリオ" pitchFamily="50" charset="-128"/>
            </a:endParaRPr>
          </a:p>
        </p:txBody>
      </p:sp>
      <p:sp>
        <p:nvSpPr>
          <p:cNvPr id="45" name="正方形/長方形 44"/>
          <p:cNvSpPr/>
          <p:nvPr/>
        </p:nvSpPr>
        <p:spPr>
          <a:xfrm>
            <a:off x="6948264" y="4221088"/>
            <a:ext cx="1080120"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title</a:t>
            </a:r>
            <a:endParaRPr kumimoji="1" lang="ja-JP" altLang="en-US" sz="1400" dirty="0">
              <a:latin typeface="メイリオ" pitchFamily="50" charset="-128"/>
              <a:ea typeface="メイリオ" pitchFamily="50" charset="-128"/>
              <a:cs typeface="メイリオ" pitchFamily="50" charset="-128"/>
            </a:endParaRPr>
          </a:p>
        </p:txBody>
      </p:sp>
      <p:sp>
        <p:nvSpPr>
          <p:cNvPr id="46" name="正方形/長方形 45"/>
          <p:cNvSpPr/>
          <p:nvPr/>
        </p:nvSpPr>
        <p:spPr>
          <a:xfrm>
            <a:off x="5148064" y="4221088"/>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p_id</a:t>
            </a:r>
            <a:endParaRPr kumimoji="1" lang="ja-JP" altLang="en-US" sz="1400" dirty="0">
              <a:latin typeface="メイリオ" pitchFamily="50" charset="-128"/>
              <a:ea typeface="メイリオ" pitchFamily="50" charset="-128"/>
              <a:cs typeface="メイリオ" pitchFamily="50" charset="-128"/>
            </a:endParaRPr>
          </a:p>
        </p:txBody>
      </p:sp>
      <p:sp>
        <p:nvSpPr>
          <p:cNvPr id="47" name="正方形/長方形 46"/>
          <p:cNvSpPr/>
          <p:nvPr/>
        </p:nvSpPr>
        <p:spPr>
          <a:xfrm>
            <a:off x="5796136" y="4221088"/>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latin typeface="メイリオ" pitchFamily="50" charset="-128"/>
                <a:ea typeface="メイリオ" pitchFamily="50" charset="-128"/>
                <a:cs typeface="メイリオ" pitchFamily="50" charset="-128"/>
              </a:rPr>
              <a:t>lft</a:t>
            </a:r>
            <a:endParaRPr kumimoji="1" lang="ja-JP" altLang="en-US" sz="1400" dirty="0">
              <a:latin typeface="メイリオ" pitchFamily="50" charset="-128"/>
              <a:ea typeface="メイリオ" pitchFamily="50" charset="-128"/>
              <a:cs typeface="メイリオ" pitchFamily="50" charset="-128"/>
            </a:endParaRPr>
          </a:p>
        </p:txBody>
      </p:sp>
      <p:sp>
        <p:nvSpPr>
          <p:cNvPr id="48" name="正方形/長方形 47"/>
          <p:cNvSpPr/>
          <p:nvPr/>
        </p:nvSpPr>
        <p:spPr>
          <a:xfrm>
            <a:off x="6300192" y="4221088"/>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latin typeface="メイリオ" pitchFamily="50" charset="-128"/>
                <a:ea typeface="メイリオ" pitchFamily="50" charset="-128"/>
                <a:cs typeface="メイリオ" pitchFamily="50" charset="-128"/>
              </a:rPr>
              <a:t>rght</a:t>
            </a:r>
            <a:endParaRPr kumimoji="1" lang="ja-JP" altLang="en-US" sz="1400" dirty="0">
              <a:latin typeface="メイリオ" pitchFamily="50" charset="-128"/>
              <a:ea typeface="メイリオ" pitchFamily="50" charset="-128"/>
              <a:cs typeface="メイリオ" pitchFamily="50" charset="-128"/>
            </a:endParaRPr>
          </a:p>
        </p:txBody>
      </p:sp>
      <p:sp>
        <p:nvSpPr>
          <p:cNvPr id="49" name="正方形/長方形 48"/>
          <p:cNvSpPr/>
          <p:nvPr/>
        </p:nvSpPr>
        <p:spPr>
          <a:xfrm>
            <a:off x="2699792" y="6021288"/>
            <a:ext cx="1080120"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400" dirty="0" smtClean="0">
                <a:latin typeface="メイリオ" pitchFamily="50" charset="-128"/>
                <a:ea typeface="メイリオ" pitchFamily="50" charset="-128"/>
                <a:cs typeface="メイリオ" pitchFamily="50" charset="-128"/>
              </a:rPr>
              <a:t>コメント</a:t>
            </a:r>
            <a:r>
              <a:rPr lang="en-US" altLang="ja-JP" sz="1400" dirty="0" smtClean="0">
                <a:latin typeface="メイリオ" pitchFamily="50" charset="-128"/>
                <a:ea typeface="メイリオ" pitchFamily="50" charset="-128"/>
                <a:cs typeface="メイリオ" pitchFamily="50" charset="-128"/>
              </a:rPr>
              <a:t>4</a:t>
            </a:r>
            <a:endParaRPr lang="ja-JP" altLang="en-US" sz="1400" dirty="0" smtClean="0">
              <a:latin typeface="メイリオ" pitchFamily="50" charset="-128"/>
              <a:ea typeface="メイリオ" pitchFamily="50" charset="-128"/>
              <a:cs typeface="メイリオ" pitchFamily="50" charset="-128"/>
            </a:endParaRPr>
          </a:p>
        </p:txBody>
      </p:sp>
      <p:sp>
        <p:nvSpPr>
          <p:cNvPr id="50" name="正方形/長方形 49"/>
          <p:cNvSpPr/>
          <p:nvPr/>
        </p:nvSpPr>
        <p:spPr>
          <a:xfrm>
            <a:off x="899592" y="6021288"/>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solidFill>
                  <a:schemeClr val="accent5">
                    <a:lumMod val="75000"/>
                  </a:schemeClr>
                </a:solidFill>
                <a:latin typeface="メイリオ" pitchFamily="50" charset="-128"/>
                <a:ea typeface="メイリオ" pitchFamily="50" charset="-128"/>
                <a:cs typeface="メイリオ" pitchFamily="50" charset="-128"/>
              </a:rPr>
              <a:t>3</a:t>
            </a:r>
            <a:endParaRPr kumimoji="1" lang="ja-JP" altLang="en-US" dirty="0">
              <a:solidFill>
                <a:schemeClr val="accent5">
                  <a:lumMod val="75000"/>
                </a:schemeClr>
              </a:solidFill>
              <a:latin typeface="メイリオ" pitchFamily="50" charset="-128"/>
              <a:ea typeface="メイリオ" pitchFamily="50" charset="-128"/>
              <a:cs typeface="メイリオ" pitchFamily="50" charset="-128"/>
            </a:endParaRPr>
          </a:p>
        </p:txBody>
      </p:sp>
      <p:sp>
        <p:nvSpPr>
          <p:cNvPr id="51" name="正方形/長方形 50"/>
          <p:cNvSpPr/>
          <p:nvPr/>
        </p:nvSpPr>
        <p:spPr>
          <a:xfrm>
            <a:off x="1547664" y="6021288"/>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latin typeface="メイリオ" pitchFamily="50" charset="-128"/>
                <a:ea typeface="メイリオ" pitchFamily="50" charset="-128"/>
                <a:cs typeface="メイリオ" pitchFamily="50" charset="-128"/>
              </a:rPr>
              <a:t>4</a:t>
            </a:r>
            <a:endParaRPr kumimoji="1" lang="ja-JP" altLang="en-US" dirty="0">
              <a:latin typeface="メイリオ" pitchFamily="50" charset="-128"/>
              <a:ea typeface="メイリオ" pitchFamily="50" charset="-128"/>
              <a:cs typeface="メイリオ" pitchFamily="50" charset="-128"/>
            </a:endParaRPr>
          </a:p>
        </p:txBody>
      </p:sp>
      <p:sp>
        <p:nvSpPr>
          <p:cNvPr id="52" name="正方形/長方形 51"/>
          <p:cNvSpPr/>
          <p:nvPr/>
        </p:nvSpPr>
        <p:spPr>
          <a:xfrm>
            <a:off x="2051720" y="6021288"/>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latin typeface="メイリオ" pitchFamily="50" charset="-128"/>
                <a:ea typeface="メイリオ" pitchFamily="50" charset="-128"/>
                <a:cs typeface="メイリオ" pitchFamily="50" charset="-128"/>
              </a:rPr>
              <a:t>5</a:t>
            </a:r>
            <a:endParaRPr kumimoji="1" lang="ja-JP" altLang="en-US" dirty="0">
              <a:latin typeface="メイリオ" pitchFamily="50" charset="-128"/>
              <a:ea typeface="メイリオ" pitchFamily="50" charset="-128"/>
              <a:cs typeface="メイリオ" pitchFamily="50" charset="-128"/>
            </a:endParaRPr>
          </a:p>
        </p:txBody>
      </p:sp>
      <p:sp>
        <p:nvSpPr>
          <p:cNvPr id="53" name="正方形/長方形 52"/>
          <p:cNvSpPr/>
          <p:nvPr/>
        </p:nvSpPr>
        <p:spPr>
          <a:xfrm>
            <a:off x="2699792" y="5589240"/>
            <a:ext cx="1080120"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title</a:t>
            </a:r>
            <a:endParaRPr kumimoji="1" lang="ja-JP" altLang="en-US" sz="1400" dirty="0">
              <a:latin typeface="メイリオ" pitchFamily="50" charset="-128"/>
              <a:ea typeface="メイリオ" pitchFamily="50" charset="-128"/>
              <a:cs typeface="メイリオ" pitchFamily="50" charset="-128"/>
            </a:endParaRPr>
          </a:p>
        </p:txBody>
      </p:sp>
      <p:sp>
        <p:nvSpPr>
          <p:cNvPr id="54" name="正方形/長方形 53"/>
          <p:cNvSpPr/>
          <p:nvPr/>
        </p:nvSpPr>
        <p:spPr>
          <a:xfrm>
            <a:off x="899592" y="5589240"/>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p_id</a:t>
            </a:r>
            <a:endParaRPr kumimoji="1" lang="ja-JP" altLang="en-US" sz="1400" dirty="0">
              <a:latin typeface="メイリオ" pitchFamily="50" charset="-128"/>
              <a:ea typeface="メイリオ" pitchFamily="50" charset="-128"/>
              <a:cs typeface="メイリオ" pitchFamily="50" charset="-128"/>
            </a:endParaRPr>
          </a:p>
        </p:txBody>
      </p:sp>
      <p:sp>
        <p:nvSpPr>
          <p:cNvPr id="55" name="正方形/長方形 54"/>
          <p:cNvSpPr/>
          <p:nvPr/>
        </p:nvSpPr>
        <p:spPr>
          <a:xfrm>
            <a:off x="1547664" y="5589240"/>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latin typeface="メイリオ" pitchFamily="50" charset="-128"/>
                <a:ea typeface="メイリオ" pitchFamily="50" charset="-128"/>
                <a:cs typeface="メイリオ" pitchFamily="50" charset="-128"/>
              </a:rPr>
              <a:t>lft</a:t>
            </a:r>
            <a:endParaRPr kumimoji="1" lang="ja-JP" altLang="en-US" sz="1400" dirty="0">
              <a:latin typeface="メイリオ" pitchFamily="50" charset="-128"/>
              <a:ea typeface="メイリオ" pitchFamily="50" charset="-128"/>
              <a:cs typeface="メイリオ" pitchFamily="50" charset="-128"/>
            </a:endParaRPr>
          </a:p>
        </p:txBody>
      </p:sp>
      <p:sp>
        <p:nvSpPr>
          <p:cNvPr id="56" name="正方形/長方形 55"/>
          <p:cNvSpPr/>
          <p:nvPr/>
        </p:nvSpPr>
        <p:spPr>
          <a:xfrm>
            <a:off x="2051720" y="5589240"/>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latin typeface="メイリオ" pitchFamily="50" charset="-128"/>
                <a:ea typeface="メイリオ" pitchFamily="50" charset="-128"/>
                <a:cs typeface="メイリオ" pitchFamily="50" charset="-128"/>
              </a:rPr>
              <a:t>rght</a:t>
            </a:r>
            <a:endParaRPr kumimoji="1" lang="ja-JP" altLang="en-US" sz="1400" dirty="0">
              <a:latin typeface="メイリオ" pitchFamily="50" charset="-128"/>
              <a:ea typeface="メイリオ" pitchFamily="50" charset="-128"/>
              <a:cs typeface="メイリオ" pitchFamily="50" charset="-128"/>
            </a:endParaRPr>
          </a:p>
        </p:txBody>
      </p:sp>
      <p:sp>
        <p:nvSpPr>
          <p:cNvPr id="57" name="正方形/長方形 56"/>
          <p:cNvSpPr/>
          <p:nvPr/>
        </p:nvSpPr>
        <p:spPr>
          <a:xfrm>
            <a:off x="6588224" y="6021288"/>
            <a:ext cx="1080120"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400" dirty="0" smtClean="0">
                <a:latin typeface="メイリオ" pitchFamily="50" charset="-128"/>
                <a:ea typeface="メイリオ" pitchFamily="50" charset="-128"/>
                <a:cs typeface="メイリオ" pitchFamily="50" charset="-128"/>
              </a:rPr>
              <a:t>コメント</a:t>
            </a:r>
            <a:r>
              <a:rPr lang="en-US" altLang="ja-JP" sz="1400" dirty="0" smtClean="0">
                <a:latin typeface="メイリオ" pitchFamily="50" charset="-128"/>
                <a:ea typeface="メイリオ" pitchFamily="50" charset="-128"/>
                <a:cs typeface="メイリオ" pitchFamily="50" charset="-128"/>
              </a:rPr>
              <a:t>6</a:t>
            </a:r>
            <a:endParaRPr lang="ja-JP" altLang="en-US" sz="1400" dirty="0" smtClean="0">
              <a:latin typeface="メイリオ" pitchFamily="50" charset="-128"/>
              <a:ea typeface="メイリオ" pitchFamily="50" charset="-128"/>
              <a:cs typeface="メイリオ" pitchFamily="50" charset="-128"/>
            </a:endParaRPr>
          </a:p>
        </p:txBody>
      </p:sp>
      <p:sp>
        <p:nvSpPr>
          <p:cNvPr id="58" name="正方形/長方形 57"/>
          <p:cNvSpPr/>
          <p:nvPr/>
        </p:nvSpPr>
        <p:spPr>
          <a:xfrm>
            <a:off x="4788024" y="6021288"/>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solidFill>
                  <a:schemeClr val="accent5">
                    <a:lumMod val="75000"/>
                  </a:schemeClr>
                </a:solidFill>
                <a:latin typeface="メイリオ" pitchFamily="50" charset="-128"/>
                <a:ea typeface="メイリオ" pitchFamily="50" charset="-128"/>
                <a:cs typeface="メイリオ" pitchFamily="50" charset="-128"/>
              </a:rPr>
              <a:t>3</a:t>
            </a:r>
            <a:endParaRPr kumimoji="1" lang="ja-JP" altLang="en-US" dirty="0">
              <a:solidFill>
                <a:schemeClr val="accent5">
                  <a:lumMod val="75000"/>
                </a:schemeClr>
              </a:solidFill>
              <a:latin typeface="メイリオ" pitchFamily="50" charset="-128"/>
              <a:ea typeface="メイリオ" pitchFamily="50" charset="-128"/>
              <a:cs typeface="メイリオ" pitchFamily="50" charset="-128"/>
            </a:endParaRPr>
          </a:p>
        </p:txBody>
      </p:sp>
      <p:sp>
        <p:nvSpPr>
          <p:cNvPr id="59" name="正方形/長方形 58"/>
          <p:cNvSpPr/>
          <p:nvPr/>
        </p:nvSpPr>
        <p:spPr>
          <a:xfrm>
            <a:off x="5436096" y="6021288"/>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latin typeface="メイリオ" pitchFamily="50" charset="-128"/>
                <a:ea typeface="メイリオ" pitchFamily="50" charset="-128"/>
                <a:cs typeface="メイリオ" pitchFamily="50" charset="-128"/>
              </a:rPr>
              <a:t>6</a:t>
            </a:r>
            <a:endParaRPr kumimoji="1" lang="ja-JP" altLang="en-US" dirty="0">
              <a:latin typeface="メイリオ" pitchFamily="50" charset="-128"/>
              <a:ea typeface="メイリオ" pitchFamily="50" charset="-128"/>
              <a:cs typeface="メイリオ" pitchFamily="50" charset="-128"/>
            </a:endParaRPr>
          </a:p>
        </p:txBody>
      </p:sp>
      <p:sp>
        <p:nvSpPr>
          <p:cNvPr id="60" name="正方形/長方形 59"/>
          <p:cNvSpPr/>
          <p:nvPr/>
        </p:nvSpPr>
        <p:spPr>
          <a:xfrm>
            <a:off x="5940152" y="6021288"/>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latin typeface="メイリオ" pitchFamily="50" charset="-128"/>
                <a:ea typeface="メイリオ" pitchFamily="50" charset="-128"/>
                <a:cs typeface="メイリオ" pitchFamily="50" charset="-128"/>
              </a:rPr>
              <a:t>7</a:t>
            </a:r>
            <a:endParaRPr kumimoji="1" lang="ja-JP" altLang="en-US" dirty="0">
              <a:latin typeface="メイリオ" pitchFamily="50" charset="-128"/>
              <a:ea typeface="メイリオ" pitchFamily="50" charset="-128"/>
              <a:cs typeface="メイリオ" pitchFamily="50" charset="-128"/>
            </a:endParaRPr>
          </a:p>
        </p:txBody>
      </p:sp>
      <p:sp>
        <p:nvSpPr>
          <p:cNvPr id="61" name="正方形/長方形 60"/>
          <p:cNvSpPr/>
          <p:nvPr/>
        </p:nvSpPr>
        <p:spPr>
          <a:xfrm>
            <a:off x="6588224" y="5589240"/>
            <a:ext cx="1080120"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title</a:t>
            </a:r>
            <a:endParaRPr kumimoji="1" lang="ja-JP" altLang="en-US" sz="1400" dirty="0">
              <a:latin typeface="メイリオ" pitchFamily="50" charset="-128"/>
              <a:ea typeface="メイリオ" pitchFamily="50" charset="-128"/>
              <a:cs typeface="メイリオ" pitchFamily="50" charset="-128"/>
            </a:endParaRPr>
          </a:p>
        </p:txBody>
      </p:sp>
      <p:sp>
        <p:nvSpPr>
          <p:cNvPr id="62" name="正方形/長方形 61"/>
          <p:cNvSpPr/>
          <p:nvPr/>
        </p:nvSpPr>
        <p:spPr>
          <a:xfrm>
            <a:off x="4788024" y="5589240"/>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p_id</a:t>
            </a:r>
            <a:endParaRPr kumimoji="1" lang="ja-JP" altLang="en-US" sz="1400" dirty="0">
              <a:latin typeface="メイリオ" pitchFamily="50" charset="-128"/>
              <a:ea typeface="メイリオ" pitchFamily="50" charset="-128"/>
              <a:cs typeface="メイリオ" pitchFamily="50" charset="-128"/>
            </a:endParaRPr>
          </a:p>
        </p:txBody>
      </p:sp>
      <p:sp>
        <p:nvSpPr>
          <p:cNvPr id="63" name="正方形/長方形 62"/>
          <p:cNvSpPr/>
          <p:nvPr/>
        </p:nvSpPr>
        <p:spPr>
          <a:xfrm>
            <a:off x="5436096" y="5589240"/>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latin typeface="メイリオ" pitchFamily="50" charset="-128"/>
                <a:ea typeface="メイリオ" pitchFamily="50" charset="-128"/>
                <a:cs typeface="メイリオ" pitchFamily="50" charset="-128"/>
              </a:rPr>
              <a:t>lft</a:t>
            </a:r>
            <a:endParaRPr kumimoji="1" lang="ja-JP" altLang="en-US" sz="1400" dirty="0">
              <a:latin typeface="メイリオ" pitchFamily="50" charset="-128"/>
              <a:ea typeface="メイリオ" pitchFamily="50" charset="-128"/>
              <a:cs typeface="メイリオ" pitchFamily="50" charset="-128"/>
            </a:endParaRPr>
          </a:p>
        </p:txBody>
      </p:sp>
      <p:sp>
        <p:nvSpPr>
          <p:cNvPr id="64" name="正方形/長方形 63"/>
          <p:cNvSpPr/>
          <p:nvPr/>
        </p:nvSpPr>
        <p:spPr>
          <a:xfrm>
            <a:off x="5940152" y="5589240"/>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latin typeface="メイリオ" pitchFamily="50" charset="-128"/>
                <a:ea typeface="メイリオ" pitchFamily="50" charset="-128"/>
                <a:cs typeface="メイリオ" pitchFamily="50" charset="-128"/>
              </a:rPr>
              <a:t>rght</a:t>
            </a:r>
            <a:endParaRPr kumimoji="1" lang="ja-JP" altLang="en-US" sz="1400" dirty="0">
              <a:latin typeface="メイリオ" pitchFamily="50" charset="-128"/>
              <a:ea typeface="メイリオ" pitchFamily="50" charset="-128"/>
              <a:cs typeface="メイリオ" pitchFamily="50" charset="-128"/>
            </a:endParaRPr>
          </a:p>
        </p:txBody>
      </p:sp>
      <p:cxnSp>
        <p:nvCxnSpPr>
          <p:cNvPr id="65" name="直線コネクタ 64"/>
          <p:cNvCxnSpPr>
            <a:stCxn id="12" idx="2"/>
            <a:endCxn id="39" idx="0"/>
          </p:cNvCxnSpPr>
          <p:nvPr/>
        </p:nvCxnSpPr>
        <p:spPr>
          <a:xfrm flipH="1">
            <a:off x="2303748" y="3645024"/>
            <a:ext cx="432048"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線コネクタ 67"/>
          <p:cNvCxnSpPr>
            <a:stCxn id="12" idx="2"/>
            <a:endCxn id="47" idx="0"/>
          </p:cNvCxnSpPr>
          <p:nvPr/>
        </p:nvCxnSpPr>
        <p:spPr>
          <a:xfrm>
            <a:off x="2735796" y="3645024"/>
            <a:ext cx="3312368"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線コネクタ 70"/>
          <p:cNvCxnSpPr>
            <a:stCxn id="35" idx="2"/>
            <a:endCxn id="55" idx="0"/>
          </p:cNvCxnSpPr>
          <p:nvPr/>
        </p:nvCxnSpPr>
        <p:spPr>
          <a:xfrm flipH="1">
            <a:off x="1799692" y="5085184"/>
            <a:ext cx="504056" cy="50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線コネクタ 73"/>
          <p:cNvCxnSpPr>
            <a:stCxn id="35" idx="2"/>
            <a:endCxn id="63" idx="0"/>
          </p:cNvCxnSpPr>
          <p:nvPr/>
        </p:nvCxnSpPr>
        <p:spPr>
          <a:xfrm>
            <a:off x="2303748" y="5085184"/>
            <a:ext cx="3384376" cy="504056"/>
          </a:xfrm>
          <a:prstGeom prst="line">
            <a:avLst/>
          </a:prstGeom>
        </p:spPr>
        <p:style>
          <a:lnRef idx="1">
            <a:schemeClr val="accent1"/>
          </a:lnRef>
          <a:fillRef idx="0">
            <a:schemeClr val="accent1"/>
          </a:fillRef>
          <a:effectRef idx="0">
            <a:schemeClr val="accent1"/>
          </a:effectRef>
          <a:fontRef idx="minor">
            <a:schemeClr val="tx1"/>
          </a:fontRef>
        </p:style>
      </p:cxnSp>
      <p:sp>
        <p:nvSpPr>
          <p:cNvPr id="77" name="正方形/長方形 76"/>
          <p:cNvSpPr/>
          <p:nvPr/>
        </p:nvSpPr>
        <p:spPr>
          <a:xfrm>
            <a:off x="5148064" y="3212976"/>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solidFill>
                  <a:schemeClr val="tx1"/>
                </a:solidFill>
                <a:latin typeface="メイリオ" pitchFamily="50" charset="-128"/>
                <a:ea typeface="メイリオ" pitchFamily="50" charset="-128"/>
                <a:cs typeface="メイリオ" pitchFamily="50" charset="-128"/>
              </a:rPr>
              <a:t>6</a:t>
            </a:r>
            <a:endParaRPr kumimoji="1" lang="ja-JP" altLang="en-US" dirty="0">
              <a:solidFill>
                <a:schemeClr val="tx1"/>
              </a:solidFill>
              <a:latin typeface="メイリオ" pitchFamily="50" charset="-128"/>
              <a:ea typeface="メイリオ" pitchFamily="50" charset="-128"/>
              <a:cs typeface="メイリオ" pitchFamily="50" charset="-128"/>
            </a:endParaRPr>
          </a:p>
        </p:txBody>
      </p:sp>
      <p:sp>
        <p:nvSpPr>
          <p:cNvPr id="78" name="正方形/長方形 77"/>
          <p:cNvSpPr/>
          <p:nvPr/>
        </p:nvSpPr>
        <p:spPr>
          <a:xfrm>
            <a:off x="5148064" y="2780928"/>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id</a:t>
            </a:r>
            <a:endParaRPr kumimoji="1" lang="ja-JP" altLang="en-US" sz="1400" dirty="0">
              <a:latin typeface="メイリオ" pitchFamily="50" charset="-128"/>
              <a:ea typeface="メイリオ" pitchFamily="50" charset="-128"/>
              <a:cs typeface="メイリオ" pitchFamily="50" charset="-128"/>
            </a:endParaRPr>
          </a:p>
        </p:txBody>
      </p:sp>
      <p:sp>
        <p:nvSpPr>
          <p:cNvPr id="79" name="正方形/長方形 78"/>
          <p:cNvSpPr/>
          <p:nvPr/>
        </p:nvSpPr>
        <p:spPr>
          <a:xfrm>
            <a:off x="1331640" y="3212976"/>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solidFill>
                  <a:schemeClr val="tx1"/>
                </a:solidFill>
                <a:latin typeface="メイリオ" pitchFamily="50" charset="-128"/>
                <a:ea typeface="メイリオ" pitchFamily="50" charset="-128"/>
                <a:cs typeface="メイリオ" pitchFamily="50" charset="-128"/>
              </a:rPr>
              <a:t>2</a:t>
            </a:r>
            <a:endParaRPr kumimoji="1" lang="ja-JP" altLang="en-US" dirty="0">
              <a:solidFill>
                <a:schemeClr val="tx1"/>
              </a:solidFill>
              <a:latin typeface="メイリオ" pitchFamily="50" charset="-128"/>
              <a:ea typeface="メイリオ" pitchFamily="50" charset="-128"/>
              <a:cs typeface="メイリオ" pitchFamily="50" charset="-128"/>
            </a:endParaRPr>
          </a:p>
        </p:txBody>
      </p:sp>
      <p:sp>
        <p:nvSpPr>
          <p:cNvPr id="80" name="正方形/長方形 79"/>
          <p:cNvSpPr/>
          <p:nvPr/>
        </p:nvSpPr>
        <p:spPr>
          <a:xfrm>
            <a:off x="1331640" y="2780928"/>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id</a:t>
            </a:r>
            <a:endParaRPr kumimoji="1" lang="ja-JP" altLang="en-US" sz="1400" dirty="0">
              <a:latin typeface="メイリオ" pitchFamily="50" charset="-128"/>
              <a:ea typeface="メイリオ" pitchFamily="50" charset="-128"/>
              <a:cs typeface="メイリオ" pitchFamily="50" charset="-128"/>
            </a:endParaRPr>
          </a:p>
        </p:txBody>
      </p:sp>
      <p:sp>
        <p:nvSpPr>
          <p:cNvPr id="81" name="正方形/長方形 80"/>
          <p:cNvSpPr/>
          <p:nvPr/>
        </p:nvSpPr>
        <p:spPr>
          <a:xfrm>
            <a:off x="899592" y="4653136"/>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solidFill>
                  <a:schemeClr val="tx1"/>
                </a:solidFill>
                <a:latin typeface="メイリオ" pitchFamily="50" charset="-128"/>
                <a:ea typeface="メイリオ" pitchFamily="50" charset="-128"/>
                <a:cs typeface="メイリオ" pitchFamily="50" charset="-128"/>
              </a:rPr>
              <a:t>3</a:t>
            </a:r>
            <a:endParaRPr kumimoji="1" lang="ja-JP" altLang="en-US" dirty="0">
              <a:solidFill>
                <a:schemeClr val="tx1"/>
              </a:solidFill>
              <a:latin typeface="メイリオ" pitchFamily="50" charset="-128"/>
              <a:ea typeface="メイリオ" pitchFamily="50" charset="-128"/>
              <a:cs typeface="メイリオ" pitchFamily="50" charset="-128"/>
            </a:endParaRPr>
          </a:p>
        </p:txBody>
      </p:sp>
      <p:sp>
        <p:nvSpPr>
          <p:cNvPr id="82" name="正方形/長方形 81"/>
          <p:cNvSpPr/>
          <p:nvPr/>
        </p:nvSpPr>
        <p:spPr>
          <a:xfrm>
            <a:off x="899592" y="4221088"/>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id</a:t>
            </a:r>
            <a:endParaRPr kumimoji="1" lang="ja-JP" altLang="en-US" sz="1400" dirty="0">
              <a:latin typeface="メイリオ" pitchFamily="50" charset="-128"/>
              <a:ea typeface="メイリオ" pitchFamily="50" charset="-128"/>
              <a:cs typeface="メイリオ" pitchFamily="50" charset="-128"/>
            </a:endParaRPr>
          </a:p>
        </p:txBody>
      </p:sp>
      <p:sp>
        <p:nvSpPr>
          <p:cNvPr id="87" name="正方形/長方形 86"/>
          <p:cNvSpPr/>
          <p:nvPr/>
        </p:nvSpPr>
        <p:spPr>
          <a:xfrm>
            <a:off x="4644008" y="4653136"/>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solidFill>
                  <a:schemeClr val="tx1"/>
                </a:solidFill>
                <a:latin typeface="メイリオ" pitchFamily="50" charset="-128"/>
                <a:ea typeface="メイリオ" pitchFamily="50" charset="-128"/>
                <a:cs typeface="メイリオ" pitchFamily="50" charset="-128"/>
              </a:rPr>
              <a:t>4</a:t>
            </a:r>
            <a:endParaRPr kumimoji="1" lang="ja-JP" altLang="en-US" dirty="0">
              <a:solidFill>
                <a:schemeClr val="tx1"/>
              </a:solidFill>
              <a:latin typeface="メイリオ" pitchFamily="50" charset="-128"/>
              <a:ea typeface="メイリオ" pitchFamily="50" charset="-128"/>
              <a:cs typeface="メイリオ" pitchFamily="50" charset="-128"/>
            </a:endParaRPr>
          </a:p>
        </p:txBody>
      </p:sp>
      <p:sp>
        <p:nvSpPr>
          <p:cNvPr id="88" name="正方形/長方形 87"/>
          <p:cNvSpPr/>
          <p:nvPr/>
        </p:nvSpPr>
        <p:spPr>
          <a:xfrm>
            <a:off x="4644008" y="4221088"/>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id</a:t>
            </a:r>
            <a:endParaRPr kumimoji="1" lang="ja-JP" altLang="en-US" sz="1400" dirty="0">
              <a:latin typeface="メイリオ" pitchFamily="50" charset="-128"/>
              <a:ea typeface="メイリオ" pitchFamily="50" charset="-128"/>
              <a:cs typeface="メイリオ" pitchFamily="50" charset="-128"/>
            </a:endParaRPr>
          </a:p>
        </p:txBody>
      </p:sp>
      <p:sp>
        <p:nvSpPr>
          <p:cNvPr id="100" name="正方形/長方形 99"/>
          <p:cNvSpPr/>
          <p:nvPr/>
        </p:nvSpPr>
        <p:spPr>
          <a:xfrm>
            <a:off x="395536" y="6021288"/>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solidFill>
                  <a:schemeClr val="tx1"/>
                </a:solidFill>
                <a:latin typeface="メイリオ" pitchFamily="50" charset="-128"/>
                <a:ea typeface="メイリオ" pitchFamily="50" charset="-128"/>
                <a:cs typeface="メイリオ" pitchFamily="50" charset="-128"/>
              </a:rPr>
              <a:t>5</a:t>
            </a:r>
            <a:endParaRPr kumimoji="1" lang="ja-JP" altLang="en-US" dirty="0">
              <a:solidFill>
                <a:schemeClr val="tx1"/>
              </a:solidFill>
              <a:latin typeface="メイリオ" pitchFamily="50" charset="-128"/>
              <a:ea typeface="メイリオ" pitchFamily="50" charset="-128"/>
              <a:cs typeface="メイリオ" pitchFamily="50" charset="-128"/>
            </a:endParaRPr>
          </a:p>
        </p:txBody>
      </p:sp>
      <p:sp>
        <p:nvSpPr>
          <p:cNvPr id="101" name="正方形/長方形 100"/>
          <p:cNvSpPr/>
          <p:nvPr/>
        </p:nvSpPr>
        <p:spPr>
          <a:xfrm>
            <a:off x="395536" y="5589240"/>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id</a:t>
            </a:r>
            <a:endParaRPr kumimoji="1" lang="ja-JP" altLang="en-US" sz="1400" dirty="0">
              <a:latin typeface="メイリオ" pitchFamily="50" charset="-128"/>
              <a:ea typeface="メイリオ" pitchFamily="50" charset="-128"/>
              <a:cs typeface="メイリオ" pitchFamily="50" charset="-128"/>
            </a:endParaRPr>
          </a:p>
        </p:txBody>
      </p:sp>
      <p:sp>
        <p:nvSpPr>
          <p:cNvPr id="102" name="正方形/長方形 101"/>
          <p:cNvSpPr/>
          <p:nvPr/>
        </p:nvSpPr>
        <p:spPr>
          <a:xfrm>
            <a:off x="4283968" y="6021288"/>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solidFill>
                  <a:schemeClr val="tx1"/>
                </a:solidFill>
                <a:latin typeface="メイリオ" pitchFamily="50" charset="-128"/>
                <a:ea typeface="メイリオ" pitchFamily="50" charset="-128"/>
                <a:cs typeface="メイリオ" pitchFamily="50" charset="-128"/>
              </a:rPr>
              <a:t>7</a:t>
            </a:r>
            <a:endParaRPr kumimoji="1" lang="ja-JP" altLang="en-US" dirty="0">
              <a:solidFill>
                <a:schemeClr val="tx1"/>
              </a:solidFill>
              <a:latin typeface="メイリオ" pitchFamily="50" charset="-128"/>
              <a:ea typeface="メイリオ" pitchFamily="50" charset="-128"/>
              <a:cs typeface="メイリオ" pitchFamily="50" charset="-128"/>
            </a:endParaRPr>
          </a:p>
        </p:txBody>
      </p:sp>
      <p:sp>
        <p:nvSpPr>
          <p:cNvPr id="103" name="正方形/長方形 102"/>
          <p:cNvSpPr/>
          <p:nvPr/>
        </p:nvSpPr>
        <p:spPr>
          <a:xfrm>
            <a:off x="4283968" y="5589240"/>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id</a:t>
            </a:r>
            <a:endParaRPr kumimoji="1" lang="ja-JP" altLang="en-US" sz="1400" dirty="0">
              <a:latin typeface="メイリオ" pitchFamily="50" charset="-128"/>
              <a:ea typeface="メイリオ" pitchFamily="50" charset="-128"/>
              <a:cs typeface="メイリオ" pitchFamily="50" charset="-128"/>
            </a:endParaRPr>
          </a:p>
        </p:txBody>
      </p:sp>
      <p:sp>
        <p:nvSpPr>
          <p:cNvPr id="84" name="スライド番号プレースホルダ 83"/>
          <p:cNvSpPr>
            <a:spLocks noGrp="1"/>
          </p:cNvSpPr>
          <p:nvPr>
            <p:ph type="sldNum" sz="quarter" idx="12"/>
          </p:nvPr>
        </p:nvSpPr>
        <p:spPr/>
        <p:txBody>
          <a:bodyPr/>
          <a:lstStyle/>
          <a:p>
            <a:fld id="{D2D8002D-B5B0-4BAC-B1F6-782DDCCE6D9C}" type="slidenum">
              <a:rPr lang="ja-JP" altLang="en-US" smtClean="0"/>
              <a:pPr/>
              <a:t>46</a:t>
            </a:fld>
            <a:endParaRPr lang="ja-JP" altLang="en-US"/>
          </a:p>
        </p:txBody>
      </p:sp>
      <p:sp>
        <p:nvSpPr>
          <p:cNvPr id="95" name="タイトル 1"/>
          <p:cNvSpPr txBox="1">
            <a:spLocks/>
          </p:cNvSpPr>
          <p:nvPr/>
        </p:nvSpPr>
        <p:spPr>
          <a:xfrm>
            <a:off x="467544" y="0"/>
            <a:ext cx="8229600" cy="90872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3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補足　</a:t>
            </a:r>
            <a:r>
              <a:rPr kumimoji="1" lang="en-US" altLang="ja-JP" sz="3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Tree</a:t>
            </a:r>
            <a:r>
              <a:rPr kumimoji="1" lang="ja-JP" altLang="en-US" sz="3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ビヘイビアの動作</a:t>
            </a:r>
            <a:endParaRPr kumimoji="1" lang="en-US" altLang="ja-JP" sz="3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コンテンツ プレースホルダ 3"/>
          <p:cNvGraphicFramePr>
            <a:graphicFrameLocks noGrp="1"/>
          </p:cNvGraphicFramePr>
          <p:nvPr>
            <p:ph idx="1"/>
          </p:nvPr>
        </p:nvGraphicFramePr>
        <p:xfrm>
          <a:off x="0" y="1124744"/>
          <a:ext cx="9143999" cy="5400599"/>
        </p:xfrm>
        <a:graphic>
          <a:graphicData uri="http://schemas.openxmlformats.org/drawingml/2006/table">
            <a:tbl>
              <a:tblPr firstRow="1" bandRow="1">
                <a:tableStyleId>{7DF18680-E054-41AD-8BC1-D1AEF772440D}</a:tableStyleId>
              </a:tblPr>
              <a:tblGrid>
                <a:gridCol w="395536"/>
                <a:gridCol w="2304256"/>
                <a:gridCol w="2088232"/>
                <a:gridCol w="4355975"/>
              </a:tblGrid>
              <a:tr h="883594">
                <a:tc>
                  <a:txBody>
                    <a:bodyPr/>
                    <a:lstStyle/>
                    <a:p>
                      <a:pPr algn="ctr"/>
                      <a:r>
                        <a:rPr kumimoji="1" lang="ja-JP" altLang="en-US" sz="2400" dirty="0" smtClean="0">
                          <a:latin typeface="メイリオ" pitchFamily="50" charset="-128"/>
                          <a:ea typeface="メイリオ" pitchFamily="50" charset="-128"/>
                          <a:cs typeface="メイリオ" pitchFamily="50" charset="-128"/>
                        </a:rPr>
                        <a:t>＃</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項目</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サービス／</a:t>
                      </a:r>
                      <a:endParaRPr kumimoji="1" lang="en-US" altLang="ja-JP" sz="2400" dirty="0" smtClean="0">
                        <a:latin typeface="メイリオ" pitchFamily="50" charset="-128"/>
                        <a:ea typeface="メイリオ" pitchFamily="50" charset="-128"/>
                        <a:cs typeface="メイリオ" pitchFamily="50" charset="-128"/>
                      </a:endParaRPr>
                    </a:p>
                    <a:p>
                      <a:pPr algn="ctr"/>
                      <a:r>
                        <a:rPr kumimoji="1" lang="ja-JP" altLang="en-US" sz="2400" dirty="0" smtClean="0">
                          <a:latin typeface="メイリオ" pitchFamily="50" charset="-128"/>
                          <a:ea typeface="メイリオ" pitchFamily="50" charset="-128"/>
                          <a:cs typeface="メイリオ" pitchFamily="50" charset="-128"/>
                        </a:rPr>
                        <a:t>ソフトウェア</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特徴</a:t>
                      </a:r>
                      <a:endParaRPr kumimoji="1" lang="ja-JP" altLang="en-US" sz="2400" dirty="0">
                        <a:latin typeface="メイリオ" pitchFamily="50" charset="-128"/>
                        <a:ea typeface="メイリオ" pitchFamily="50" charset="-128"/>
                        <a:cs typeface="メイリオ" pitchFamily="50" charset="-128"/>
                      </a:endParaRPr>
                    </a:p>
                  </a:txBody>
                  <a:tcPr anchor="ctr"/>
                </a:tc>
              </a:tr>
              <a:tr h="1027018">
                <a:tc>
                  <a:txBody>
                    <a:bodyPr/>
                    <a:lstStyle/>
                    <a:p>
                      <a:pPr algn="ctr"/>
                      <a:r>
                        <a:rPr kumimoji="1" lang="en-US" altLang="ja-JP" sz="2400" dirty="0" smtClean="0"/>
                        <a:t>1</a:t>
                      </a:r>
                      <a:endParaRPr kumimoji="1" lang="ja-JP" altLang="en-US" sz="2400" dirty="0"/>
                    </a:p>
                  </a:txBody>
                  <a:tcPr anchor="ctr"/>
                </a:tc>
                <a:tc>
                  <a:txBody>
                    <a:bodyPr/>
                    <a:lstStyle/>
                    <a:p>
                      <a:pPr algn="ctr"/>
                      <a:r>
                        <a:rPr kumimoji="1" lang="ja-JP" altLang="en-US" sz="2400" dirty="0" smtClean="0"/>
                        <a:t>リポジトリ</a:t>
                      </a:r>
                      <a:endParaRPr kumimoji="1" lang="ja-JP" altLang="en-US" sz="2400" dirty="0"/>
                    </a:p>
                  </a:txBody>
                  <a:tcPr anchor="ctr"/>
                </a:tc>
                <a:tc>
                  <a:txBody>
                    <a:bodyPr/>
                    <a:lstStyle/>
                    <a:p>
                      <a:pPr algn="ctr"/>
                      <a:r>
                        <a:rPr kumimoji="1" lang="en-US" altLang="ja-JP" sz="2400" dirty="0" smtClean="0"/>
                        <a:t>Github</a:t>
                      </a:r>
                      <a:endParaRPr kumimoji="1" lang="ja-JP" altLang="en-US" sz="2400" dirty="0"/>
                    </a:p>
                  </a:txBody>
                  <a:tcPr anchor="ctr"/>
                </a:tc>
                <a:tc>
                  <a:txBody>
                    <a:bodyPr/>
                    <a:lstStyle/>
                    <a:p>
                      <a:pPr algn="ctr"/>
                      <a:r>
                        <a:rPr kumimoji="1" lang="en-US" altLang="ja-JP" sz="2400" dirty="0" smtClean="0"/>
                        <a:t>Web</a:t>
                      </a:r>
                      <a:r>
                        <a:rPr kumimoji="1" lang="ja-JP" altLang="en-US" sz="2400" dirty="0" smtClean="0"/>
                        <a:t>上の共有レポジトリ</a:t>
                      </a:r>
                      <a:r>
                        <a:rPr kumimoji="1" lang="en-US" altLang="ja-JP" sz="2400" dirty="0" smtClean="0"/>
                        <a:t>.</a:t>
                      </a:r>
                    </a:p>
                    <a:p>
                      <a:pPr algn="ctr"/>
                      <a:r>
                        <a:rPr kumimoji="1" lang="ja-JP" altLang="en-US" sz="2400" dirty="0" smtClean="0"/>
                        <a:t>誰でも参加可能</a:t>
                      </a:r>
                      <a:r>
                        <a:rPr kumimoji="1" lang="en-US" altLang="ja-JP" sz="2400" dirty="0" smtClean="0"/>
                        <a:t>.</a:t>
                      </a:r>
                      <a:endParaRPr kumimoji="1" lang="ja-JP" altLang="en-US" sz="2400" dirty="0"/>
                    </a:p>
                  </a:txBody>
                  <a:tcPr anchor="ctr"/>
                </a:tc>
              </a:tr>
              <a:tr h="1472657">
                <a:tc>
                  <a:txBody>
                    <a:bodyPr/>
                    <a:lstStyle/>
                    <a:p>
                      <a:pPr algn="ctr"/>
                      <a:r>
                        <a:rPr kumimoji="1" lang="en-US" altLang="ja-JP" sz="2400" dirty="0" smtClean="0"/>
                        <a:t>2</a:t>
                      </a:r>
                      <a:endParaRPr kumimoji="1" lang="ja-JP" altLang="en-US" sz="2400" dirty="0"/>
                    </a:p>
                  </a:txBody>
                  <a:tcPr anchor="ctr"/>
                </a:tc>
                <a:tc>
                  <a:txBody>
                    <a:bodyPr/>
                    <a:lstStyle/>
                    <a:p>
                      <a:pPr algn="ctr"/>
                      <a:r>
                        <a:rPr kumimoji="1" lang="ja-JP" altLang="en-US" sz="2400" dirty="0" smtClean="0"/>
                        <a:t>開発環境</a:t>
                      </a:r>
                      <a:endParaRPr kumimoji="1" lang="ja-JP" altLang="en-US" sz="2400" dirty="0"/>
                    </a:p>
                  </a:txBody>
                  <a:tcPr anchor="ctr"/>
                </a:tc>
                <a:tc>
                  <a:txBody>
                    <a:bodyPr/>
                    <a:lstStyle/>
                    <a:p>
                      <a:pPr algn="ctr"/>
                      <a:r>
                        <a:rPr kumimoji="1" lang="en-US" altLang="ja-JP" sz="2400" dirty="0" smtClean="0"/>
                        <a:t>Vagrant,</a:t>
                      </a:r>
                      <a:r>
                        <a:rPr kumimoji="1" lang="en-US" altLang="ja-JP" sz="2400" baseline="0" dirty="0" smtClean="0"/>
                        <a:t> </a:t>
                      </a:r>
                      <a:endParaRPr kumimoji="1" lang="en-US" altLang="ja-JP" sz="2400" dirty="0" smtClean="0"/>
                    </a:p>
                    <a:p>
                      <a:pPr algn="ctr"/>
                      <a:r>
                        <a:rPr kumimoji="1" lang="en-US" altLang="ja-JP" sz="2400" dirty="0" smtClean="0"/>
                        <a:t>VirtualBox</a:t>
                      </a:r>
                      <a:endParaRPr kumimoji="1" lang="ja-JP" altLang="en-US" sz="2400" dirty="0"/>
                    </a:p>
                  </a:txBody>
                  <a:tcPr anchor="ctr"/>
                </a:tc>
                <a:tc>
                  <a:txBody>
                    <a:bodyPr/>
                    <a:lstStyle/>
                    <a:p>
                      <a:pPr algn="ctr"/>
                      <a:r>
                        <a:rPr kumimoji="1" lang="en-US" altLang="ja-JP" sz="2400" dirty="0" smtClean="0"/>
                        <a:t>Chef</a:t>
                      </a:r>
                      <a:r>
                        <a:rPr kumimoji="1" lang="ja-JP" altLang="en-US" sz="2400" dirty="0" smtClean="0"/>
                        <a:t>（構成管理ツール）との連携</a:t>
                      </a:r>
                      <a:r>
                        <a:rPr kumimoji="1" lang="en-US" altLang="ja-JP" sz="2400" dirty="0" smtClean="0"/>
                        <a:t>.</a:t>
                      </a:r>
                    </a:p>
                    <a:p>
                      <a:pPr algn="ctr"/>
                      <a:r>
                        <a:rPr kumimoji="1" lang="ja-JP" altLang="en-US" sz="2400" dirty="0" smtClean="0"/>
                        <a:t>各端末で同じ仮想環境を構築可</a:t>
                      </a:r>
                      <a:r>
                        <a:rPr kumimoji="1" lang="en-US" altLang="ja-JP" sz="2400" dirty="0" smtClean="0"/>
                        <a:t>.</a:t>
                      </a:r>
                      <a:endParaRPr kumimoji="1" lang="ja-JP" altLang="en-US" sz="2400" dirty="0"/>
                    </a:p>
                  </a:txBody>
                  <a:tcPr anchor="ctr"/>
                </a:tc>
              </a:tr>
              <a:tr h="1002833">
                <a:tc>
                  <a:txBody>
                    <a:bodyPr/>
                    <a:lstStyle/>
                    <a:p>
                      <a:pPr algn="ctr"/>
                      <a:r>
                        <a:rPr kumimoji="1" lang="en-US" altLang="ja-JP" sz="2400" dirty="0" smtClean="0"/>
                        <a:t>3</a:t>
                      </a:r>
                      <a:endParaRPr kumimoji="1" lang="ja-JP" altLang="en-US" sz="2400" dirty="0"/>
                    </a:p>
                  </a:txBody>
                  <a:tcPr anchor="ctr"/>
                </a:tc>
                <a:tc>
                  <a:txBody>
                    <a:bodyPr/>
                    <a:lstStyle/>
                    <a:p>
                      <a:pPr algn="ctr"/>
                      <a:r>
                        <a:rPr kumimoji="1" lang="ja-JP" altLang="en-US" sz="2400" dirty="0" smtClean="0"/>
                        <a:t>バージョン管理</a:t>
                      </a:r>
                      <a:endParaRPr kumimoji="1" lang="ja-JP" altLang="en-US" sz="2400" dirty="0"/>
                    </a:p>
                  </a:txBody>
                  <a:tcPr anchor="ctr"/>
                </a:tc>
                <a:tc>
                  <a:txBody>
                    <a:bodyPr/>
                    <a:lstStyle/>
                    <a:p>
                      <a:pPr algn="ctr"/>
                      <a:r>
                        <a:rPr kumimoji="1" lang="en-US" altLang="ja-JP" sz="2400" dirty="0" smtClean="0"/>
                        <a:t>Git</a:t>
                      </a:r>
                      <a:endParaRPr kumimoji="1" lang="ja-JP" altLang="en-US" sz="2400" dirty="0"/>
                    </a:p>
                  </a:txBody>
                  <a:tcPr anchor="ctr"/>
                </a:tc>
                <a:tc>
                  <a:txBody>
                    <a:bodyPr/>
                    <a:lstStyle/>
                    <a:p>
                      <a:pPr algn="ctr"/>
                      <a:r>
                        <a:rPr kumimoji="1" lang="en-US" altLang="ja-JP" sz="2400" dirty="0" smtClean="0"/>
                        <a:t>GitHub</a:t>
                      </a:r>
                      <a:r>
                        <a:rPr kumimoji="1" lang="ja-JP" altLang="en-US" sz="2400" dirty="0" smtClean="0"/>
                        <a:t>との連携</a:t>
                      </a:r>
                      <a:r>
                        <a:rPr kumimoji="1" lang="en-US" altLang="ja-JP" sz="2400" dirty="0" smtClean="0"/>
                        <a:t>.</a:t>
                      </a:r>
                    </a:p>
                    <a:p>
                      <a:pPr algn="ctr"/>
                      <a:r>
                        <a:rPr kumimoji="1" lang="ja-JP" altLang="en-US" sz="2400" dirty="0" smtClean="0"/>
                        <a:t>過去の履歴を保持する</a:t>
                      </a:r>
                      <a:r>
                        <a:rPr kumimoji="1" lang="en-US" altLang="ja-JP" sz="2400" dirty="0" smtClean="0"/>
                        <a:t>.</a:t>
                      </a:r>
                      <a:endParaRPr kumimoji="1" lang="ja-JP" altLang="en-US" sz="2400" dirty="0"/>
                    </a:p>
                  </a:txBody>
                  <a:tcPr anchor="ctr"/>
                </a:tc>
              </a:tr>
              <a:tr h="1014497">
                <a:tc>
                  <a:txBody>
                    <a:bodyPr/>
                    <a:lstStyle/>
                    <a:p>
                      <a:pPr algn="ctr"/>
                      <a:r>
                        <a:rPr kumimoji="1" lang="en-US" altLang="ja-JP" sz="2400" dirty="0" smtClean="0"/>
                        <a:t>4</a:t>
                      </a:r>
                      <a:endParaRPr kumimoji="1" lang="ja-JP" altLang="en-US" sz="2400" dirty="0"/>
                    </a:p>
                  </a:txBody>
                  <a:tcPr anchor="ctr"/>
                </a:tc>
                <a:tc>
                  <a:txBody>
                    <a:bodyPr/>
                    <a:lstStyle/>
                    <a:p>
                      <a:pPr algn="ctr"/>
                      <a:r>
                        <a:rPr kumimoji="1" lang="ja-JP" altLang="en-US" sz="2400" dirty="0" smtClean="0"/>
                        <a:t>テスト</a:t>
                      </a:r>
                      <a:endParaRPr kumimoji="1" lang="ja-JP" altLang="en-US" sz="2400" dirty="0"/>
                    </a:p>
                  </a:txBody>
                  <a:tcPr anchor="ctr"/>
                </a:tc>
                <a:tc>
                  <a:txBody>
                    <a:bodyPr/>
                    <a:lstStyle/>
                    <a:p>
                      <a:pPr algn="ctr"/>
                      <a:r>
                        <a:rPr kumimoji="1" lang="en-US" altLang="ja-JP" sz="2400" dirty="0" smtClean="0"/>
                        <a:t>TravisCI</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smtClean="0"/>
                        <a:t>GitHub</a:t>
                      </a:r>
                      <a:r>
                        <a:rPr kumimoji="1" lang="ja-JP" altLang="en-US" sz="2400" dirty="0" smtClean="0"/>
                        <a:t>との連携</a:t>
                      </a:r>
                      <a:r>
                        <a:rPr kumimoji="1" lang="en-US" altLang="ja-JP" sz="2400" dirty="0" smtClean="0"/>
                        <a:t>.</a:t>
                      </a:r>
                    </a:p>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400" dirty="0" smtClean="0"/>
                        <a:t>テストを自動で実行する</a:t>
                      </a:r>
                      <a:r>
                        <a:rPr kumimoji="1" lang="en-US" altLang="ja-JP" sz="2400" dirty="0" smtClean="0"/>
                        <a:t>.</a:t>
                      </a:r>
                      <a:endParaRPr kumimoji="1" lang="ja-JP" altLang="en-US" sz="2400" dirty="0" smtClean="0"/>
                    </a:p>
                  </a:txBody>
                  <a:tcPr anchor="ctr"/>
                </a:tc>
              </a:tr>
            </a:tbl>
          </a:graphicData>
        </a:graphic>
      </p:graphicFrame>
      <p:sp>
        <p:nvSpPr>
          <p:cNvPr id="2" name="タイトル 1"/>
          <p:cNvSpPr>
            <a:spLocks noGrp="1"/>
          </p:cNvSpPr>
          <p:nvPr>
            <p:ph type="title"/>
          </p:nvPr>
        </p:nvSpPr>
        <p:spPr>
          <a:xfrm>
            <a:off x="179512" y="0"/>
            <a:ext cx="8712968" cy="980728"/>
          </a:xfrm>
        </p:spPr>
        <p:txBody>
          <a:bodyPr vert="horz" lIns="91440" tIns="45720" rIns="91440" bIns="45720" rtlCol="0" anchor="ctr">
            <a:normAutofit/>
          </a:bodyPr>
          <a:lstStyle/>
          <a:p>
            <a:pPr>
              <a:defRPr/>
            </a:pPr>
            <a:r>
              <a:rPr lang="ja-JP" altLang="en-US" sz="3600" b="1" dirty="0" smtClean="0">
                <a:latin typeface="メイリオ" pitchFamily="50" charset="-128"/>
                <a:ea typeface="メイリオ" pitchFamily="50" charset="-128"/>
                <a:cs typeface="メイリオ" pitchFamily="50" charset="-128"/>
              </a:rPr>
              <a:t>補足　使用するサービス</a:t>
            </a:r>
            <a:endParaRPr lang="ja-JP" altLang="en-US" sz="3600" b="1" dirty="0">
              <a:latin typeface="メイリオ" pitchFamily="50" charset="-128"/>
              <a:ea typeface="メイリオ" pitchFamily="50" charset="-128"/>
              <a:cs typeface="メイリオ" pitchFamily="50" charset="-128"/>
            </a:endParaRPr>
          </a:p>
        </p:txBody>
      </p:sp>
      <p:sp>
        <p:nvSpPr>
          <p:cNvPr id="6" name="スライド番号プレースホルダ 5"/>
          <p:cNvSpPr>
            <a:spLocks noGrp="1"/>
          </p:cNvSpPr>
          <p:nvPr>
            <p:ph type="sldNum" sz="quarter" idx="12"/>
          </p:nvPr>
        </p:nvSpPr>
        <p:spPr/>
        <p:txBody>
          <a:bodyPr/>
          <a:lstStyle/>
          <a:p>
            <a:fld id="{D2D8002D-B5B0-4BAC-B1F6-782DDCCE6D9C}" type="slidenum">
              <a:rPr lang="ja-JP" altLang="en-US" smtClean="0"/>
              <a:pPr/>
              <a:t>47</a:t>
            </a:fld>
            <a:endParaRPr lang="ja-JP" altLang="en-US"/>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タイトル 4"/>
          <p:cNvSpPr>
            <a:spLocks noGrp="1"/>
          </p:cNvSpPr>
          <p:nvPr>
            <p:ph type="title"/>
          </p:nvPr>
        </p:nvSpPr>
        <p:spPr>
          <a:xfrm>
            <a:off x="467544" y="0"/>
            <a:ext cx="8229600" cy="980728"/>
          </a:xfrm>
        </p:spPr>
        <p:txBody>
          <a:bodyPr>
            <a:normAutofit/>
          </a:bodyPr>
          <a:lstStyle/>
          <a:p>
            <a:r>
              <a:rPr lang="ja-JP" altLang="en-US" sz="3600" b="1" dirty="0" smtClean="0">
                <a:latin typeface="メイリオ" pitchFamily="50" charset="-128"/>
                <a:ea typeface="メイリオ" pitchFamily="50" charset="-128"/>
                <a:cs typeface="メイリオ" pitchFamily="50" charset="-128"/>
              </a:rPr>
              <a:t>補足　中間報告時の課題について</a:t>
            </a:r>
            <a:endParaRPr kumimoji="1" lang="ja-JP" altLang="en-US" sz="3600" b="1" dirty="0">
              <a:latin typeface="メイリオ" pitchFamily="50" charset="-128"/>
              <a:ea typeface="メイリオ" pitchFamily="50" charset="-128"/>
              <a:cs typeface="メイリオ" pitchFamily="50" charset="-128"/>
            </a:endParaRPr>
          </a:p>
        </p:txBody>
      </p:sp>
      <p:sp>
        <p:nvSpPr>
          <p:cNvPr id="6" name="コンテンツ プレースホルダ 5"/>
          <p:cNvSpPr>
            <a:spLocks noGrp="1"/>
          </p:cNvSpPr>
          <p:nvPr>
            <p:ph idx="1"/>
          </p:nvPr>
        </p:nvSpPr>
        <p:spPr>
          <a:xfrm>
            <a:off x="144016" y="1052736"/>
            <a:ext cx="8892480" cy="5517232"/>
          </a:xfrm>
        </p:spPr>
        <p:txBody>
          <a:bodyPr>
            <a:noAutofit/>
          </a:bodyPr>
          <a:lstStyle/>
          <a:p>
            <a:r>
              <a:rPr lang="ja-JP" altLang="en-US" sz="2800" b="1" dirty="0" smtClean="0">
                <a:latin typeface="メイリオ" pitchFamily="50" charset="-128"/>
                <a:ea typeface="メイリオ" pitchFamily="50" charset="-128"/>
                <a:cs typeface="メイリオ" pitchFamily="50" charset="-128"/>
              </a:rPr>
              <a:t>問題</a:t>
            </a:r>
            <a:endParaRPr lang="en-US" altLang="ja-JP" sz="2800" b="1" dirty="0" smtClean="0">
              <a:latin typeface="メイリオ" pitchFamily="50" charset="-128"/>
              <a:ea typeface="メイリオ" pitchFamily="50" charset="-128"/>
              <a:cs typeface="メイリオ" pitchFamily="50" charset="-128"/>
            </a:endParaRPr>
          </a:p>
          <a:p>
            <a:pPr lvl="1"/>
            <a:r>
              <a:rPr lang="en-US" altLang="ja-JP" sz="2400" b="1" dirty="0" smtClean="0">
                <a:latin typeface="メイリオ" pitchFamily="50" charset="-128"/>
                <a:ea typeface="メイリオ" pitchFamily="50" charset="-128"/>
                <a:cs typeface="メイリオ" pitchFamily="50" charset="-128"/>
              </a:rPr>
              <a:t>i</a:t>
            </a:r>
            <a:r>
              <a:rPr kumimoji="1" lang="en-US" altLang="ja-JP" sz="2400" b="1" dirty="0" smtClean="0">
                <a:latin typeface="メイリオ" pitchFamily="50" charset="-128"/>
                <a:ea typeface="メイリオ" pitchFamily="50" charset="-128"/>
                <a:cs typeface="メイリオ" pitchFamily="50" charset="-128"/>
              </a:rPr>
              <a:t>frame</a:t>
            </a:r>
            <a:r>
              <a:rPr kumimoji="1" lang="ja-JP" altLang="en-US" sz="2400" b="1" dirty="0" smtClean="0">
                <a:latin typeface="メイリオ" pitchFamily="50" charset="-128"/>
                <a:ea typeface="メイリオ" pitchFamily="50" charset="-128"/>
                <a:cs typeface="メイリオ" pitchFamily="50" charset="-128"/>
              </a:rPr>
              <a:t>において</a:t>
            </a:r>
            <a:r>
              <a:rPr kumimoji="1" lang="en-US" altLang="ja-JP" sz="2400" b="1" dirty="0" smtClean="0">
                <a:latin typeface="メイリオ" pitchFamily="50" charset="-128"/>
                <a:ea typeface="メイリオ" pitchFamily="50" charset="-128"/>
                <a:cs typeface="メイリオ" pitchFamily="50" charset="-128"/>
              </a:rPr>
              <a:t>Ajax</a:t>
            </a:r>
            <a:r>
              <a:rPr kumimoji="1" lang="ja-JP" altLang="en-US" sz="2400" b="1" dirty="0" smtClean="0">
                <a:latin typeface="メイリオ" pitchFamily="50" charset="-128"/>
                <a:ea typeface="メイリオ" pitchFamily="50" charset="-128"/>
                <a:cs typeface="メイリオ" pitchFamily="50" charset="-128"/>
              </a:rPr>
              <a:t>を用いた部分的な画面更新</a:t>
            </a:r>
            <a:r>
              <a:rPr lang="ja-JP" altLang="en-US" sz="2400" b="1" dirty="0" smtClean="0">
                <a:latin typeface="メイリオ" pitchFamily="50" charset="-128"/>
                <a:ea typeface="メイリオ" pitchFamily="50" charset="-128"/>
                <a:cs typeface="メイリオ" pitchFamily="50" charset="-128"/>
              </a:rPr>
              <a:t>で</a:t>
            </a:r>
            <a:r>
              <a:rPr lang="en-US" altLang="ja-JP" sz="2400" b="1" dirty="0" smtClean="0">
                <a:latin typeface="メイリオ" pitchFamily="50" charset="-128"/>
                <a:ea typeface="メイリオ" pitchFamily="50" charset="-128"/>
                <a:cs typeface="メイリオ" pitchFamily="50" charset="-128"/>
              </a:rPr>
              <a:t>,</a:t>
            </a:r>
          </a:p>
          <a:p>
            <a:pPr lvl="1">
              <a:buNone/>
            </a:pPr>
            <a:r>
              <a:rPr kumimoji="1" lang="ja-JP" altLang="en-US" sz="2400" b="1" dirty="0" smtClean="0">
                <a:latin typeface="メイリオ" pitchFamily="50" charset="-128"/>
                <a:ea typeface="メイリオ" pitchFamily="50" charset="-128"/>
                <a:cs typeface="メイリオ" pitchFamily="50" charset="-128"/>
              </a:rPr>
              <a:t>　表示に</a:t>
            </a:r>
            <a:r>
              <a:rPr lang="ja-JP" altLang="en-US" sz="2400" b="1" dirty="0" smtClean="0">
                <a:latin typeface="メイリオ" pitchFamily="50" charset="-128"/>
                <a:ea typeface="メイリオ" pitchFamily="50" charset="-128"/>
                <a:cs typeface="メイリオ" pitchFamily="50" charset="-128"/>
              </a:rPr>
              <a:t>不具合があった</a:t>
            </a:r>
            <a:r>
              <a:rPr lang="en-US" altLang="ja-JP" sz="2400" b="1" dirty="0" smtClean="0">
                <a:latin typeface="メイリオ" pitchFamily="50" charset="-128"/>
                <a:ea typeface="メイリオ" pitchFamily="50" charset="-128"/>
                <a:cs typeface="メイリオ" pitchFamily="50" charset="-128"/>
              </a:rPr>
              <a:t>. (IE</a:t>
            </a:r>
            <a:r>
              <a:rPr lang="ja-JP" altLang="en-US" sz="2400" b="1" dirty="0" smtClean="0">
                <a:latin typeface="メイリオ" pitchFamily="50" charset="-128"/>
                <a:ea typeface="メイリオ" pitchFamily="50" charset="-128"/>
                <a:cs typeface="メイリオ" pitchFamily="50" charset="-128"/>
              </a:rPr>
              <a:t>や</a:t>
            </a:r>
            <a:r>
              <a:rPr lang="en-US" altLang="ja-JP" sz="2400" b="1" dirty="0" smtClean="0">
                <a:latin typeface="メイリオ" pitchFamily="50" charset="-128"/>
                <a:ea typeface="メイリオ" pitchFamily="50" charset="-128"/>
                <a:cs typeface="メイリオ" pitchFamily="50" charset="-128"/>
              </a:rPr>
              <a:t>Chrome</a:t>
            </a:r>
            <a:r>
              <a:rPr lang="ja-JP" altLang="en-US" sz="2400" b="1" dirty="0" smtClean="0">
                <a:latin typeface="メイリオ" pitchFamily="50" charset="-128"/>
                <a:ea typeface="メイリオ" pitchFamily="50" charset="-128"/>
                <a:cs typeface="メイリオ" pitchFamily="50" charset="-128"/>
              </a:rPr>
              <a:t>等のブラウザ</a:t>
            </a:r>
            <a:r>
              <a:rPr lang="en-US" altLang="ja-JP" sz="2400" b="1" dirty="0" smtClean="0">
                <a:latin typeface="メイリオ" pitchFamily="50" charset="-128"/>
                <a:ea typeface="メイリオ" pitchFamily="50" charset="-128"/>
                <a:cs typeface="メイリオ" pitchFamily="50" charset="-128"/>
              </a:rPr>
              <a:t>)</a:t>
            </a:r>
          </a:p>
          <a:p>
            <a:pPr lvl="1"/>
            <a:endParaRPr kumimoji="1" lang="en-US" altLang="ja-JP" sz="2400" b="1" dirty="0" smtClean="0">
              <a:latin typeface="メイリオ" pitchFamily="50" charset="-128"/>
              <a:ea typeface="メイリオ" pitchFamily="50" charset="-128"/>
              <a:cs typeface="メイリオ" pitchFamily="50" charset="-128"/>
            </a:endParaRPr>
          </a:p>
          <a:p>
            <a:r>
              <a:rPr lang="ja-JP" altLang="en-US" sz="2800" b="1" dirty="0" smtClean="0">
                <a:latin typeface="メイリオ" pitchFamily="50" charset="-128"/>
                <a:ea typeface="メイリオ" pitchFamily="50" charset="-128"/>
                <a:cs typeface="メイリオ" pitchFamily="50" charset="-128"/>
              </a:rPr>
              <a:t>原因</a:t>
            </a:r>
            <a:endParaRPr lang="en-US" altLang="ja-JP" sz="2800" b="1" dirty="0" smtClean="0">
              <a:latin typeface="メイリオ" pitchFamily="50" charset="-128"/>
              <a:ea typeface="メイリオ" pitchFamily="50" charset="-128"/>
              <a:cs typeface="メイリオ" pitchFamily="50" charset="-128"/>
            </a:endParaRPr>
          </a:p>
          <a:p>
            <a:pPr lvl="1"/>
            <a:r>
              <a:rPr kumimoji="1" lang="en-US" altLang="ja-JP" sz="2400" b="1" dirty="0" smtClean="0">
                <a:latin typeface="メイリオ" pitchFamily="50" charset="-128"/>
                <a:ea typeface="メイリオ" pitchFamily="50" charset="-128"/>
                <a:cs typeface="メイリオ" pitchFamily="50" charset="-128"/>
              </a:rPr>
              <a:t>Ajax</a:t>
            </a:r>
            <a:r>
              <a:rPr lang="ja-JP" altLang="en-US" sz="2400" b="1" dirty="0" smtClean="0">
                <a:latin typeface="メイリオ" pitchFamily="50" charset="-128"/>
                <a:ea typeface="メイリオ" pitchFamily="50" charset="-128"/>
                <a:cs typeface="メイリオ" pitchFamily="50" charset="-128"/>
              </a:rPr>
              <a:t>による</a:t>
            </a:r>
            <a:r>
              <a:rPr kumimoji="1" lang="en-US" altLang="ja-JP" sz="2400" b="1" dirty="0" smtClean="0">
                <a:latin typeface="メイリオ" pitchFamily="50" charset="-128"/>
                <a:ea typeface="メイリオ" pitchFamily="50" charset="-128"/>
                <a:cs typeface="メイリオ" pitchFamily="50" charset="-128"/>
              </a:rPr>
              <a:t>iframe</a:t>
            </a:r>
            <a:r>
              <a:rPr kumimoji="1" lang="ja-JP" altLang="en-US" sz="2400" b="1" dirty="0" smtClean="0">
                <a:latin typeface="メイリオ" pitchFamily="50" charset="-128"/>
                <a:ea typeface="メイリオ" pitchFamily="50" charset="-128"/>
                <a:cs typeface="メイリオ" pitchFamily="50" charset="-128"/>
              </a:rPr>
              <a:t>タグ属性変更</a:t>
            </a:r>
            <a:r>
              <a:rPr lang="ja-JP" altLang="en-US" sz="2400" b="1" dirty="0" smtClean="0">
                <a:latin typeface="メイリオ" pitchFamily="50" charset="-128"/>
                <a:ea typeface="メイリオ" pitchFamily="50" charset="-128"/>
                <a:cs typeface="メイリオ" pitchFamily="50" charset="-128"/>
              </a:rPr>
              <a:t>は</a:t>
            </a:r>
            <a:r>
              <a:rPr kumimoji="1" lang="en-US" altLang="ja-JP" sz="2400" b="1" dirty="0" smtClean="0">
                <a:latin typeface="メイリオ" pitchFamily="50" charset="-128"/>
                <a:ea typeface="メイリオ" pitchFamily="50" charset="-128"/>
                <a:cs typeface="メイリオ" pitchFamily="50" charset="-128"/>
              </a:rPr>
              <a:t>, </a:t>
            </a:r>
            <a:r>
              <a:rPr kumimoji="1" lang="ja-JP" altLang="en-US" sz="2400" b="1" dirty="0" smtClean="0">
                <a:latin typeface="メイリオ" pitchFamily="50" charset="-128"/>
                <a:ea typeface="メイリオ" pitchFamily="50" charset="-128"/>
                <a:cs typeface="メイリオ" pitchFamily="50" charset="-128"/>
              </a:rPr>
              <a:t>ブラウザによって</a:t>
            </a:r>
            <a:endParaRPr kumimoji="1" lang="en-US" altLang="ja-JP" sz="2400" b="1" dirty="0" smtClean="0">
              <a:latin typeface="メイリオ" pitchFamily="50" charset="-128"/>
              <a:ea typeface="メイリオ" pitchFamily="50" charset="-128"/>
              <a:cs typeface="メイリオ" pitchFamily="50" charset="-128"/>
            </a:endParaRPr>
          </a:p>
          <a:p>
            <a:pPr lvl="1">
              <a:buNone/>
            </a:pPr>
            <a:r>
              <a:rPr lang="ja-JP" altLang="en-US" sz="2400" b="1" dirty="0" smtClean="0">
                <a:latin typeface="メイリオ" pitchFamily="50" charset="-128"/>
                <a:ea typeface="メイリオ" pitchFamily="50" charset="-128"/>
                <a:cs typeface="メイリオ" pitchFamily="50" charset="-128"/>
              </a:rPr>
              <a:t>　</a:t>
            </a:r>
            <a:r>
              <a:rPr kumimoji="1" lang="ja-JP" altLang="en-US" sz="2400" b="1" dirty="0" smtClean="0">
                <a:latin typeface="メイリオ" pitchFamily="50" charset="-128"/>
                <a:ea typeface="メイリオ" pitchFamily="50" charset="-128"/>
                <a:cs typeface="メイリオ" pitchFamily="50" charset="-128"/>
              </a:rPr>
              <a:t>サポートしていないものがあったため</a:t>
            </a:r>
            <a:r>
              <a:rPr kumimoji="1" lang="en-US" altLang="ja-JP" sz="2400" b="1" dirty="0" smtClean="0">
                <a:latin typeface="メイリオ" pitchFamily="50" charset="-128"/>
                <a:ea typeface="メイリオ" pitchFamily="50" charset="-128"/>
                <a:cs typeface="メイリオ" pitchFamily="50" charset="-128"/>
              </a:rPr>
              <a:t>.</a:t>
            </a:r>
          </a:p>
          <a:p>
            <a:pPr lvl="1"/>
            <a:endParaRPr kumimoji="1" lang="en-US" altLang="ja-JP" sz="2400" b="1" dirty="0" smtClean="0">
              <a:latin typeface="メイリオ" pitchFamily="50" charset="-128"/>
              <a:ea typeface="メイリオ" pitchFamily="50" charset="-128"/>
              <a:cs typeface="メイリオ" pitchFamily="50" charset="-128"/>
            </a:endParaRPr>
          </a:p>
          <a:p>
            <a:r>
              <a:rPr lang="ja-JP" altLang="en-US" sz="2800" b="1" dirty="0" smtClean="0">
                <a:latin typeface="メイリオ" pitchFamily="50" charset="-128"/>
                <a:ea typeface="メイリオ" pitchFamily="50" charset="-128"/>
                <a:cs typeface="メイリオ" pitchFamily="50" charset="-128"/>
              </a:rPr>
              <a:t>対策</a:t>
            </a:r>
            <a:endParaRPr lang="en-US" altLang="ja-JP" sz="2800"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完全なページ遷移を行うことによりページ更新する</a:t>
            </a:r>
            <a:r>
              <a:rPr lang="en-US" altLang="ja-JP" sz="2400" b="1" dirty="0" smtClean="0">
                <a:latin typeface="メイリオ" pitchFamily="50" charset="-128"/>
                <a:ea typeface="メイリオ" pitchFamily="50" charset="-128"/>
                <a:cs typeface="メイリオ" pitchFamily="50" charset="-128"/>
              </a:rPr>
              <a:t>.</a:t>
            </a:r>
          </a:p>
          <a:p>
            <a:pPr lvl="1"/>
            <a:r>
              <a:rPr lang="ja-JP" altLang="en-US" sz="2400" b="1" dirty="0" smtClean="0">
                <a:latin typeface="メイリオ" pitchFamily="50" charset="-128"/>
                <a:ea typeface="メイリオ" pitchFamily="50" charset="-128"/>
                <a:cs typeface="メイリオ" pitchFamily="50" charset="-128"/>
              </a:rPr>
              <a:t>仕様変更で</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サーバ側（</a:t>
            </a:r>
            <a:r>
              <a:rPr lang="en-US" altLang="ja-JP" sz="2400" b="1" dirty="0" smtClean="0">
                <a:latin typeface="メイリオ" pitchFamily="50" charset="-128"/>
                <a:ea typeface="メイリオ" pitchFamily="50" charset="-128"/>
                <a:cs typeface="メイリオ" pitchFamily="50" charset="-128"/>
              </a:rPr>
              <a:t>PHP</a:t>
            </a:r>
            <a:r>
              <a:rPr lang="ja-JP" altLang="en-US" sz="2400" b="1" dirty="0" smtClean="0">
                <a:latin typeface="メイリオ" pitchFamily="50" charset="-128"/>
                <a:ea typeface="メイリオ" pitchFamily="50" charset="-128"/>
                <a:cs typeface="メイリオ" pitchFamily="50" charset="-128"/>
              </a:rPr>
              <a:t>）に処理を集めるような改修があり</a:t>
            </a:r>
            <a:r>
              <a:rPr lang="en-US" altLang="ja-JP" sz="2400" b="1" dirty="0" smtClean="0">
                <a:latin typeface="メイリオ" pitchFamily="50" charset="-128"/>
                <a:ea typeface="メイリオ" pitchFamily="50" charset="-128"/>
                <a:cs typeface="メイリオ" pitchFamily="50" charset="-128"/>
              </a:rPr>
              <a:t>, HTTP</a:t>
            </a:r>
            <a:r>
              <a:rPr lang="ja-JP" altLang="en-US" sz="2400" b="1" dirty="0" smtClean="0">
                <a:latin typeface="メイリオ" pitchFamily="50" charset="-128"/>
                <a:ea typeface="メイリオ" pitchFamily="50" charset="-128"/>
                <a:cs typeface="メイリオ" pitchFamily="50" charset="-128"/>
              </a:rPr>
              <a:t>リクエストで</a:t>
            </a:r>
            <a:r>
              <a:rPr lang="en-US" altLang="ja-JP" sz="2400" b="1" dirty="0" smtClean="0">
                <a:latin typeface="メイリオ" pitchFamily="50" charset="-128"/>
                <a:ea typeface="メイリオ" pitchFamily="50" charset="-128"/>
                <a:cs typeface="メイリオ" pitchFamily="50" charset="-128"/>
              </a:rPr>
              <a:t>URL</a:t>
            </a:r>
            <a:r>
              <a:rPr lang="ja-JP" altLang="en-US" sz="2400" b="1" dirty="0" smtClean="0">
                <a:latin typeface="メイリオ" pitchFamily="50" charset="-128"/>
                <a:ea typeface="メイリオ" pitchFamily="50" charset="-128"/>
                <a:cs typeface="メイリオ" pitchFamily="50" charset="-128"/>
              </a:rPr>
              <a:t>を再取得してページ遷移することになったため</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通常処理である</a:t>
            </a:r>
            <a:r>
              <a:rPr lang="en-US" altLang="ja-JP" sz="2400" b="1" dirty="0" smtClean="0">
                <a:latin typeface="メイリオ" pitchFamily="50" charset="-128"/>
                <a:ea typeface="メイリオ" pitchFamily="50" charset="-128"/>
                <a:cs typeface="メイリオ" pitchFamily="50" charset="-128"/>
              </a:rPr>
              <a:t>.</a:t>
            </a:r>
          </a:p>
        </p:txBody>
      </p:sp>
      <p:sp>
        <p:nvSpPr>
          <p:cNvPr id="7" name="スライド番号プレースホルダ 6"/>
          <p:cNvSpPr>
            <a:spLocks noGrp="1"/>
          </p:cNvSpPr>
          <p:nvPr>
            <p:ph type="sldNum" sz="quarter" idx="12"/>
          </p:nvPr>
        </p:nvSpPr>
        <p:spPr/>
        <p:txBody>
          <a:bodyPr/>
          <a:lstStyle/>
          <a:p>
            <a:fld id="{D2D8002D-B5B0-4BAC-B1F6-782DDCCE6D9C}" type="slidenum">
              <a:rPr lang="ja-JP" altLang="en-US" smtClean="0"/>
              <a:pPr/>
              <a:t>48</a:t>
            </a:fld>
            <a:endParaRPr lang="ja-JP" altLang="en-US"/>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84"/>
            <a:ext cx="8229600" cy="864096"/>
          </a:xfrm>
        </p:spPr>
        <p:txBody>
          <a:bodyPr>
            <a:normAutofit/>
          </a:bodyPr>
          <a:lstStyle/>
          <a:p>
            <a:r>
              <a:rPr lang="ja-JP" altLang="en-US" sz="3600" b="1" dirty="0" smtClean="0">
                <a:latin typeface="メイリオ" pitchFamily="50" charset="-128"/>
                <a:ea typeface="メイリオ" pitchFamily="50" charset="-128"/>
                <a:cs typeface="メイリオ" pitchFamily="50" charset="-128"/>
              </a:rPr>
              <a:t>補足　</a:t>
            </a:r>
            <a:r>
              <a:rPr kumimoji="1" lang="en-US" altLang="ja-JP" sz="3600" b="1" dirty="0" smtClean="0">
                <a:latin typeface="メイリオ" pitchFamily="50" charset="-128"/>
                <a:ea typeface="メイリオ" pitchFamily="50" charset="-128"/>
                <a:cs typeface="メイリオ" pitchFamily="50" charset="-128"/>
              </a:rPr>
              <a:t>PLATON</a:t>
            </a:r>
            <a:r>
              <a:rPr lang="ja-JP" altLang="en-US" sz="3600" b="1" dirty="0" smtClean="0">
                <a:latin typeface="メイリオ" pitchFamily="50" charset="-128"/>
                <a:ea typeface="メイリオ" pitchFamily="50" charset="-128"/>
                <a:cs typeface="メイリオ" pitchFamily="50" charset="-128"/>
              </a:rPr>
              <a:t>の移行</a:t>
            </a:r>
            <a:r>
              <a:rPr lang="en-US" altLang="ja-JP" sz="3600" b="1" dirty="0" smtClean="0">
                <a:latin typeface="メイリオ" pitchFamily="50" charset="-128"/>
                <a:ea typeface="メイリオ" pitchFamily="50" charset="-128"/>
                <a:cs typeface="メイリオ" pitchFamily="50" charset="-128"/>
              </a:rPr>
              <a:t>(NC2</a:t>
            </a:r>
            <a:r>
              <a:rPr lang="ja-JP" altLang="en-US" sz="3600" b="1" dirty="0" smtClean="0">
                <a:latin typeface="メイリオ" pitchFamily="50" charset="-128"/>
                <a:ea typeface="メイリオ" pitchFamily="50" charset="-128"/>
                <a:cs typeface="メイリオ" pitchFamily="50" charset="-128"/>
              </a:rPr>
              <a:t>⇒</a:t>
            </a:r>
            <a:r>
              <a:rPr lang="en-US" altLang="ja-JP" sz="3600" b="1" dirty="0" smtClean="0">
                <a:latin typeface="メイリオ" pitchFamily="50" charset="-128"/>
                <a:ea typeface="メイリオ" pitchFamily="50" charset="-128"/>
                <a:cs typeface="メイリオ" pitchFamily="50" charset="-128"/>
              </a:rPr>
              <a:t>NC3)</a:t>
            </a:r>
            <a:endParaRPr kumimoji="1" lang="ja-JP" altLang="en-US" sz="3600" b="1" dirty="0">
              <a:latin typeface="メイリオ" pitchFamily="50" charset="-128"/>
              <a:ea typeface="メイリオ" pitchFamily="50" charset="-128"/>
              <a:cs typeface="メイリオ" pitchFamily="50" charset="-128"/>
            </a:endParaRPr>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49</a:t>
            </a:fld>
            <a:endParaRPr lang="ja-JP" altLang="en-US" dirty="0"/>
          </a:p>
        </p:txBody>
      </p:sp>
      <p:sp>
        <p:nvSpPr>
          <p:cNvPr id="9" name="コンテンツ プレースホルダ 5"/>
          <p:cNvSpPr txBox="1">
            <a:spLocks/>
          </p:cNvSpPr>
          <p:nvPr/>
        </p:nvSpPr>
        <p:spPr>
          <a:xfrm>
            <a:off x="323528" y="1340768"/>
            <a:ext cx="8280920" cy="3672408"/>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NC3</a:t>
            </a: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の正式版リリースの後、</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　</a:t>
            </a:r>
            <a:r>
              <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NC2</a:t>
            </a: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から</a:t>
            </a:r>
            <a:r>
              <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NC3</a:t>
            </a: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への移行ツールを開発予定</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移行ツール配布時期はまだ未定。</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ja-JP" altLang="en-US" sz="2800" b="1" dirty="0" smtClean="0">
                <a:latin typeface="メイリオ" pitchFamily="50" charset="-128"/>
                <a:ea typeface="メイリオ" pitchFamily="50" charset="-128"/>
                <a:cs typeface="メイリオ" pitchFamily="50" charset="-128"/>
              </a:rPr>
              <a:t>移行ツールを利用することで</a:t>
            </a:r>
            <a:r>
              <a:rPr lang="en-US" altLang="ja-JP" sz="2800" b="1" dirty="0" smtClean="0">
                <a:latin typeface="メイリオ" pitchFamily="50" charset="-128"/>
                <a:ea typeface="メイリオ" pitchFamily="50" charset="-128"/>
                <a:cs typeface="メイリオ" pitchFamily="50" charset="-128"/>
              </a:rPr>
              <a:t>NC3</a:t>
            </a:r>
            <a:r>
              <a:rPr lang="ja-JP" altLang="en-US" sz="2800" b="1" dirty="0" smtClean="0">
                <a:latin typeface="メイリオ" pitchFamily="50" charset="-128"/>
                <a:ea typeface="メイリオ" pitchFamily="50" charset="-128"/>
                <a:cs typeface="メイリオ" pitchFamily="50" charset="-128"/>
              </a:rPr>
              <a:t>への乗り換え工数は減らせる。</a:t>
            </a:r>
            <a:endParaRPr lang="en-US" altLang="ja-JP" sz="2800" b="1" dirty="0" smtClean="0">
              <a:latin typeface="メイリオ" pitchFamily="50" charset="-128"/>
              <a:ea typeface="メイリオ" pitchFamily="50" charset="-128"/>
              <a:cs typeface="メイリオ" pitchFamily="50" charset="-128"/>
            </a:endParaRPr>
          </a:p>
        </p:txBody>
      </p:sp>
      <p:graphicFrame>
        <p:nvGraphicFramePr>
          <p:cNvPr id="24" name="表 23"/>
          <p:cNvGraphicFramePr>
            <a:graphicFrameLocks noGrp="1"/>
          </p:cNvGraphicFramePr>
          <p:nvPr/>
        </p:nvGraphicFramePr>
        <p:xfrm>
          <a:off x="827584" y="3861048"/>
          <a:ext cx="7848872" cy="2016225"/>
        </p:xfrm>
        <a:graphic>
          <a:graphicData uri="http://schemas.openxmlformats.org/drawingml/2006/table">
            <a:tbl>
              <a:tblPr/>
              <a:tblGrid>
                <a:gridCol w="642029"/>
                <a:gridCol w="2238291"/>
                <a:gridCol w="1152128"/>
                <a:gridCol w="1296144"/>
                <a:gridCol w="1296144"/>
                <a:gridCol w="1224136"/>
              </a:tblGrid>
              <a:tr h="403245">
                <a:tc>
                  <a:txBody>
                    <a:bodyPr/>
                    <a:lstStyle/>
                    <a:p>
                      <a:pPr algn="ctr">
                        <a:lnSpc>
                          <a:spcPts val="1800"/>
                        </a:lnSpc>
                        <a:spcAft>
                          <a:spcPts val="0"/>
                        </a:spcAft>
                      </a:pPr>
                      <a:r>
                        <a:rPr lang="en-US" altLang="ja-JP" sz="2000" b="1" kern="100" dirty="0" smtClean="0">
                          <a:latin typeface="Century"/>
                          <a:ea typeface="Mincho"/>
                          <a:cs typeface="Times New Roman"/>
                        </a:rPr>
                        <a:t>#</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l" latinLnBrk="1">
                        <a:lnSpc>
                          <a:spcPts val="1800"/>
                        </a:lnSpc>
                        <a:spcAft>
                          <a:spcPts val="0"/>
                        </a:spcAft>
                      </a:pPr>
                      <a:r>
                        <a:rPr lang="ja-JP" altLang="ja-JP" sz="1600" b="1" kern="100" dirty="0" smtClean="0">
                          <a:latin typeface="Century"/>
                          <a:ea typeface="Mincho"/>
                          <a:cs typeface="Times New Roman"/>
                        </a:rPr>
                        <a:t>作業項目</a:t>
                      </a:r>
                      <a:r>
                        <a:rPr lang="ja-JP" altLang="en-US" sz="1600" b="1" kern="100" dirty="0" smtClean="0">
                          <a:latin typeface="Century"/>
                          <a:ea typeface="Mincho"/>
                          <a:cs typeface="Times New Roman"/>
                        </a:rPr>
                        <a:t>　　　　　</a:t>
                      </a:r>
                      <a:r>
                        <a:rPr lang="ja-JP" sz="1600" b="1" kern="100" dirty="0" smtClean="0">
                          <a:latin typeface="Century"/>
                          <a:ea typeface="Mincho"/>
                          <a:cs typeface="Times New Roman"/>
                        </a:rPr>
                        <a:t>月</a:t>
                      </a:r>
                      <a:endParaRPr lang="ja-JP" sz="16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solidFill>
                      <a:srgbClr val="DAEEF3"/>
                    </a:solidFill>
                  </a:tcPr>
                </a:tc>
                <a:tc>
                  <a:txBody>
                    <a:bodyPr/>
                    <a:lstStyle/>
                    <a:p>
                      <a:pPr algn="ctr">
                        <a:lnSpc>
                          <a:spcPts val="1800"/>
                        </a:lnSpc>
                        <a:spcAft>
                          <a:spcPts val="0"/>
                        </a:spcAft>
                      </a:pPr>
                      <a:r>
                        <a:rPr lang="en-US" altLang="ja-JP" sz="2000" b="1" kern="100" dirty="0" smtClean="0">
                          <a:latin typeface="Century"/>
                          <a:ea typeface="Mincho"/>
                          <a:cs typeface="Times New Roman"/>
                        </a:rPr>
                        <a:t>2015/3</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marL="0" algn="ctr" defTabSz="914400" rtl="0" eaLnBrk="1" latinLnBrk="0" hangingPunct="1">
                        <a:lnSpc>
                          <a:spcPts val="1800"/>
                        </a:lnSpc>
                        <a:spcAft>
                          <a:spcPts val="0"/>
                        </a:spcAft>
                      </a:pPr>
                      <a:r>
                        <a:rPr kumimoji="1" lang="en-US" altLang="ja-JP" sz="2000" b="1" kern="100" dirty="0" smtClean="0">
                          <a:solidFill>
                            <a:schemeClr val="tx1"/>
                          </a:solidFill>
                          <a:latin typeface="Century"/>
                          <a:ea typeface="Mincho"/>
                          <a:cs typeface="Times New Roman"/>
                        </a:rPr>
                        <a:t>2015/8</a:t>
                      </a:r>
                      <a:endParaRPr kumimoji="1" lang="ja-JP" altLang="en-US" sz="2000" b="1" kern="100" dirty="0" smtClean="0">
                        <a:solidFill>
                          <a:schemeClr val="tx1"/>
                        </a:solidFill>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marL="0" algn="ctr" defTabSz="914400" rtl="0" eaLnBrk="1" latinLnBrk="0" hangingPunct="1">
                        <a:lnSpc>
                          <a:spcPts val="1800"/>
                        </a:lnSpc>
                        <a:spcAft>
                          <a:spcPts val="0"/>
                        </a:spcAft>
                      </a:pPr>
                      <a:r>
                        <a:rPr kumimoji="1" lang="en-US" altLang="ja-JP" sz="2000" b="1" kern="100" dirty="0" smtClean="0">
                          <a:solidFill>
                            <a:schemeClr val="tx1"/>
                          </a:solidFill>
                          <a:latin typeface="Century"/>
                          <a:ea typeface="Mincho"/>
                          <a:cs typeface="Times New Roman"/>
                        </a:rPr>
                        <a:t>2016/3</a:t>
                      </a:r>
                      <a:endParaRPr kumimoji="1" lang="ja-JP" altLang="en-US" sz="2000" b="1" kern="100" dirty="0" smtClean="0">
                        <a:solidFill>
                          <a:schemeClr val="tx1"/>
                        </a:solidFill>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marL="0" algn="ctr" defTabSz="914400" rtl="0" eaLnBrk="1" latinLnBrk="0" hangingPunct="1">
                        <a:lnSpc>
                          <a:spcPts val="1800"/>
                        </a:lnSpc>
                        <a:spcAft>
                          <a:spcPts val="0"/>
                        </a:spcAft>
                      </a:pPr>
                      <a:r>
                        <a:rPr kumimoji="1" lang="en-US" altLang="ja-JP" sz="2000" b="1" kern="100" dirty="0" smtClean="0">
                          <a:solidFill>
                            <a:schemeClr val="tx1"/>
                          </a:solidFill>
                          <a:latin typeface="Century"/>
                          <a:ea typeface="Mincho"/>
                          <a:cs typeface="Times New Roman"/>
                        </a:rPr>
                        <a:t>2016/8</a:t>
                      </a:r>
                      <a:endParaRPr kumimoji="1" lang="ja-JP" altLang="en-US" sz="2000" b="1" kern="100" dirty="0" smtClean="0">
                        <a:solidFill>
                          <a:schemeClr val="tx1"/>
                        </a:solidFill>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r>
              <a:tr h="403245">
                <a:tc>
                  <a:txBody>
                    <a:bodyPr/>
                    <a:lstStyle/>
                    <a:p>
                      <a:pPr algn="ctr">
                        <a:lnSpc>
                          <a:spcPts val="1800"/>
                        </a:lnSpc>
                        <a:spcAft>
                          <a:spcPts val="0"/>
                        </a:spcAft>
                      </a:pPr>
                      <a:r>
                        <a:rPr lang="en-US" altLang="ja-JP" sz="2000" b="1" kern="100" dirty="0" smtClean="0">
                          <a:latin typeface="Century"/>
                          <a:ea typeface="Mincho"/>
                          <a:cs typeface="Times New Roman"/>
                        </a:rPr>
                        <a:t>1</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r>
                        <a:rPr lang="en-US" altLang="ja-JP" b="1" dirty="0" smtClean="0">
                          <a:latin typeface="メイリオ" pitchFamily="50" charset="-128"/>
                          <a:ea typeface="メイリオ" pitchFamily="50" charset="-128"/>
                          <a:cs typeface="メイリオ" pitchFamily="50" charset="-128"/>
                        </a:rPr>
                        <a:t>α</a:t>
                      </a:r>
                      <a:r>
                        <a:rPr lang="ja-JP" altLang="en-US" b="1" dirty="0" smtClean="0">
                          <a:latin typeface="メイリオ" pitchFamily="50" charset="-128"/>
                          <a:ea typeface="メイリオ" pitchFamily="50" charset="-128"/>
                          <a:cs typeface="メイリオ" pitchFamily="50" charset="-128"/>
                        </a:rPr>
                        <a:t>版リリース</a:t>
                      </a:r>
                      <a:endParaRPr lang="ja-JP" altLang="en-US" b="1" dirty="0">
                        <a:latin typeface="メイリオ" pitchFamily="50" charset="-128"/>
                        <a:ea typeface="メイリオ" pitchFamily="50" charset="-128"/>
                        <a:cs typeface="メイリオ" pitchFamily="50" charset="-128"/>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altLang="en-US" sz="2000" b="1" kern="100" dirty="0" smtClean="0">
                          <a:latin typeface="HGP創英角ﾎﾟｯﾌﾟ体" pitchFamily="50" charset="-128"/>
                          <a:ea typeface="HGP創英角ﾎﾟｯﾌﾟ体" pitchFamily="50" charset="-128"/>
                          <a:cs typeface="メイリオ" pitchFamily="50" charset="-128"/>
                        </a:rPr>
                        <a:t>○</a:t>
                      </a:r>
                      <a:endParaRPr lang="ja-JP" sz="2000" b="1" kern="100" dirty="0">
                        <a:latin typeface="HGP創英角ﾎﾟｯﾌﾟ体" pitchFamily="50" charset="-128"/>
                        <a:ea typeface="HGP創英角ﾎﾟｯﾌﾟ体" pitchFamily="50" charset="-128"/>
                        <a:cs typeface="メイリオ" pitchFamily="50" charset="-128"/>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b="1"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b="1"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b="1"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03245">
                <a:tc>
                  <a:txBody>
                    <a:bodyPr/>
                    <a:lstStyle/>
                    <a:p>
                      <a:pPr algn="ctr">
                        <a:lnSpc>
                          <a:spcPts val="1800"/>
                        </a:lnSpc>
                        <a:spcAft>
                          <a:spcPts val="0"/>
                        </a:spcAft>
                      </a:pPr>
                      <a:r>
                        <a:rPr lang="en-US" altLang="ja-JP" sz="2000" b="1" kern="100" dirty="0" smtClean="0">
                          <a:latin typeface="Century"/>
                          <a:ea typeface="Mincho"/>
                          <a:cs typeface="Times New Roman"/>
                        </a:rPr>
                        <a:t>2</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altLang="ja-JP" b="1" dirty="0" smtClean="0">
                          <a:latin typeface="メイリオ" pitchFamily="50" charset="-128"/>
                          <a:ea typeface="メイリオ" pitchFamily="50" charset="-128"/>
                          <a:cs typeface="メイリオ" pitchFamily="50" charset="-128"/>
                        </a:rPr>
                        <a:t>β</a:t>
                      </a:r>
                      <a:r>
                        <a:rPr lang="ja-JP" altLang="en-US" b="1" dirty="0" smtClean="0">
                          <a:latin typeface="メイリオ" pitchFamily="50" charset="-128"/>
                          <a:ea typeface="メイリオ" pitchFamily="50" charset="-128"/>
                          <a:cs typeface="メイリオ" pitchFamily="50" charset="-128"/>
                        </a:rPr>
                        <a:t>版リリース</a:t>
                      </a:r>
                      <a:endParaRPr lang="ja-JP" altLang="en-US" b="1" dirty="0">
                        <a:latin typeface="メイリオ" pitchFamily="50" charset="-128"/>
                        <a:ea typeface="メイリオ" pitchFamily="50" charset="-128"/>
                        <a:cs typeface="メイリオ" pitchFamily="50" charset="-128"/>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b="1"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algn="ctr" defTabSz="914400" rtl="0" eaLnBrk="1" latinLnBrk="0" hangingPunct="1">
                        <a:lnSpc>
                          <a:spcPts val="1800"/>
                        </a:lnSpc>
                        <a:spcAft>
                          <a:spcPts val="0"/>
                        </a:spcAft>
                      </a:pPr>
                      <a:r>
                        <a:rPr kumimoji="1" lang="ja-JP" altLang="en-US" sz="2000" b="1" kern="100" dirty="0" smtClean="0">
                          <a:solidFill>
                            <a:schemeClr val="tx1"/>
                          </a:solidFill>
                          <a:latin typeface="HGP創英角ﾎﾟｯﾌﾟ体" pitchFamily="50" charset="-128"/>
                          <a:ea typeface="HGP創英角ﾎﾟｯﾌﾟ体" pitchFamily="50" charset="-128"/>
                          <a:cs typeface="メイリオ" pitchFamily="50" charset="-128"/>
                        </a:rPr>
                        <a:t>○</a:t>
                      </a:r>
                      <a:endParaRPr kumimoji="1" lang="ja-JP" altLang="ja-JP" sz="2000" b="1" kern="100" dirty="0">
                        <a:solidFill>
                          <a:schemeClr val="tx1"/>
                        </a:solidFill>
                        <a:latin typeface="HGP創英角ﾎﾟｯﾌﾟ体" pitchFamily="50" charset="-128"/>
                        <a:ea typeface="HGP創英角ﾎﾟｯﾌﾟ体" pitchFamily="50" charset="-128"/>
                        <a:cs typeface="メイリオ" pitchFamily="50" charset="-128"/>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b="1"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b="1"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403245">
                <a:tc>
                  <a:txBody>
                    <a:bodyPr/>
                    <a:lstStyle/>
                    <a:p>
                      <a:pPr algn="ctr">
                        <a:lnSpc>
                          <a:spcPts val="1800"/>
                        </a:lnSpc>
                        <a:spcAft>
                          <a:spcPts val="0"/>
                        </a:spcAft>
                      </a:pPr>
                      <a:r>
                        <a:rPr lang="en-US" altLang="ja-JP" sz="2000" b="1" kern="100" dirty="0" smtClean="0">
                          <a:latin typeface="Century"/>
                          <a:ea typeface="Mincho"/>
                          <a:cs typeface="Times New Roman"/>
                        </a:rPr>
                        <a:t>3</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r>
                        <a:rPr lang="ja-JP" altLang="en-US" b="1" dirty="0" smtClean="0">
                          <a:latin typeface="メイリオ" pitchFamily="50" charset="-128"/>
                          <a:ea typeface="メイリオ" pitchFamily="50" charset="-128"/>
                          <a:cs typeface="メイリオ" pitchFamily="50" charset="-128"/>
                        </a:rPr>
                        <a:t>正式版リリース</a:t>
                      </a:r>
                      <a:endParaRPr lang="ja-JP" altLang="en-US" b="1" dirty="0">
                        <a:latin typeface="メイリオ" pitchFamily="50" charset="-128"/>
                        <a:ea typeface="メイリオ" pitchFamily="50" charset="-128"/>
                        <a:cs typeface="メイリオ" pitchFamily="50" charset="-128"/>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b="1"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b="1"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lnSpc>
                          <a:spcPts val="1800"/>
                        </a:lnSpc>
                        <a:spcAft>
                          <a:spcPts val="0"/>
                        </a:spcAft>
                      </a:pPr>
                      <a:r>
                        <a:rPr kumimoji="1" lang="ja-JP" altLang="en-US" sz="2000" b="1" kern="100" dirty="0">
                          <a:solidFill>
                            <a:schemeClr val="tx1"/>
                          </a:solidFill>
                          <a:latin typeface="HGP創英角ﾎﾟｯﾌﾟ体" pitchFamily="50" charset="-128"/>
                          <a:ea typeface="HGP創英角ﾎﾟｯﾌﾟ体" pitchFamily="50" charset="-128"/>
                          <a:cs typeface="メイリオ" pitchFamily="50" charset="-128"/>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b="1"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03245">
                <a:tc>
                  <a:txBody>
                    <a:bodyPr/>
                    <a:lstStyle/>
                    <a:p>
                      <a:pPr algn="ctr">
                        <a:lnSpc>
                          <a:spcPts val="1800"/>
                        </a:lnSpc>
                        <a:spcAft>
                          <a:spcPts val="0"/>
                        </a:spcAft>
                      </a:pPr>
                      <a:r>
                        <a:rPr lang="en-US" altLang="ja-JP" sz="2000" b="1" kern="100" dirty="0" smtClean="0">
                          <a:latin typeface="Century"/>
                          <a:ea typeface="Mincho"/>
                          <a:cs typeface="Times New Roman"/>
                        </a:rPr>
                        <a:t>4</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r>
                        <a:rPr lang="ja-JP" altLang="en-US" b="1" dirty="0" smtClean="0">
                          <a:latin typeface="メイリオ" pitchFamily="50" charset="-128"/>
                          <a:ea typeface="メイリオ" pitchFamily="50" charset="-128"/>
                          <a:cs typeface="メイリオ" pitchFamily="50" charset="-128"/>
                        </a:rPr>
                        <a:t>移行ツール配布</a:t>
                      </a:r>
                      <a:endParaRPr lang="ja-JP" altLang="en-US" b="1" dirty="0">
                        <a:latin typeface="メイリオ" pitchFamily="50" charset="-128"/>
                        <a:ea typeface="メイリオ" pitchFamily="50" charset="-128"/>
                        <a:cs typeface="メイリオ" pitchFamily="50" charset="-128"/>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ts val="1800"/>
                        </a:lnSpc>
                        <a:spcAft>
                          <a:spcPts val="0"/>
                        </a:spcAft>
                      </a:pPr>
                      <a:r>
                        <a:rPr lang="ja-JP" sz="1400" b="1"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ts val="1800"/>
                        </a:lnSpc>
                        <a:spcAft>
                          <a:spcPts val="0"/>
                        </a:spcAft>
                      </a:pPr>
                      <a:r>
                        <a:rPr lang="ja-JP" sz="1400" b="1"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ts val="1800"/>
                        </a:lnSpc>
                        <a:spcAft>
                          <a:spcPts val="0"/>
                        </a:spcAft>
                      </a:pPr>
                      <a:r>
                        <a:rPr lang="ja-JP" sz="1400" b="1"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ctr" defTabSz="914400" rtl="0" eaLnBrk="1" latinLnBrk="0" hangingPunct="1">
                        <a:lnSpc>
                          <a:spcPts val="1800"/>
                        </a:lnSpc>
                        <a:spcAft>
                          <a:spcPts val="0"/>
                        </a:spcAft>
                      </a:pPr>
                      <a:r>
                        <a:rPr kumimoji="1" lang="ja-JP" altLang="en-US" sz="2000" b="1" kern="100" dirty="0" smtClean="0">
                          <a:solidFill>
                            <a:schemeClr val="tx1"/>
                          </a:solidFill>
                          <a:latin typeface="HGP創英角ﾎﾟｯﾌﾟ体" pitchFamily="50" charset="-128"/>
                          <a:ea typeface="HGP創英角ﾎﾟｯﾌﾟ体" pitchFamily="50" charset="-128"/>
                          <a:cs typeface="メイリオ" pitchFamily="50" charset="-128"/>
                        </a:rPr>
                        <a:t>○</a:t>
                      </a:r>
                      <a:endParaRPr kumimoji="1" lang="ja-JP" altLang="en-US" sz="2000" b="1" kern="100" dirty="0">
                        <a:solidFill>
                          <a:schemeClr val="tx1"/>
                        </a:solidFill>
                        <a:latin typeface="HGP創英角ﾎﾟｯﾌﾟ体" pitchFamily="50" charset="-128"/>
                        <a:ea typeface="HGP創英角ﾎﾟｯﾌﾟ体" pitchFamily="50" charset="-128"/>
                        <a:cs typeface="メイリオ" pitchFamily="50" charset="-128"/>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bl>
          </a:graphicData>
        </a:graphic>
      </p:graphicFrame>
      <p:sp>
        <p:nvSpPr>
          <p:cNvPr id="25" name="テキスト ボックス 24"/>
          <p:cNvSpPr txBox="1"/>
          <p:nvPr/>
        </p:nvSpPr>
        <p:spPr>
          <a:xfrm>
            <a:off x="755576" y="5934670"/>
            <a:ext cx="6264696" cy="923330"/>
          </a:xfrm>
          <a:prstGeom prst="rect">
            <a:avLst/>
          </a:prstGeom>
          <a:noFill/>
        </p:spPr>
        <p:txBody>
          <a:bodyPr wrap="square" rtlCol="0">
            <a:spAutoFit/>
          </a:bodyPr>
          <a:lstStyle/>
          <a:p>
            <a:r>
              <a:rPr lang="en-US" altLang="ja-JP" dirty="0" smtClean="0">
                <a:latin typeface="メイリオ" pitchFamily="50" charset="-128"/>
                <a:ea typeface="メイリオ" pitchFamily="50" charset="-128"/>
                <a:cs typeface="メイリオ" pitchFamily="50" charset="-128"/>
              </a:rPr>
              <a:t>α</a:t>
            </a:r>
            <a:r>
              <a:rPr kumimoji="1" lang="ja-JP" altLang="en-US" dirty="0" smtClean="0">
                <a:latin typeface="メイリオ" pitchFamily="50" charset="-128"/>
                <a:ea typeface="メイリオ" pitchFamily="50" charset="-128"/>
                <a:cs typeface="メイリオ" pitchFamily="50" charset="-128"/>
              </a:rPr>
              <a:t>版：</a:t>
            </a:r>
            <a:r>
              <a:rPr lang="ja-JP" altLang="en-US" dirty="0" smtClean="0">
                <a:latin typeface="メイリオ" pitchFamily="50" charset="-128"/>
                <a:ea typeface="メイリオ" pitchFamily="50" charset="-128"/>
                <a:cs typeface="メイリオ" pitchFamily="50" charset="-128"/>
              </a:rPr>
              <a:t>機能が不足している試作版</a:t>
            </a:r>
            <a:endParaRPr lang="en-US" altLang="ja-JP" dirty="0" smtClean="0">
              <a:latin typeface="メイリオ" pitchFamily="50" charset="-128"/>
              <a:ea typeface="メイリオ" pitchFamily="50" charset="-128"/>
              <a:cs typeface="メイリオ" pitchFamily="50" charset="-128"/>
            </a:endParaRPr>
          </a:p>
          <a:p>
            <a:r>
              <a:rPr lang="en-US" altLang="ja-JP" dirty="0" smtClean="0">
                <a:latin typeface="メイリオ" pitchFamily="50" charset="-128"/>
                <a:ea typeface="メイリオ" pitchFamily="50" charset="-128"/>
                <a:cs typeface="メイリオ" pitchFamily="50" charset="-128"/>
              </a:rPr>
              <a:t>β</a:t>
            </a:r>
            <a:r>
              <a:rPr kumimoji="1" lang="ja-JP" altLang="en-US" dirty="0" smtClean="0">
                <a:latin typeface="メイリオ" pitchFamily="50" charset="-128"/>
                <a:ea typeface="メイリオ" pitchFamily="50" charset="-128"/>
                <a:cs typeface="メイリオ" pitchFamily="50" charset="-128"/>
              </a:rPr>
              <a:t>版：</a:t>
            </a:r>
            <a:r>
              <a:rPr lang="ja-JP" altLang="en-US" dirty="0" smtClean="0">
                <a:latin typeface="メイリオ" pitchFamily="50" charset="-128"/>
                <a:ea typeface="メイリオ" pitchFamily="50" charset="-128"/>
                <a:cs typeface="メイリオ" pitchFamily="50" charset="-128"/>
              </a:rPr>
              <a:t>機能が一部不足しているおり、動作が不安定</a:t>
            </a:r>
            <a:endParaRPr lang="en-US" altLang="ja-JP" dirty="0" smtClean="0">
              <a:latin typeface="メイリオ" pitchFamily="50" charset="-128"/>
              <a:ea typeface="メイリオ" pitchFamily="50" charset="-128"/>
              <a:cs typeface="メイリオ" pitchFamily="50" charset="-128"/>
            </a:endParaRPr>
          </a:p>
          <a:p>
            <a:r>
              <a:rPr kumimoji="1" lang="ja-JP" altLang="en-US" dirty="0" smtClean="0">
                <a:latin typeface="メイリオ" pitchFamily="50" charset="-128"/>
                <a:ea typeface="メイリオ" pitchFamily="50" charset="-128"/>
                <a:cs typeface="メイリオ" pitchFamily="50" charset="-128"/>
              </a:rPr>
              <a:t>正式版：</a:t>
            </a:r>
            <a:r>
              <a:rPr lang="ja-JP" altLang="en-US" dirty="0" smtClean="0">
                <a:latin typeface="メイリオ" pitchFamily="50" charset="-128"/>
                <a:ea typeface="メイリオ" pitchFamily="50" charset="-128"/>
                <a:cs typeface="メイリオ" pitchFamily="50" charset="-128"/>
              </a:rPr>
              <a:t>対応の</a:t>
            </a:r>
            <a:r>
              <a:rPr lang="en-US" altLang="ja-JP" dirty="0" smtClean="0">
                <a:latin typeface="メイリオ" pitchFamily="50" charset="-128"/>
                <a:ea typeface="メイリオ" pitchFamily="50" charset="-128"/>
                <a:cs typeface="メイリオ" pitchFamily="50" charset="-128"/>
              </a:rPr>
              <a:t>OS</a:t>
            </a:r>
            <a:r>
              <a:rPr lang="ja-JP" altLang="en-US" dirty="0" smtClean="0">
                <a:latin typeface="メイリオ" pitchFamily="50" charset="-128"/>
                <a:ea typeface="メイリオ" pitchFamily="50" charset="-128"/>
                <a:cs typeface="メイリオ" pitchFamily="50" charset="-128"/>
              </a:rPr>
              <a:t>の上では問題なく動く</a:t>
            </a:r>
            <a:endParaRPr kumimoji="1" lang="en-US" altLang="ja-JP" dirty="0" smtClean="0">
              <a:latin typeface="メイリオ" pitchFamily="50" charset="-128"/>
              <a:ea typeface="メイリオ" pitchFamily="50" charset="-128"/>
              <a:cs typeface="メイリオ" pitchFamily="50" charset="-128"/>
            </a:endParaRPr>
          </a:p>
        </p:txBody>
      </p:sp>
      <p:sp>
        <p:nvSpPr>
          <p:cNvPr id="26" name="角丸四角形 25"/>
          <p:cNvSpPr/>
          <p:nvPr/>
        </p:nvSpPr>
        <p:spPr>
          <a:xfrm>
            <a:off x="4932040" y="3429000"/>
            <a:ext cx="3744416" cy="504056"/>
          </a:xfrm>
          <a:prstGeom prst="roundRect">
            <a:avLst/>
          </a:prstGeom>
          <a:scene3d>
            <a:camera prst="orthographicFront"/>
            <a:lightRig rig="threePt" dir="t"/>
          </a:scene3d>
          <a:sp3d>
            <a:bevelT prst="relaxedInset"/>
          </a:sp3d>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2400" b="1" dirty="0" smtClean="0">
                <a:latin typeface="メイリオ" pitchFamily="50" charset="-128"/>
                <a:ea typeface="メイリオ" pitchFamily="50" charset="-128"/>
                <a:cs typeface="メイリオ" pitchFamily="50" charset="-128"/>
              </a:rPr>
              <a:t>未定</a:t>
            </a:r>
            <a:endParaRPr kumimoji="1" lang="ja-JP" altLang="en-US" sz="2400" b="1" dirty="0">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p:cNvSpPr txBox="1"/>
          <p:nvPr/>
        </p:nvSpPr>
        <p:spPr>
          <a:xfrm>
            <a:off x="107504" y="6488668"/>
            <a:ext cx="7416824" cy="369332"/>
          </a:xfrm>
          <a:prstGeom prst="rect">
            <a:avLst/>
          </a:prstGeom>
          <a:noFill/>
        </p:spPr>
        <p:txBody>
          <a:bodyPr wrap="square" rtlCol="0">
            <a:spAutoFit/>
          </a:bodyPr>
          <a:lstStyle/>
          <a:p>
            <a:r>
              <a:rPr kumimoji="1" lang="en-US" altLang="ja-JP" b="1" dirty="0" smtClean="0">
                <a:solidFill>
                  <a:schemeClr val="bg1">
                    <a:lumMod val="75000"/>
                  </a:schemeClr>
                </a:solidFill>
                <a:latin typeface="メイリオ" pitchFamily="50" charset="-128"/>
                <a:ea typeface="メイリオ" pitchFamily="50" charset="-128"/>
                <a:cs typeface="メイリオ" pitchFamily="50" charset="-128"/>
              </a:rPr>
              <a:t>※</a:t>
            </a:r>
            <a:r>
              <a:rPr kumimoji="1" lang="en-US" altLang="ja-JP" b="1" u="sng" dirty="0" smtClean="0">
                <a:solidFill>
                  <a:schemeClr val="bg1">
                    <a:lumMod val="75000"/>
                  </a:schemeClr>
                </a:solidFill>
                <a:latin typeface="メイリオ" pitchFamily="50" charset="-128"/>
                <a:ea typeface="メイリオ" pitchFamily="50" charset="-128"/>
                <a:cs typeface="メイリオ" pitchFamily="50" charset="-128"/>
              </a:rPr>
              <a:t>C</a:t>
            </a:r>
            <a:r>
              <a:rPr kumimoji="1" lang="en-US" altLang="ja-JP" b="1" dirty="0" smtClean="0">
                <a:solidFill>
                  <a:schemeClr val="bg1">
                    <a:lumMod val="75000"/>
                  </a:schemeClr>
                </a:solidFill>
                <a:latin typeface="メイリオ" pitchFamily="50" charset="-128"/>
                <a:ea typeface="メイリオ" pitchFamily="50" charset="-128"/>
                <a:cs typeface="メイリオ" pitchFamily="50" charset="-128"/>
              </a:rPr>
              <a:t>ontents </a:t>
            </a:r>
            <a:r>
              <a:rPr kumimoji="1" lang="en-US" altLang="ja-JP" b="1" u="sng" dirty="0" smtClean="0">
                <a:solidFill>
                  <a:schemeClr val="bg1">
                    <a:lumMod val="75000"/>
                  </a:schemeClr>
                </a:solidFill>
                <a:latin typeface="メイリオ" pitchFamily="50" charset="-128"/>
                <a:ea typeface="メイリオ" pitchFamily="50" charset="-128"/>
                <a:cs typeface="メイリオ" pitchFamily="50" charset="-128"/>
              </a:rPr>
              <a:t>M</a:t>
            </a:r>
            <a:r>
              <a:rPr kumimoji="1" lang="en-US" altLang="ja-JP" b="1" dirty="0" smtClean="0">
                <a:solidFill>
                  <a:schemeClr val="bg1">
                    <a:lumMod val="75000"/>
                  </a:schemeClr>
                </a:solidFill>
                <a:latin typeface="メイリオ" pitchFamily="50" charset="-128"/>
                <a:ea typeface="メイリオ" pitchFamily="50" charset="-128"/>
                <a:cs typeface="メイリオ" pitchFamily="50" charset="-128"/>
              </a:rPr>
              <a:t>anagement </a:t>
            </a:r>
            <a:r>
              <a:rPr kumimoji="1" lang="en-US" altLang="ja-JP" b="1" u="sng" dirty="0" smtClean="0">
                <a:solidFill>
                  <a:schemeClr val="bg1">
                    <a:lumMod val="75000"/>
                  </a:schemeClr>
                </a:solidFill>
                <a:latin typeface="メイリオ" pitchFamily="50" charset="-128"/>
                <a:ea typeface="メイリオ" pitchFamily="50" charset="-128"/>
                <a:cs typeface="メイリオ" pitchFamily="50" charset="-128"/>
              </a:rPr>
              <a:t>S</a:t>
            </a:r>
            <a:r>
              <a:rPr kumimoji="1" lang="en-US" altLang="ja-JP" b="1" dirty="0" smtClean="0">
                <a:solidFill>
                  <a:schemeClr val="bg1">
                    <a:lumMod val="75000"/>
                  </a:schemeClr>
                </a:solidFill>
                <a:latin typeface="メイリオ" pitchFamily="50" charset="-128"/>
                <a:ea typeface="メイリオ" pitchFamily="50" charset="-128"/>
                <a:cs typeface="メイリオ" pitchFamily="50" charset="-128"/>
              </a:rPr>
              <a:t>ystem : </a:t>
            </a:r>
            <a:r>
              <a:rPr kumimoji="1" lang="ja-JP" altLang="en-US" b="1" dirty="0" smtClean="0">
                <a:solidFill>
                  <a:schemeClr val="bg1">
                    <a:lumMod val="75000"/>
                  </a:schemeClr>
                </a:solidFill>
                <a:latin typeface="メイリオ" pitchFamily="50" charset="-128"/>
                <a:ea typeface="メイリオ" pitchFamily="50" charset="-128"/>
                <a:cs typeface="メイリオ" pitchFamily="50" charset="-128"/>
              </a:rPr>
              <a:t>コンテンツ管理システム</a:t>
            </a:r>
            <a:endParaRPr kumimoji="1" lang="ja-JP" altLang="en-US" b="1" dirty="0">
              <a:solidFill>
                <a:schemeClr val="bg1">
                  <a:lumMod val="75000"/>
                </a:schemeClr>
              </a:solidFill>
              <a:latin typeface="メイリオ" pitchFamily="50" charset="-128"/>
              <a:ea typeface="メイリオ" pitchFamily="50" charset="-128"/>
              <a:cs typeface="メイリオ" pitchFamily="50" charset="-128"/>
            </a:endParaRPr>
          </a:p>
        </p:txBody>
      </p:sp>
      <p:sp>
        <p:nvSpPr>
          <p:cNvPr id="8" name="コンテンツ プレースホルダ 2"/>
          <p:cNvSpPr>
            <a:spLocks noGrp="1"/>
          </p:cNvSpPr>
          <p:nvPr>
            <p:ph idx="1"/>
          </p:nvPr>
        </p:nvSpPr>
        <p:spPr>
          <a:xfrm>
            <a:off x="107504" y="908720"/>
            <a:ext cx="8856984" cy="5472608"/>
          </a:xfrm>
        </p:spPr>
        <p:txBody>
          <a:bodyPr>
            <a:noAutofit/>
          </a:bodyPr>
          <a:lstStyle/>
          <a:p>
            <a:pPr marL="514350" indent="-514350">
              <a:spcAft>
                <a:spcPts val="600"/>
              </a:spcAft>
              <a:buFont typeface="+mj-ea"/>
              <a:buAutoNum type="circleNumDbPlain"/>
            </a:pPr>
            <a:r>
              <a:rPr lang="ja-JP" altLang="en-US" sz="2400" b="1" dirty="0" smtClean="0">
                <a:solidFill>
                  <a:schemeClr val="bg1">
                    <a:lumMod val="75000"/>
                  </a:schemeClr>
                </a:solidFill>
                <a:latin typeface="メイリオ" pitchFamily="50" charset="-128"/>
                <a:ea typeface="メイリオ" pitchFamily="50" charset="-128"/>
                <a:cs typeface="メイリオ" pitchFamily="50" charset="-128"/>
              </a:rPr>
              <a:t>開発経験</a:t>
            </a:r>
            <a:r>
              <a:rPr lang="en-US" altLang="ja-JP" sz="2400" b="1" dirty="0" smtClean="0">
                <a:solidFill>
                  <a:schemeClr val="bg1">
                    <a:lumMod val="75000"/>
                  </a:schemeClr>
                </a:solidFill>
                <a:latin typeface="メイリオ" pitchFamily="50" charset="-128"/>
                <a:ea typeface="メイリオ" pitchFamily="50" charset="-128"/>
                <a:cs typeface="メイリオ" pitchFamily="50" charset="-128"/>
              </a:rPr>
              <a:t>(</a:t>
            </a:r>
            <a:r>
              <a:rPr lang="ja-JP" altLang="en-US" sz="2400" b="1" u="sng" dirty="0" smtClean="0">
                <a:solidFill>
                  <a:schemeClr val="bg1">
                    <a:lumMod val="75000"/>
                  </a:schemeClr>
                </a:solidFill>
                <a:latin typeface="メイリオ" pitchFamily="50" charset="-128"/>
                <a:ea typeface="メイリオ" pitchFamily="50" charset="-128"/>
                <a:cs typeface="メイリオ" pitchFamily="50" charset="-128"/>
              </a:rPr>
              <a:t>プログラミング</a:t>
            </a:r>
            <a:r>
              <a:rPr lang="en-US" altLang="ja-JP" sz="2400" b="1" dirty="0" smtClean="0">
                <a:solidFill>
                  <a:schemeClr val="bg1">
                    <a:lumMod val="75000"/>
                  </a:schemeClr>
                </a:solidFill>
                <a:latin typeface="メイリオ" pitchFamily="50" charset="-128"/>
                <a:ea typeface="メイリオ" pitchFamily="50" charset="-128"/>
                <a:cs typeface="メイリオ" pitchFamily="50" charset="-128"/>
              </a:rPr>
              <a:t>)</a:t>
            </a:r>
          </a:p>
          <a:p>
            <a:pPr marL="914400" lvl="1" indent="-514350"/>
            <a:r>
              <a:rPr lang="ja-JP" altLang="en-US" sz="2000" b="1" dirty="0" smtClean="0">
                <a:solidFill>
                  <a:schemeClr val="bg1">
                    <a:lumMod val="75000"/>
                  </a:schemeClr>
                </a:solidFill>
                <a:latin typeface="メイリオ" pitchFamily="50" charset="-128"/>
                <a:ea typeface="メイリオ" pitchFamily="50" charset="-128"/>
                <a:cs typeface="メイリオ" pitchFamily="50" charset="-128"/>
              </a:rPr>
              <a:t>高校の授業</a:t>
            </a:r>
            <a:r>
              <a:rPr lang="en-US" altLang="ja-JP" sz="2000" b="1" dirty="0" smtClean="0">
                <a:solidFill>
                  <a:schemeClr val="bg1">
                    <a:lumMod val="75000"/>
                  </a:schemeClr>
                </a:solidFill>
                <a:latin typeface="メイリオ" pitchFamily="50" charset="-128"/>
                <a:ea typeface="メイリオ" pitchFamily="50" charset="-128"/>
                <a:cs typeface="メイリオ" pitchFamily="50" charset="-128"/>
              </a:rPr>
              <a:t>(C, VBA)</a:t>
            </a:r>
            <a:r>
              <a:rPr lang="ja-JP" altLang="en-US" sz="2000" b="1" dirty="0" smtClean="0">
                <a:solidFill>
                  <a:schemeClr val="bg1">
                    <a:lumMod val="75000"/>
                  </a:schemeClr>
                </a:solidFill>
                <a:latin typeface="メイリオ" pitchFamily="50" charset="-128"/>
                <a:ea typeface="メイリオ" pitchFamily="50" charset="-128"/>
                <a:cs typeface="メイリオ" pitchFamily="50" charset="-128"/>
              </a:rPr>
              <a:t>，入社後の導入教育</a:t>
            </a:r>
            <a:r>
              <a:rPr lang="en-US" altLang="ja-JP" sz="2000" b="1" dirty="0" smtClean="0">
                <a:solidFill>
                  <a:schemeClr val="bg1">
                    <a:lumMod val="75000"/>
                  </a:schemeClr>
                </a:solidFill>
                <a:latin typeface="メイリオ" pitchFamily="50" charset="-128"/>
                <a:ea typeface="メイリオ" pitchFamily="50" charset="-128"/>
                <a:cs typeface="メイリオ" pitchFamily="50" charset="-128"/>
              </a:rPr>
              <a:t>(Java, COBOL),</a:t>
            </a:r>
          </a:p>
          <a:p>
            <a:pPr marL="914400" lvl="1" indent="-514350">
              <a:buNone/>
            </a:pPr>
            <a:r>
              <a:rPr lang="en-US" altLang="ja-JP" sz="2000" b="1" dirty="0" smtClean="0">
                <a:solidFill>
                  <a:schemeClr val="bg1">
                    <a:lumMod val="75000"/>
                  </a:schemeClr>
                </a:solidFill>
                <a:latin typeface="メイリオ" pitchFamily="50" charset="-128"/>
                <a:ea typeface="メイリオ" pitchFamily="50" charset="-128"/>
                <a:cs typeface="メイリオ" pitchFamily="50" charset="-128"/>
              </a:rPr>
              <a:t>      OJT</a:t>
            </a:r>
            <a:r>
              <a:rPr lang="ja-JP" altLang="en-US" sz="2000" b="1" dirty="0" smtClean="0">
                <a:solidFill>
                  <a:schemeClr val="bg1">
                    <a:lumMod val="75000"/>
                  </a:schemeClr>
                </a:solidFill>
                <a:latin typeface="メイリオ" pitchFamily="50" charset="-128"/>
                <a:ea typeface="メイリオ" pitchFamily="50" charset="-128"/>
                <a:cs typeface="メイリオ" pitchFamily="50" charset="-128"/>
              </a:rPr>
              <a:t>での開発</a:t>
            </a:r>
            <a:r>
              <a:rPr lang="en-US" altLang="ja-JP" sz="2000" b="1" dirty="0" smtClean="0">
                <a:solidFill>
                  <a:schemeClr val="bg1">
                    <a:lumMod val="75000"/>
                  </a:schemeClr>
                </a:solidFill>
                <a:latin typeface="メイリオ" pitchFamily="50" charset="-128"/>
                <a:ea typeface="メイリオ" pitchFamily="50" charset="-128"/>
                <a:cs typeface="メイリオ" pitchFamily="50" charset="-128"/>
              </a:rPr>
              <a:t>(COBOL)</a:t>
            </a:r>
            <a:r>
              <a:rPr lang="ja-JP" altLang="en-US" sz="2000" b="1" dirty="0" smtClean="0">
                <a:solidFill>
                  <a:schemeClr val="bg1">
                    <a:lumMod val="75000"/>
                  </a:schemeClr>
                </a:solidFill>
                <a:latin typeface="メイリオ" pitchFamily="50" charset="-128"/>
                <a:ea typeface="メイリオ" pitchFamily="50" charset="-128"/>
                <a:cs typeface="メイリオ" pitchFamily="50" charset="-128"/>
              </a:rPr>
              <a:t> 等でプログラミングを経験</a:t>
            </a:r>
            <a:r>
              <a:rPr lang="en-US" altLang="ja-JP" sz="2000" b="1" dirty="0" smtClean="0">
                <a:solidFill>
                  <a:schemeClr val="bg1">
                    <a:lumMod val="75000"/>
                  </a:schemeClr>
                </a:solidFill>
                <a:latin typeface="メイリオ" pitchFamily="50" charset="-128"/>
                <a:ea typeface="メイリオ" pitchFamily="50" charset="-128"/>
                <a:cs typeface="メイリオ" pitchFamily="50" charset="-128"/>
              </a:rPr>
              <a:t>.</a:t>
            </a:r>
          </a:p>
          <a:p>
            <a:pPr marL="914400" lvl="1" indent="-514350">
              <a:spcAft>
                <a:spcPts val="1800"/>
              </a:spcAft>
            </a:pPr>
            <a:r>
              <a:rPr lang="ja-JP" altLang="en-US" sz="2000" b="1" dirty="0" smtClean="0">
                <a:solidFill>
                  <a:schemeClr val="bg1">
                    <a:lumMod val="75000"/>
                  </a:schemeClr>
                </a:solidFill>
                <a:latin typeface="メイリオ" pitchFamily="50" charset="-128"/>
                <a:ea typeface="メイリオ" pitchFamily="50" charset="-128"/>
                <a:cs typeface="メイリオ" pitchFamily="50" charset="-128"/>
              </a:rPr>
              <a:t>知識不足，経験不足を懸念</a:t>
            </a:r>
            <a:r>
              <a:rPr lang="en-US" altLang="ja-JP" sz="2000" b="1" dirty="0" smtClean="0">
                <a:solidFill>
                  <a:schemeClr val="bg1">
                    <a:lumMod val="75000"/>
                  </a:schemeClr>
                </a:solidFill>
                <a:latin typeface="メイリオ" pitchFamily="50" charset="-128"/>
                <a:ea typeface="メイリオ" pitchFamily="50" charset="-128"/>
                <a:cs typeface="メイリオ" pitchFamily="50" charset="-128"/>
              </a:rPr>
              <a:t>.</a:t>
            </a:r>
            <a:endParaRPr lang="en-US" altLang="ja-JP" sz="24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spcAft>
                <a:spcPts val="1200"/>
              </a:spcAft>
              <a:buFont typeface="+mj-lt"/>
              <a:buAutoNum type="circleNumDbPlain"/>
            </a:pPr>
            <a:r>
              <a:rPr lang="ja-JP" altLang="en-US" sz="2400" b="1" dirty="0" smtClean="0">
                <a:solidFill>
                  <a:schemeClr val="bg1">
                    <a:lumMod val="75000"/>
                  </a:schemeClr>
                </a:solidFill>
                <a:latin typeface="メイリオ" pitchFamily="50" charset="-128"/>
                <a:ea typeface="メイリオ" pitchFamily="50" charset="-128"/>
                <a:cs typeface="メイリオ" pitchFamily="50" charset="-128"/>
              </a:rPr>
              <a:t>近年のソフトウェア開発技術への興味</a:t>
            </a:r>
            <a:endParaRPr lang="en-US" altLang="ja-JP" sz="2400" b="1" dirty="0" smtClean="0">
              <a:solidFill>
                <a:schemeClr val="bg1">
                  <a:lumMod val="75000"/>
                </a:schemeClr>
              </a:solidFill>
              <a:latin typeface="メイリオ" pitchFamily="50" charset="-128"/>
              <a:ea typeface="メイリオ" pitchFamily="50" charset="-128"/>
              <a:cs typeface="メイリオ" pitchFamily="50" charset="-128"/>
            </a:endParaRPr>
          </a:p>
          <a:p>
            <a:pPr marL="914400" lvl="1" indent="-514350"/>
            <a:r>
              <a:rPr lang="ja-JP" altLang="en-US" sz="2000" b="1" dirty="0" smtClean="0">
                <a:solidFill>
                  <a:schemeClr val="bg1">
                    <a:lumMod val="75000"/>
                  </a:schemeClr>
                </a:solidFill>
                <a:latin typeface="メイリオ" pitchFamily="50" charset="-128"/>
                <a:ea typeface="メイリオ" pitchFamily="50" charset="-128"/>
                <a:cs typeface="メイリオ" pitchFamily="50" charset="-128"/>
              </a:rPr>
              <a:t>スマホアプリや</a:t>
            </a:r>
            <a:r>
              <a:rPr lang="en-US" altLang="ja-JP" sz="2000" b="1" dirty="0" smtClean="0">
                <a:solidFill>
                  <a:schemeClr val="bg1">
                    <a:lumMod val="75000"/>
                  </a:schemeClr>
                </a:solidFill>
                <a:latin typeface="メイリオ" pitchFamily="50" charset="-128"/>
                <a:ea typeface="メイリオ" pitchFamily="50" charset="-128"/>
                <a:cs typeface="メイリオ" pitchFamily="50" charset="-128"/>
              </a:rPr>
              <a:t>Web</a:t>
            </a:r>
            <a:r>
              <a:rPr lang="ja-JP" altLang="en-US" sz="2000" b="1" dirty="0" smtClean="0">
                <a:solidFill>
                  <a:schemeClr val="bg1">
                    <a:lumMod val="75000"/>
                  </a:schemeClr>
                </a:solidFill>
                <a:latin typeface="メイリオ" pitchFamily="50" charset="-128"/>
                <a:ea typeface="メイリオ" pitchFamily="50" charset="-128"/>
                <a:cs typeface="メイリオ" pitchFamily="50" charset="-128"/>
              </a:rPr>
              <a:t>上で動作するようなゲーム</a:t>
            </a:r>
            <a:r>
              <a:rPr lang="en-US" altLang="ja-JP" sz="2000" b="1" dirty="0" smtClean="0">
                <a:solidFill>
                  <a:schemeClr val="bg1">
                    <a:lumMod val="75000"/>
                  </a:schemeClr>
                </a:solidFill>
                <a:latin typeface="メイリオ" pitchFamily="50" charset="-128"/>
                <a:ea typeface="メイリオ" pitchFamily="50" charset="-128"/>
                <a:cs typeface="メイリオ" pitchFamily="50" charset="-128"/>
              </a:rPr>
              <a:t>, Web</a:t>
            </a:r>
            <a:r>
              <a:rPr lang="ja-JP" altLang="en-US" sz="2000" b="1" dirty="0" smtClean="0">
                <a:solidFill>
                  <a:schemeClr val="bg1">
                    <a:lumMod val="75000"/>
                  </a:schemeClr>
                </a:solidFill>
                <a:latin typeface="メイリオ" pitchFamily="50" charset="-128"/>
                <a:ea typeface="メイリオ" pitchFamily="50" charset="-128"/>
                <a:cs typeface="メイリオ" pitchFamily="50" charset="-128"/>
              </a:rPr>
              <a:t>サイト等を簡単に開発するためのソフトウェアが多く出回っている</a:t>
            </a:r>
            <a:r>
              <a:rPr lang="en-US" altLang="ja-JP" sz="2000" b="1" dirty="0" smtClean="0">
                <a:solidFill>
                  <a:schemeClr val="bg1">
                    <a:lumMod val="75000"/>
                  </a:schemeClr>
                </a:solidFill>
                <a:latin typeface="メイリオ" pitchFamily="50" charset="-128"/>
                <a:ea typeface="メイリオ" pitchFamily="50" charset="-128"/>
                <a:cs typeface="メイリオ" pitchFamily="50" charset="-128"/>
              </a:rPr>
              <a:t>.</a:t>
            </a:r>
          </a:p>
          <a:p>
            <a:pPr marL="914400" lvl="1" indent="-514350">
              <a:spcAft>
                <a:spcPts val="1800"/>
              </a:spcAft>
            </a:pPr>
            <a:r>
              <a:rPr lang="ja-JP" altLang="en-US" sz="2000" b="1" dirty="0" smtClean="0">
                <a:solidFill>
                  <a:schemeClr val="bg1">
                    <a:lumMod val="75000"/>
                  </a:schemeClr>
                </a:solidFill>
                <a:latin typeface="メイリオ" pitchFamily="50" charset="-128"/>
                <a:ea typeface="メイリオ" pitchFamily="50" charset="-128"/>
                <a:cs typeface="メイリオ" pitchFamily="50" charset="-128"/>
              </a:rPr>
              <a:t>技術者としてソフトウェア開発は現在</a:t>
            </a:r>
            <a:r>
              <a:rPr lang="en-US" altLang="ja-JP" sz="2000" b="1" dirty="0" smtClean="0">
                <a:solidFill>
                  <a:schemeClr val="bg1">
                    <a:lumMod val="75000"/>
                  </a:schemeClr>
                </a:solidFill>
                <a:latin typeface="メイリオ" pitchFamily="50" charset="-128"/>
                <a:ea typeface="メイリオ" pitchFamily="50" charset="-128"/>
                <a:cs typeface="メイリオ" pitchFamily="50" charset="-128"/>
              </a:rPr>
              <a:t>, </a:t>
            </a:r>
            <a:r>
              <a:rPr lang="ja-JP" altLang="en-US" sz="2000" b="1" dirty="0" smtClean="0">
                <a:solidFill>
                  <a:schemeClr val="bg1">
                    <a:lumMod val="75000"/>
                  </a:schemeClr>
                </a:solidFill>
                <a:latin typeface="メイリオ" pitchFamily="50" charset="-128"/>
                <a:ea typeface="メイリオ" pitchFamily="50" charset="-128"/>
                <a:cs typeface="メイリオ" pitchFamily="50" charset="-128"/>
              </a:rPr>
              <a:t>どのような手法を使っているのか知りたい</a:t>
            </a:r>
            <a:r>
              <a:rPr lang="en-US" altLang="ja-JP" sz="2000" b="1" dirty="0" smtClean="0">
                <a:solidFill>
                  <a:schemeClr val="bg1">
                    <a:lumMod val="75000"/>
                  </a:schemeClr>
                </a:solidFill>
                <a:latin typeface="メイリオ" pitchFamily="50" charset="-128"/>
                <a:ea typeface="メイリオ" pitchFamily="50" charset="-128"/>
                <a:cs typeface="メイリオ" pitchFamily="50" charset="-128"/>
              </a:rPr>
              <a:t>.</a:t>
            </a:r>
            <a:endParaRPr lang="en-US" altLang="ja-JP" sz="24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spcAft>
                <a:spcPts val="1200"/>
              </a:spcAft>
              <a:buFont typeface="+mj-lt"/>
              <a:buAutoNum type="circleNumDbPlain"/>
            </a:pPr>
            <a:r>
              <a:rPr lang="ja-JP" altLang="en-US" sz="2400" b="1" dirty="0" smtClean="0">
                <a:solidFill>
                  <a:schemeClr val="bg1">
                    <a:lumMod val="75000"/>
                  </a:schemeClr>
                </a:solidFill>
                <a:latin typeface="メイリオ" pitchFamily="50" charset="-128"/>
                <a:ea typeface="メイリオ" pitchFamily="50" charset="-128"/>
                <a:cs typeface="メイリオ" pitchFamily="50" charset="-128"/>
              </a:rPr>
              <a:t>本科生時の卒業研究</a:t>
            </a:r>
            <a:endParaRPr lang="en-US" altLang="ja-JP" sz="2400" b="1" dirty="0" smtClean="0">
              <a:solidFill>
                <a:schemeClr val="bg1">
                  <a:lumMod val="75000"/>
                </a:schemeClr>
              </a:solidFill>
              <a:latin typeface="メイリオ" pitchFamily="50" charset="-128"/>
              <a:ea typeface="メイリオ" pitchFamily="50" charset="-128"/>
              <a:cs typeface="メイリオ" pitchFamily="50" charset="-128"/>
            </a:endParaRPr>
          </a:p>
          <a:p>
            <a:pPr marL="914400" lvl="1" indent="-514350"/>
            <a:r>
              <a:rPr lang="en-US" altLang="ja-JP" sz="2000" b="1" dirty="0" smtClean="0">
                <a:solidFill>
                  <a:schemeClr val="bg1">
                    <a:lumMod val="75000"/>
                  </a:schemeClr>
                </a:solidFill>
                <a:latin typeface="メイリオ" pitchFamily="50" charset="-128"/>
                <a:ea typeface="メイリオ" pitchFamily="50" charset="-128"/>
                <a:cs typeface="メイリオ" pitchFamily="50" charset="-128"/>
              </a:rPr>
              <a:t>NetCommons</a:t>
            </a:r>
            <a:r>
              <a:rPr lang="ja-JP" altLang="en-US" sz="2000" b="1" dirty="0" smtClean="0">
                <a:solidFill>
                  <a:schemeClr val="bg1">
                    <a:lumMod val="75000"/>
                  </a:schemeClr>
                </a:solidFill>
                <a:latin typeface="メイリオ" pitchFamily="50" charset="-128"/>
                <a:ea typeface="メイリオ" pitchFamily="50" charset="-128"/>
                <a:cs typeface="メイリオ" pitchFamily="50" charset="-128"/>
              </a:rPr>
              <a:t>というオープンソースの</a:t>
            </a:r>
            <a:r>
              <a:rPr lang="en-US" altLang="ja-JP" sz="2000" b="1" dirty="0" smtClean="0">
                <a:solidFill>
                  <a:schemeClr val="bg1">
                    <a:lumMod val="75000"/>
                  </a:schemeClr>
                </a:solidFill>
                <a:latin typeface="メイリオ" pitchFamily="50" charset="-128"/>
                <a:ea typeface="メイリオ" pitchFamily="50" charset="-128"/>
                <a:cs typeface="メイリオ" pitchFamily="50" charset="-128"/>
              </a:rPr>
              <a:t>CMS</a:t>
            </a:r>
            <a:r>
              <a:rPr lang="en-US" altLang="ja-JP" sz="1600" b="1" dirty="0" smtClean="0">
                <a:solidFill>
                  <a:schemeClr val="bg1">
                    <a:lumMod val="75000"/>
                  </a:schemeClr>
                </a:solidFill>
                <a:latin typeface="メイリオ" pitchFamily="50" charset="-128"/>
                <a:ea typeface="メイリオ" pitchFamily="50" charset="-128"/>
                <a:cs typeface="メイリオ" pitchFamily="50" charset="-128"/>
              </a:rPr>
              <a:t>※</a:t>
            </a:r>
            <a:r>
              <a:rPr lang="ja-JP" altLang="en-US" sz="2000" b="1" dirty="0" smtClean="0">
                <a:solidFill>
                  <a:schemeClr val="bg1">
                    <a:lumMod val="75000"/>
                  </a:schemeClr>
                </a:solidFill>
                <a:latin typeface="メイリオ" pitchFamily="50" charset="-128"/>
                <a:ea typeface="メイリオ" pitchFamily="50" charset="-128"/>
                <a:cs typeface="メイリオ" pitchFamily="50" charset="-128"/>
              </a:rPr>
              <a:t>を用いて，</a:t>
            </a:r>
            <a:r>
              <a:rPr lang="en-US" altLang="ja-JP" sz="2000" b="1" dirty="0" smtClean="0">
                <a:solidFill>
                  <a:schemeClr val="bg1">
                    <a:lumMod val="75000"/>
                  </a:schemeClr>
                </a:solidFill>
                <a:latin typeface="メイリオ" pitchFamily="50" charset="-128"/>
                <a:ea typeface="メイリオ" pitchFamily="50" charset="-128"/>
                <a:cs typeface="メイリオ" pitchFamily="50" charset="-128"/>
              </a:rPr>
              <a:t>(</a:t>
            </a:r>
            <a:r>
              <a:rPr lang="ja-JP" altLang="en-US" sz="2000" b="1" dirty="0" smtClean="0">
                <a:solidFill>
                  <a:schemeClr val="bg1">
                    <a:lumMod val="75000"/>
                  </a:schemeClr>
                </a:solidFill>
                <a:latin typeface="メイリオ" pitchFamily="50" charset="-128"/>
                <a:ea typeface="メイリオ" pitchFamily="50" charset="-128"/>
                <a:cs typeface="メイリオ" pitchFamily="50" charset="-128"/>
              </a:rPr>
              <a:t>日工専</a:t>
            </a:r>
            <a:r>
              <a:rPr lang="en-US" altLang="ja-JP" sz="2000" b="1" dirty="0" smtClean="0">
                <a:solidFill>
                  <a:schemeClr val="bg1">
                    <a:lumMod val="75000"/>
                  </a:schemeClr>
                </a:solidFill>
                <a:latin typeface="メイリオ" pitchFamily="50" charset="-128"/>
                <a:ea typeface="メイリオ" pitchFamily="50" charset="-128"/>
                <a:cs typeface="メイリオ" pitchFamily="50" charset="-128"/>
              </a:rPr>
              <a:t>)</a:t>
            </a:r>
            <a:r>
              <a:rPr lang="ja-JP" altLang="en-US" sz="2000" b="1" dirty="0" smtClean="0">
                <a:solidFill>
                  <a:schemeClr val="bg1">
                    <a:lumMod val="75000"/>
                  </a:schemeClr>
                </a:solidFill>
                <a:latin typeface="メイリオ" pitchFamily="50" charset="-128"/>
                <a:ea typeface="メイリオ" pitchFamily="50" charset="-128"/>
                <a:cs typeface="メイリオ" pitchFamily="50" charset="-128"/>
              </a:rPr>
              <a:t>の情報共有基盤を開発，運営する</a:t>
            </a:r>
            <a:r>
              <a:rPr lang="en-US" altLang="ja-JP" sz="2000" b="1" dirty="0" smtClean="0">
                <a:solidFill>
                  <a:schemeClr val="bg1">
                    <a:lumMod val="75000"/>
                  </a:schemeClr>
                </a:solidFill>
                <a:latin typeface="メイリオ" pitchFamily="50" charset="-128"/>
                <a:ea typeface="メイリオ" pitchFamily="50" charset="-128"/>
                <a:cs typeface="メイリオ" pitchFamily="50" charset="-128"/>
              </a:rPr>
              <a:t>.</a:t>
            </a:r>
          </a:p>
        </p:txBody>
      </p:sp>
      <p:sp>
        <p:nvSpPr>
          <p:cNvPr id="2" name="タイトル 1"/>
          <p:cNvSpPr>
            <a:spLocks noGrp="1"/>
          </p:cNvSpPr>
          <p:nvPr>
            <p:ph type="title"/>
          </p:nvPr>
        </p:nvSpPr>
        <p:spPr>
          <a:xfrm>
            <a:off x="467544" y="0"/>
            <a:ext cx="8229600" cy="908720"/>
          </a:xfrm>
        </p:spPr>
        <p:txBody>
          <a:bodyPr>
            <a:normAutofit/>
          </a:bodyPr>
          <a:lstStyle/>
          <a:p>
            <a:r>
              <a:rPr kumimoji="1" lang="ja-JP" altLang="en-US" sz="3600" b="1" dirty="0" smtClean="0">
                <a:latin typeface="メイリオ" pitchFamily="50" charset="-128"/>
                <a:ea typeface="メイリオ" pitchFamily="50" charset="-128"/>
                <a:cs typeface="メイリオ" pitchFamily="50" charset="-128"/>
              </a:rPr>
              <a:t>研究室選定</a:t>
            </a:r>
            <a:endParaRPr kumimoji="1" lang="ja-JP" altLang="en-US" sz="3600" b="1" dirty="0">
              <a:latin typeface="メイリオ" pitchFamily="50" charset="-128"/>
              <a:ea typeface="メイリオ" pitchFamily="50" charset="-128"/>
              <a:cs typeface="メイリオ" pitchFamily="50" charset="-128"/>
            </a:endParaRPr>
          </a:p>
        </p:txBody>
      </p:sp>
      <p:sp>
        <p:nvSpPr>
          <p:cNvPr id="7" name="対角する 2 つの角を切り取った四角形 6"/>
          <p:cNvSpPr/>
          <p:nvPr/>
        </p:nvSpPr>
        <p:spPr>
          <a:xfrm>
            <a:off x="251520" y="1772816"/>
            <a:ext cx="8568952" cy="3240360"/>
          </a:xfrm>
          <a:prstGeom prst="snip2DiagRect">
            <a:avLst/>
          </a:prstGeom>
        </p:spPr>
        <p:style>
          <a:lnRef idx="1">
            <a:schemeClr val="accent1"/>
          </a:lnRef>
          <a:fillRef idx="2">
            <a:schemeClr val="accent1"/>
          </a:fillRef>
          <a:effectRef idx="1">
            <a:schemeClr val="accent1"/>
          </a:effectRef>
          <a:fontRef idx="minor">
            <a:schemeClr val="dk1"/>
          </a:fontRef>
        </p:style>
        <p:txBody>
          <a:bodyPr rtlCol="0" anchor="ctr"/>
          <a:lstStyle/>
          <a:p>
            <a:pPr marL="108000" lvl="1">
              <a:buFont typeface="Wingdings" pitchFamily="2" charset="2"/>
              <a:buChar char="u"/>
            </a:pPr>
            <a:r>
              <a:rPr lang="ja-JP" altLang="en-US" sz="2400" b="1" dirty="0" smtClean="0">
                <a:latin typeface="メイリオ" pitchFamily="50" charset="-128"/>
                <a:ea typeface="メイリオ" pitchFamily="50" charset="-128"/>
                <a:cs typeface="メイリオ" pitchFamily="50" charset="-128"/>
              </a:rPr>
              <a:t>プログラミングを含めて開発経験ができる</a:t>
            </a:r>
            <a:endParaRPr lang="en-US" altLang="ja-JP" sz="2400" b="1" dirty="0" smtClean="0">
              <a:latin typeface="メイリオ" pitchFamily="50" charset="-128"/>
              <a:ea typeface="メイリオ" pitchFamily="50" charset="-128"/>
              <a:cs typeface="メイリオ" pitchFamily="50" charset="-128"/>
            </a:endParaRPr>
          </a:p>
          <a:p>
            <a:pPr marL="108000" lvl="1">
              <a:buFont typeface="Wingdings" pitchFamily="2" charset="2"/>
              <a:buChar char="u"/>
            </a:pPr>
            <a:r>
              <a:rPr kumimoji="1" lang="ja-JP" altLang="en-US" sz="2400" b="1" dirty="0" smtClean="0">
                <a:latin typeface="メイリオ" pitchFamily="50" charset="-128"/>
                <a:ea typeface="メイリオ" pitchFamily="50" charset="-128"/>
                <a:cs typeface="メイリオ" pitchFamily="50" charset="-128"/>
              </a:rPr>
              <a:t>卒業研究に関連した内容</a:t>
            </a:r>
            <a:endParaRPr kumimoji="1" lang="en-US" altLang="ja-JP" sz="2400" b="1" dirty="0" smtClean="0">
              <a:latin typeface="メイリオ" pitchFamily="50" charset="-128"/>
              <a:ea typeface="メイリオ" pitchFamily="50" charset="-128"/>
              <a:cs typeface="メイリオ" pitchFamily="50" charset="-128"/>
            </a:endParaRPr>
          </a:p>
          <a:p>
            <a:pPr lvl="1">
              <a:buFont typeface="Wingdings" pitchFamily="2" charset="2"/>
              <a:buChar char="u"/>
            </a:pPr>
            <a:endParaRPr lang="en-US" altLang="ja-JP" sz="2400" b="1" dirty="0" smtClean="0">
              <a:latin typeface="メイリオ" pitchFamily="50" charset="-128"/>
              <a:ea typeface="メイリオ" pitchFamily="50" charset="-128"/>
              <a:cs typeface="メイリオ" pitchFamily="50" charset="-128"/>
            </a:endParaRPr>
          </a:p>
          <a:p>
            <a:pPr lvl="1">
              <a:buFont typeface="Wingdings" pitchFamily="2" charset="2"/>
              <a:buChar char="Ø"/>
            </a:pPr>
            <a:r>
              <a:rPr lang="en-US" altLang="ja-JP" sz="2400" b="1" dirty="0" smtClean="0">
                <a:latin typeface="メイリオ" pitchFamily="50" charset="-128"/>
                <a:ea typeface="メイリオ" pitchFamily="50" charset="-128"/>
                <a:cs typeface="メイリオ" pitchFamily="50" charset="-128"/>
              </a:rPr>
              <a:t>NetCommons</a:t>
            </a:r>
            <a:r>
              <a:rPr lang="ja-JP" altLang="en-US" sz="2400" b="1" dirty="0" smtClean="0">
                <a:latin typeface="メイリオ" pitchFamily="50" charset="-128"/>
                <a:ea typeface="メイリオ" pitchFamily="50" charset="-128"/>
                <a:cs typeface="メイリオ" pitchFamily="50" charset="-128"/>
              </a:rPr>
              <a:t>次期バージョンを開発している</a:t>
            </a:r>
            <a:endParaRPr lang="en-US" altLang="ja-JP" sz="2400"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　新井研究室を希望し</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開発プロジェクトへ参画した</a:t>
            </a:r>
            <a:r>
              <a:rPr lang="en-US" altLang="ja-JP" sz="2400" b="1" dirty="0" smtClean="0">
                <a:latin typeface="メイリオ" pitchFamily="50" charset="-128"/>
                <a:ea typeface="メイリオ" pitchFamily="50" charset="-128"/>
                <a:cs typeface="メイリオ" pitchFamily="50" charset="-128"/>
              </a:rPr>
              <a:t>.</a:t>
            </a:r>
            <a:endParaRPr kumimoji="1" lang="ja-JP" altLang="en-US" sz="2400" b="1" dirty="0">
              <a:latin typeface="メイリオ" pitchFamily="50" charset="-128"/>
              <a:ea typeface="メイリオ" pitchFamily="50" charset="-128"/>
              <a:cs typeface="メイリオ" pitchFamily="50" charset="-128"/>
            </a:endParaRPr>
          </a:p>
        </p:txBody>
      </p:sp>
      <p:sp>
        <p:nvSpPr>
          <p:cNvPr id="10" name="スライド番号プレースホルダ 9"/>
          <p:cNvSpPr>
            <a:spLocks noGrp="1"/>
          </p:cNvSpPr>
          <p:nvPr>
            <p:ph type="sldNum" sz="quarter" idx="12"/>
          </p:nvPr>
        </p:nvSpPr>
        <p:spPr/>
        <p:txBody>
          <a:bodyPr/>
          <a:lstStyle/>
          <a:p>
            <a:fld id="{D2D8002D-B5B0-4BAC-B1F6-782DDCCE6D9C}" type="slidenum">
              <a:rPr lang="ja-JP" altLang="en-US" smtClean="0"/>
              <a:pPr/>
              <a:t>5</a:t>
            </a:fld>
            <a:endParaRPr lang="ja-JP"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0"/>
            <a:ext cx="8229600" cy="908720"/>
          </a:xfrm>
        </p:spPr>
        <p:txBody>
          <a:bodyPr vert="horz" lIns="91440" tIns="45720" rIns="91440" bIns="45720" rtlCol="0" anchor="ctr">
            <a:normAutofit/>
          </a:bodyPr>
          <a:lstStyle/>
          <a:p>
            <a:r>
              <a:rPr lang="en-US" altLang="ja-JP" sz="3600" b="1" dirty="0" smtClean="0">
                <a:latin typeface="メイリオ" pitchFamily="50" charset="-128"/>
                <a:ea typeface="メイリオ" pitchFamily="50" charset="-128"/>
                <a:cs typeface="メイリオ" pitchFamily="50" charset="-128"/>
              </a:rPr>
              <a:t>NetCommons</a:t>
            </a:r>
            <a:r>
              <a:rPr lang="ja-JP" altLang="en-US" sz="3600" b="1" dirty="0" smtClean="0">
                <a:latin typeface="メイリオ" pitchFamily="50" charset="-128"/>
                <a:ea typeface="メイリオ" pitchFamily="50" charset="-128"/>
                <a:cs typeface="メイリオ" pitchFamily="50" charset="-128"/>
              </a:rPr>
              <a:t>とは</a:t>
            </a:r>
          </a:p>
        </p:txBody>
      </p:sp>
      <p:sp>
        <p:nvSpPr>
          <p:cNvPr id="3" name="コンテンツ プレースホルダ 2"/>
          <p:cNvSpPr>
            <a:spLocks noGrp="1"/>
          </p:cNvSpPr>
          <p:nvPr>
            <p:ph idx="1"/>
          </p:nvPr>
        </p:nvSpPr>
        <p:spPr>
          <a:xfrm>
            <a:off x="179512" y="1052736"/>
            <a:ext cx="8964488" cy="5073427"/>
          </a:xfrm>
        </p:spPr>
        <p:txBody>
          <a:bodyPr>
            <a:noAutofit/>
          </a:bodyPr>
          <a:lstStyle/>
          <a:p>
            <a:pPr>
              <a:buFont typeface="Wingdings" pitchFamily="2" charset="2"/>
              <a:buChar char="l"/>
            </a:pPr>
            <a:r>
              <a:rPr lang="ja-JP" altLang="en-US" sz="2400" b="1" dirty="0" smtClean="0">
                <a:latin typeface="メイリオ" pitchFamily="50" charset="-128"/>
                <a:ea typeface="メイリオ" pitchFamily="50" charset="-128"/>
                <a:cs typeface="メイリオ" pitchFamily="50" charset="-128"/>
              </a:rPr>
              <a:t>オープンソースの国産</a:t>
            </a:r>
            <a:r>
              <a:rPr kumimoji="1" lang="en-US" altLang="ja-JP" sz="2400" b="1" dirty="0" smtClean="0">
                <a:latin typeface="メイリオ" pitchFamily="50" charset="-128"/>
                <a:ea typeface="メイリオ" pitchFamily="50" charset="-128"/>
                <a:cs typeface="メイリオ" pitchFamily="50" charset="-128"/>
              </a:rPr>
              <a:t>CMS</a:t>
            </a:r>
            <a:r>
              <a:rPr kumimoji="1" lang="ja-JP" altLang="en-US" sz="2400" b="1" dirty="0" smtClean="0">
                <a:latin typeface="メイリオ" pitchFamily="50" charset="-128"/>
                <a:ea typeface="メイリオ" pitchFamily="50" charset="-128"/>
                <a:cs typeface="メイリオ" pitchFamily="50" charset="-128"/>
              </a:rPr>
              <a:t>の一つ</a:t>
            </a:r>
            <a:r>
              <a:rPr kumimoji="1" lang="en-US" altLang="ja-JP" sz="2400" b="1" dirty="0" smtClean="0">
                <a:latin typeface="メイリオ" pitchFamily="50" charset="-128"/>
                <a:ea typeface="メイリオ" pitchFamily="50" charset="-128"/>
                <a:cs typeface="メイリオ" pitchFamily="50" charset="-128"/>
              </a:rPr>
              <a:t>.</a:t>
            </a:r>
          </a:p>
          <a:p>
            <a:pPr>
              <a:buNone/>
            </a:pPr>
            <a:r>
              <a:rPr lang="ja-JP" altLang="en-US" sz="2000" b="1" dirty="0" smtClean="0">
                <a:latin typeface="メイリオ" pitchFamily="50" charset="-128"/>
                <a:ea typeface="メイリオ" pitchFamily="50" charset="-128"/>
                <a:cs typeface="メイリオ" pitchFamily="50" charset="-128"/>
              </a:rPr>
              <a:t>　　（世界シェア</a:t>
            </a:r>
            <a:r>
              <a:rPr lang="en-US" altLang="ja-JP" sz="2000" b="1" dirty="0" smtClean="0">
                <a:latin typeface="メイリオ" pitchFamily="50" charset="-128"/>
                <a:ea typeface="メイリオ" pitchFamily="50" charset="-128"/>
                <a:cs typeface="メイリオ" pitchFamily="50" charset="-128"/>
              </a:rPr>
              <a:t>No.1</a:t>
            </a:r>
            <a:r>
              <a:rPr lang="ja-JP" altLang="en-US" sz="2000" b="1" dirty="0" smtClean="0">
                <a:latin typeface="メイリオ" pitchFamily="50" charset="-128"/>
                <a:ea typeface="メイリオ" pitchFamily="50" charset="-128"/>
                <a:cs typeface="メイリオ" pitchFamily="50" charset="-128"/>
              </a:rPr>
              <a:t>で有名な</a:t>
            </a:r>
            <a:r>
              <a:rPr lang="en-US" altLang="ja-JP" sz="2000" b="1" dirty="0" smtClean="0">
                <a:latin typeface="メイリオ" pitchFamily="50" charset="-128"/>
                <a:ea typeface="メイリオ" pitchFamily="50" charset="-128"/>
                <a:cs typeface="メイリオ" pitchFamily="50" charset="-128"/>
              </a:rPr>
              <a:t>CMS -&gt; WordPress</a:t>
            </a:r>
            <a:r>
              <a:rPr lang="ja-JP" altLang="en-US" sz="2000" b="1" dirty="0" smtClean="0">
                <a:latin typeface="メイリオ" pitchFamily="50" charset="-128"/>
                <a:ea typeface="メイリオ" pitchFamily="50" charset="-128"/>
                <a:cs typeface="メイリオ" pitchFamily="50" charset="-128"/>
              </a:rPr>
              <a:t>）</a:t>
            </a:r>
            <a:endParaRPr lang="en-US" altLang="ja-JP" sz="2000" b="1" dirty="0" smtClean="0">
              <a:latin typeface="メイリオ" pitchFamily="50" charset="-128"/>
              <a:ea typeface="メイリオ" pitchFamily="50" charset="-128"/>
              <a:cs typeface="メイリオ" pitchFamily="50" charset="-128"/>
            </a:endParaRPr>
          </a:p>
          <a:p>
            <a:pPr>
              <a:buNone/>
            </a:pPr>
            <a:r>
              <a:rPr lang="ja-JP" altLang="en-US" sz="2000" b="1" dirty="0" smtClean="0">
                <a:latin typeface="メイリオ" pitchFamily="50" charset="-128"/>
                <a:ea typeface="メイリオ" pitchFamily="50" charset="-128"/>
                <a:cs typeface="メイリオ" pitchFamily="50" charset="-128"/>
              </a:rPr>
              <a:t>　　（</a:t>
            </a:r>
            <a:r>
              <a:rPr lang="en-US" altLang="ja-JP" sz="2000" b="1" dirty="0" smtClean="0">
                <a:latin typeface="メイリオ" pitchFamily="50" charset="-128"/>
                <a:ea typeface="メイリオ" pitchFamily="50" charset="-128"/>
                <a:cs typeface="メイリオ" pitchFamily="50" charset="-128"/>
              </a:rPr>
              <a:t>CMS</a:t>
            </a:r>
            <a:r>
              <a:rPr lang="ja-JP" altLang="en-US" sz="2000" b="1" dirty="0" smtClean="0">
                <a:latin typeface="メイリオ" pitchFamily="50" charset="-128"/>
                <a:ea typeface="メイリオ" pitchFamily="50" charset="-128"/>
                <a:cs typeface="メイリオ" pitchFamily="50" charset="-128"/>
              </a:rPr>
              <a:t>を使うことで簡単にサイト構築できる）</a:t>
            </a:r>
            <a:endParaRPr lang="en-US" altLang="ja-JP" sz="2000" b="1" dirty="0" smtClean="0">
              <a:latin typeface="メイリオ" pitchFamily="50" charset="-128"/>
              <a:ea typeface="メイリオ" pitchFamily="50" charset="-128"/>
              <a:cs typeface="メイリオ" pitchFamily="50" charset="-128"/>
            </a:endParaRPr>
          </a:p>
          <a:p>
            <a:pPr>
              <a:buFont typeface="Wingdings" pitchFamily="2" charset="2"/>
              <a:buChar char="l"/>
            </a:pPr>
            <a:endParaRPr lang="en-US" altLang="ja-JP" sz="2400" b="1" dirty="0" smtClean="0">
              <a:latin typeface="メイリオ" pitchFamily="50" charset="-128"/>
              <a:ea typeface="メイリオ" pitchFamily="50" charset="-128"/>
              <a:cs typeface="メイリオ" pitchFamily="50" charset="-128"/>
            </a:endParaRPr>
          </a:p>
          <a:p>
            <a:pPr>
              <a:buFont typeface="Wingdings" pitchFamily="2" charset="2"/>
              <a:buChar char="l"/>
            </a:pPr>
            <a:r>
              <a:rPr lang="en-US" altLang="ja-JP" sz="2400" b="1" dirty="0" smtClean="0">
                <a:latin typeface="メイリオ" pitchFamily="50" charset="-128"/>
                <a:ea typeface="メイリオ" pitchFamily="50" charset="-128"/>
                <a:cs typeface="メイリオ" pitchFamily="50" charset="-128"/>
              </a:rPr>
              <a:t>NetCommons</a:t>
            </a:r>
            <a:r>
              <a:rPr lang="ja-JP" altLang="en-US" sz="2400" b="1" dirty="0" smtClean="0">
                <a:latin typeface="メイリオ" pitchFamily="50" charset="-128"/>
                <a:ea typeface="メイリオ" pitchFamily="50" charset="-128"/>
                <a:cs typeface="メイリオ" pitchFamily="50" charset="-128"/>
              </a:rPr>
              <a:t>は主に教育機関で使われており</a:t>
            </a:r>
            <a:r>
              <a:rPr lang="en-US" altLang="ja-JP" sz="2400" b="1" dirty="0" smtClean="0">
                <a:latin typeface="メイリオ" pitchFamily="50" charset="-128"/>
                <a:ea typeface="メイリオ" pitchFamily="50" charset="-128"/>
                <a:cs typeface="メイリオ" pitchFamily="50" charset="-128"/>
              </a:rPr>
              <a:t>, </a:t>
            </a:r>
          </a:p>
          <a:p>
            <a:pPr>
              <a:buNone/>
            </a:pPr>
            <a:r>
              <a:rPr lang="ja-JP" altLang="en-US"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2012</a:t>
            </a:r>
            <a:r>
              <a:rPr lang="ja-JP" altLang="en-US" sz="2400" b="1" dirty="0" smtClean="0">
                <a:latin typeface="メイリオ" pitchFamily="50" charset="-128"/>
                <a:ea typeface="メイリオ" pitchFamily="50" charset="-128"/>
                <a:cs typeface="メイリオ" pitchFamily="50" charset="-128"/>
              </a:rPr>
              <a:t>年現在で</a:t>
            </a:r>
            <a:r>
              <a:rPr lang="en-US" altLang="ja-JP" sz="2400" b="1" dirty="0" smtClean="0">
                <a:latin typeface="メイリオ" pitchFamily="50" charset="-128"/>
                <a:ea typeface="メイリオ" pitchFamily="50" charset="-128"/>
                <a:cs typeface="メイリオ" pitchFamily="50" charset="-128"/>
              </a:rPr>
              <a:t>3,000</a:t>
            </a:r>
            <a:r>
              <a:rPr lang="ja-JP" altLang="en-US" sz="2400" b="1" dirty="0" smtClean="0">
                <a:latin typeface="メイリオ" pitchFamily="50" charset="-128"/>
                <a:ea typeface="メイリオ" pitchFamily="50" charset="-128"/>
                <a:cs typeface="メイリオ" pitchFamily="50" charset="-128"/>
              </a:rPr>
              <a:t>以上の導入が確認されている</a:t>
            </a:r>
            <a:r>
              <a:rPr lang="en-US" altLang="ja-JP" sz="2400" b="1" dirty="0" smtClean="0">
                <a:latin typeface="メイリオ" pitchFamily="50" charset="-128"/>
                <a:ea typeface="メイリオ" pitchFamily="50" charset="-128"/>
                <a:cs typeface="メイリオ" pitchFamily="50" charset="-128"/>
              </a:rPr>
              <a:t>.</a:t>
            </a:r>
          </a:p>
          <a:p>
            <a:pPr>
              <a:buFont typeface="Wingdings" pitchFamily="2" charset="2"/>
              <a:buChar char="l"/>
            </a:pPr>
            <a:endParaRPr lang="en-US" altLang="ja-JP" sz="2400" b="1" dirty="0" smtClean="0">
              <a:latin typeface="メイリオ" pitchFamily="50" charset="-128"/>
              <a:ea typeface="メイリオ" pitchFamily="50" charset="-128"/>
              <a:cs typeface="メイリオ" pitchFamily="50" charset="-128"/>
            </a:endParaRPr>
          </a:p>
          <a:p>
            <a:pPr>
              <a:buFont typeface="Wingdings" pitchFamily="2" charset="2"/>
              <a:buChar char="l"/>
            </a:pPr>
            <a:r>
              <a:rPr lang="en-US" altLang="ja-JP" sz="2400" b="1" dirty="0" smtClean="0">
                <a:latin typeface="メイリオ" pitchFamily="50" charset="-128"/>
                <a:ea typeface="メイリオ" pitchFamily="50" charset="-128"/>
                <a:cs typeface="メイリオ" pitchFamily="50" charset="-128"/>
              </a:rPr>
              <a:t>NC1 – 2005</a:t>
            </a:r>
            <a:r>
              <a:rPr lang="ja-JP" altLang="en-US" sz="2400" b="1" dirty="0" smtClean="0">
                <a:latin typeface="メイリオ" pitchFamily="50" charset="-128"/>
                <a:ea typeface="メイリオ" pitchFamily="50" charset="-128"/>
                <a:cs typeface="メイリオ" pitchFamily="50" charset="-128"/>
              </a:rPr>
              <a:t>年リリース</a:t>
            </a:r>
            <a:r>
              <a:rPr lang="ja-JP" altLang="en-US" sz="2000" b="1" dirty="0" smtClean="0">
                <a:latin typeface="メイリオ" pitchFamily="50" charset="-128"/>
                <a:ea typeface="メイリオ" pitchFamily="50" charset="-128"/>
                <a:cs typeface="メイリオ" pitchFamily="50" charset="-128"/>
              </a:rPr>
              <a:t>（</a:t>
            </a:r>
            <a:r>
              <a:rPr lang="en-US" altLang="ja-JP" sz="2000" b="1" dirty="0" smtClean="0">
                <a:latin typeface="メイリオ" pitchFamily="50" charset="-128"/>
                <a:ea typeface="メイリオ" pitchFamily="50" charset="-128"/>
                <a:cs typeface="メイリオ" pitchFamily="50" charset="-128"/>
              </a:rPr>
              <a:t>2014/9 :</a:t>
            </a:r>
            <a:r>
              <a:rPr lang="ja-JP" altLang="en-US" sz="2000" b="1" dirty="0" smtClean="0">
                <a:latin typeface="メイリオ" pitchFamily="50" charset="-128"/>
                <a:ea typeface="メイリオ" pitchFamily="50" charset="-128"/>
                <a:cs typeface="メイリオ" pitchFamily="50" charset="-128"/>
              </a:rPr>
              <a:t> サポート終了）</a:t>
            </a:r>
            <a:endParaRPr lang="en-US" altLang="ja-JP" sz="2400" b="1" dirty="0" smtClean="0">
              <a:latin typeface="メイリオ" pitchFamily="50" charset="-128"/>
              <a:ea typeface="メイリオ" pitchFamily="50" charset="-128"/>
              <a:cs typeface="メイリオ" pitchFamily="50" charset="-128"/>
            </a:endParaRPr>
          </a:p>
          <a:p>
            <a:pPr>
              <a:buFont typeface="Wingdings" pitchFamily="2" charset="2"/>
              <a:buChar char="l"/>
            </a:pPr>
            <a:r>
              <a:rPr lang="en-US" altLang="ja-JP" sz="2400" b="1" dirty="0" smtClean="0">
                <a:latin typeface="メイリオ" pitchFamily="50" charset="-128"/>
                <a:ea typeface="メイリオ" pitchFamily="50" charset="-128"/>
                <a:cs typeface="メイリオ" pitchFamily="50" charset="-128"/>
              </a:rPr>
              <a:t>NC2 – 2008</a:t>
            </a:r>
            <a:r>
              <a:rPr lang="ja-JP" altLang="en-US" sz="2400" b="1" dirty="0" smtClean="0">
                <a:latin typeface="メイリオ" pitchFamily="50" charset="-128"/>
                <a:ea typeface="メイリオ" pitchFamily="50" charset="-128"/>
                <a:cs typeface="メイリオ" pitchFamily="50" charset="-128"/>
              </a:rPr>
              <a:t>年リリース</a:t>
            </a:r>
            <a:r>
              <a:rPr lang="ja-JP" altLang="en-US" sz="2000" b="1" dirty="0" smtClean="0">
                <a:latin typeface="メイリオ" pitchFamily="50" charset="-128"/>
                <a:ea typeface="メイリオ" pitchFamily="50" charset="-128"/>
                <a:cs typeface="メイリオ" pitchFamily="50" charset="-128"/>
              </a:rPr>
              <a:t>（</a:t>
            </a:r>
            <a:r>
              <a:rPr lang="en-US" altLang="ja-JP" sz="2000" b="1" dirty="0" smtClean="0">
                <a:latin typeface="メイリオ" pitchFamily="50" charset="-128"/>
                <a:ea typeface="メイリオ" pitchFamily="50" charset="-128"/>
                <a:cs typeface="メイリオ" pitchFamily="50" charset="-128"/>
              </a:rPr>
              <a:t>2015/3 :</a:t>
            </a:r>
            <a:r>
              <a:rPr lang="ja-JP" altLang="en-US" sz="2000" b="1" dirty="0" smtClean="0">
                <a:latin typeface="メイリオ" pitchFamily="50" charset="-128"/>
                <a:ea typeface="メイリオ" pitchFamily="50" charset="-128"/>
                <a:cs typeface="メイリオ" pitchFamily="50" charset="-128"/>
              </a:rPr>
              <a:t> </a:t>
            </a:r>
            <a:r>
              <a:rPr lang="en-US" altLang="ja-JP" sz="2000" b="1" dirty="0" smtClean="0">
                <a:latin typeface="メイリオ" pitchFamily="50" charset="-128"/>
                <a:ea typeface="メイリオ" pitchFamily="50" charset="-128"/>
                <a:cs typeface="メイリオ" pitchFamily="50" charset="-128"/>
              </a:rPr>
              <a:t>ver.2.4.2.1</a:t>
            </a:r>
            <a:r>
              <a:rPr lang="ja-JP" altLang="en-US" sz="2000" b="1" dirty="0" smtClean="0">
                <a:latin typeface="メイリオ" pitchFamily="50" charset="-128"/>
                <a:ea typeface="メイリオ" pitchFamily="50" charset="-128"/>
                <a:cs typeface="メイリオ" pitchFamily="50" charset="-128"/>
              </a:rPr>
              <a:t>リリース）</a:t>
            </a:r>
            <a:endParaRPr lang="en-US" altLang="ja-JP" sz="2400" b="1" dirty="0" smtClean="0">
              <a:latin typeface="メイリオ" pitchFamily="50" charset="-128"/>
              <a:ea typeface="メイリオ" pitchFamily="50" charset="-128"/>
              <a:cs typeface="メイリオ" pitchFamily="50" charset="-128"/>
            </a:endParaRPr>
          </a:p>
          <a:p>
            <a:pPr>
              <a:buFont typeface="Wingdings" pitchFamily="2" charset="2"/>
              <a:buChar char="l"/>
            </a:pPr>
            <a:r>
              <a:rPr lang="en-US" altLang="ja-JP" sz="2400" b="1" dirty="0" smtClean="0">
                <a:latin typeface="メイリオ" pitchFamily="50" charset="-128"/>
                <a:ea typeface="メイリオ" pitchFamily="50" charset="-128"/>
                <a:cs typeface="メイリオ" pitchFamily="50" charset="-128"/>
              </a:rPr>
              <a:t>NC3 – 2013</a:t>
            </a:r>
            <a:r>
              <a:rPr lang="ja-JP" altLang="en-US" sz="2400" b="1" dirty="0" smtClean="0">
                <a:latin typeface="メイリオ" pitchFamily="50" charset="-128"/>
                <a:ea typeface="メイリオ" pitchFamily="50" charset="-128"/>
                <a:cs typeface="メイリオ" pitchFamily="50" charset="-128"/>
              </a:rPr>
              <a:t>年開発着手</a:t>
            </a:r>
            <a:endParaRPr lang="en-US" altLang="ja-JP" sz="2400" b="1" dirty="0" smtClean="0">
              <a:latin typeface="メイリオ" pitchFamily="50" charset="-128"/>
              <a:ea typeface="メイリオ" pitchFamily="50" charset="-128"/>
              <a:cs typeface="メイリオ" pitchFamily="50" charset="-128"/>
            </a:endParaRPr>
          </a:p>
          <a:p>
            <a:pPr>
              <a:buNone/>
            </a:pPr>
            <a:r>
              <a:rPr lang="ja-JP" altLang="en-US" sz="2400" b="1" dirty="0" smtClean="0">
                <a:latin typeface="メイリオ" pitchFamily="50" charset="-128"/>
                <a:ea typeface="メイリオ" pitchFamily="50" charset="-128"/>
                <a:cs typeface="メイリオ" pitchFamily="50" charset="-128"/>
              </a:rPr>
              <a:t>　　</a:t>
            </a:r>
            <a:r>
              <a:rPr lang="en-US" altLang="ja-JP" sz="2000" b="1" dirty="0" smtClean="0">
                <a:latin typeface="メイリオ" pitchFamily="50" charset="-128"/>
                <a:ea typeface="メイリオ" pitchFamily="50" charset="-128"/>
                <a:cs typeface="メイリオ" pitchFamily="50" charset="-128"/>
              </a:rPr>
              <a:t>(2015/3 :</a:t>
            </a:r>
            <a:r>
              <a:rPr lang="ja-JP" altLang="en-US" sz="2000" b="1" dirty="0" smtClean="0">
                <a:latin typeface="メイリオ" pitchFamily="50" charset="-128"/>
                <a:ea typeface="メイリオ" pitchFamily="50" charset="-128"/>
                <a:cs typeface="メイリオ" pitchFamily="50" charset="-128"/>
              </a:rPr>
              <a:t> </a:t>
            </a:r>
            <a:r>
              <a:rPr lang="en-US" altLang="ja-JP" sz="2000" b="1" dirty="0" smtClean="0">
                <a:latin typeface="メイリオ" pitchFamily="50" charset="-128"/>
                <a:ea typeface="メイリオ" pitchFamily="50" charset="-128"/>
                <a:cs typeface="メイリオ" pitchFamily="50" charset="-128"/>
              </a:rPr>
              <a:t>α</a:t>
            </a:r>
            <a:r>
              <a:rPr lang="ja-JP" altLang="en-US" sz="2000" b="1" dirty="0" smtClean="0">
                <a:latin typeface="メイリオ" pitchFamily="50" charset="-128"/>
                <a:ea typeface="メイリオ" pitchFamily="50" charset="-128"/>
                <a:cs typeface="メイリオ" pitchFamily="50" charset="-128"/>
              </a:rPr>
              <a:t>版</a:t>
            </a:r>
            <a:r>
              <a:rPr lang="en-US" altLang="ja-JP" sz="1400" b="1" dirty="0" smtClean="0">
                <a:latin typeface="メイリオ" pitchFamily="50" charset="-128"/>
                <a:ea typeface="メイリオ" pitchFamily="50" charset="-128"/>
                <a:cs typeface="メイリオ" pitchFamily="50" charset="-128"/>
              </a:rPr>
              <a:t>※</a:t>
            </a:r>
            <a:r>
              <a:rPr lang="ja-JP" altLang="en-US" sz="2000" b="1" dirty="0" smtClean="0">
                <a:latin typeface="メイリオ" pitchFamily="50" charset="-128"/>
                <a:ea typeface="メイリオ" pitchFamily="50" charset="-128"/>
                <a:cs typeface="メイリオ" pitchFamily="50" charset="-128"/>
              </a:rPr>
              <a:t>リリース予定であったが夏にずれ込む</a:t>
            </a:r>
            <a:r>
              <a:rPr lang="en-US" altLang="ja-JP" sz="2000" b="1" dirty="0" smtClean="0">
                <a:latin typeface="メイリオ" pitchFamily="50" charset="-128"/>
                <a:ea typeface="メイリオ" pitchFamily="50" charset="-128"/>
                <a:cs typeface="メイリオ" pitchFamily="50" charset="-128"/>
              </a:rPr>
              <a:t>)</a:t>
            </a:r>
          </a:p>
          <a:p>
            <a:pPr>
              <a:buFont typeface="Wingdings" pitchFamily="2" charset="2"/>
              <a:buChar char="l"/>
            </a:pPr>
            <a:endParaRPr lang="en-US" altLang="ja-JP" sz="2400" b="1" dirty="0" smtClean="0">
              <a:latin typeface="メイリオ" pitchFamily="50" charset="-128"/>
              <a:ea typeface="メイリオ" pitchFamily="50" charset="-128"/>
              <a:cs typeface="メイリオ" pitchFamily="50" charset="-128"/>
            </a:endParaRPr>
          </a:p>
          <a:p>
            <a:pPr>
              <a:buFont typeface="Wingdings" pitchFamily="2" charset="2"/>
              <a:buChar char="l"/>
            </a:pPr>
            <a:endParaRPr lang="en-US" altLang="ja-JP" sz="2400" b="1" dirty="0" smtClean="0">
              <a:latin typeface="メイリオ" pitchFamily="50" charset="-128"/>
              <a:ea typeface="メイリオ" pitchFamily="50" charset="-128"/>
              <a:cs typeface="メイリオ" pitchFamily="50" charset="-128"/>
            </a:endParaRPr>
          </a:p>
          <a:p>
            <a:pPr>
              <a:buFont typeface="Wingdings" pitchFamily="2" charset="2"/>
              <a:buChar char="l"/>
            </a:pPr>
            <a:endParaRPr lang="en-US" altLang="ja-JP" sz="2400" b="1" dirty="0" smtClean="0">
              <a:latin typeface="メイリオ" pitchFamily="50" charset="-128"/>
              <a:ea typeface="メイリオ" pitchFamily="50" charset="-128"/>
              <a:cs typeface="メイリオ" pitchFamily="50" charset="-128"/>
            </a:endParaRPr>
          </a:p>
        </p:txBody>
      </p:sp>
      <p:sp>
        <p:nvSpPr>
          <p:cNvPr id="6" name="スライド番号プレースホルダ 5"/>
          <p:cNvSpPr>
            <a:spLocks noGrp="1"/>
          </p:cNvSpPr>
          <p:nvPr>
            <p:ph type="sldNum" sz="quarter" idx="12"/>
          </p:nvPr>
        </p:nvSpPr>
        <p:spPr/>
        <p:txBody>
          <a:bodyPr/>
          <a:lstStyle/>
          <a:p>
            <a:fld id="{D2D8002D-B5B0-4BAC-B1F6-782DDCCE6D9C}" type="slidenum">
              <a:rPr lang="ja-JP" altLang="en-US" smtClean="0"/>
              <a:pPr/>
              <a:t>6</a:t>
            </a:fld>
            <a:endParaRPr lang="ja-JP" altLang="en-US"/>
          </a:p>
        </p:txBody>
      </p:sp>
      <p:sp>
        <p:nvSpPr>
          <p:cNvPr id="7" name="テキスト ボックス 6"/>
          <p:cNvSpPr txBox="1"/>
          <p:nvPr/>
        </p:nvSpPr>
        <p:spPr>
          <a:xfrm>
            <a:off x="35496" y="6453336"/>
            <a:ext cx="8064896" cy="369332"/>
          </a:xfrm>
          <a:prstGeom prst="rect">
            <a:avLst/>
          </a:prstGeom>
          <a:noFill/>
        </p:spPr>
        <p:txBody>
          <a:bodyPr wrap="square" rtlCol="0">
            <a:spAutoFit/>
          </a:bodyPr>
          <a:lstStyle/>
          <a:p>
            <a:r>
              <a:rPr kumimoji="1" lang="en-US" altLang="ja-JP" b="1" dirty="0" smtClean="0">
                <a:latin typeface="メイリオ" pitchFamily="50" charset="-128"/>
                <a:ea typeface="メイリオ" pitchFamily="50" charset="-128"/>
                <a:cs typeface="メイリオ" pitchFamily="50" charset="-128"/>
              </a:rPr>
              <a:t>※α</a:t>
            </a:r>
            <a:r>
              <a:rPr kumimoji="1" lang="ja-JP" altLang="en-US" b="1" dirty="0" smtClean="0">
                <a:latin typeface="メイリオ" pitchFamily="50" charset="-128"/>
                <a:ea typeface="メイリオ" pitchFamily="50" charset="-128"/>
                <a:cs typeface="メイリオ" pitchFamily="50" charset="-128"/>
              </a:rPr>
              <a:t>版</a:t>
            </a:r>
            <a:r>
              <a:rPr lang="ja-JP" altLang="en-US" b="1" dirty="0" smtClean="0">
                <a:latin typeface="メイリオ" pitchFamily="50" charset="-128"/>
                <a:ea typeface="メイリオ" pitchFamily="50" charset="-128"/>
                <a:cs typeface="メイリオ" pitchFamily="50" charset="-128"/>
              </a:rPr>
              <a:t> </a:t>
            </a:r>
            <a:r>
              <a:rPr lang="en-US" altLang="ja-JP" b="1" dirty="0" smtClean="0">
                <a:latin typeface="メイリオ" pitchFamily="50" charset="-128"/>
                <a:ea typeface="メイリオ" pitchFamily="50" charset="-128"/>
                <a:cs typeface="メイリオ" pitchFamily="50" charset="-128"/>
              </a:rPr>
              <a:t>:</a:t>
            </a:r>
            <a:r>
              <a:rPr lang="ja-JP" altLang="en-US" b="1" dirty="0" smtClean="0">
                <a:latin typeface="メイリオ" pitchFamily="50" charset="-128"/>
                <a:ea typeface="メイリオ" pitchFamily="50" charset="-128"/>
                <a:cs typeface="メイリオ" pitchFamily="50" charset="-128"/>
              </a:rPr>
              <a:t> </a:t>
            </a:r>
            <a:r>
              <a:rPr kumimoji="1" lang="ja-JP" altLang="en-US" b="1" dirty="0" smtClean="0">
                <a:latin typeface="メイリオ" pitchFamily="50" charset="-128"/>
                <a:ea typeface="メイリオ" pitchFamily="50" charset="-128"/>
                <a:cs typeface="メイリオ" pitchFamily="50" charset="-128"/>
              </a:rPr>
              <a:t>多少のバグを含むが性能や使いやすさを評価するためのバージョン</a:t>
            </a:r>
            <a:endParaRPr kumimoji="1" lang="ja-JP" altLang="en-US" b="1" dirty="0">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7</a:t>
            </a:fld>
            <a:endParaRPr lang="ja-JP" altLang="en-US"/>
          </a:p>
        </p:txBody>
      </p:sp>
      <p:sp>
        <p:nvSpPr>
          <p:cNvPr id="5" name="タイトル 1"/>
          <p:cNvSpPr txBox="1">
            <a:spLocks/>
          </p:cNvSpPr>
          <p:nvPr/>
        </p:nvSpPr>
        <p:spPr>
          <a:xfrm>
            <a:off x="457200" y="0"/>
            <a:ext cx="8229600" cy="908720"/>
          </a:xfrm>
          <a:prstGeom prst="rect">
            <a:avLst/>
          </a:prstGeom>
        </p:spPr>
        <p:txBody>
          <a:bodyPr vert="horz" lIns="91440" tIns="45720" rIns="91440" bIns="45720" rtlCol="0" anchor="ctr">
            <a:normAutofit/>
          </a:bodyPr>
          <a:lstStyle/>
          <a:p>
            <a:pPr lvl="0" algn="ctr">
              <a:spcBef>
                <a:spcPct val="0"/>
              </a:spcBef>
              <a:defRPr/>
            </a:pPr>
            <a:r>
              <a:rPr kumimoji="1" lang="en-US" altLang="ja-JP" sz="3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NetCommons</a:t>
            </a:r>
            <a:r>
              <a:rPr kumimoji="1" lang="ja-JP" altLang="en-US" sz="3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の機能</a:t>
            </a:r>
          </a:p>
        </p:txBody>
      </p:sp>
      <p:graphicFrame>
        <p:nvGraphicFramePr>
          <p:cNvPr id="7" name="コンテンツ プレースホルダ 3"/>
          <p:cNvGraphicFramePr>
            <a:graphicFrameLocks/>
          </p:cNvGraphicFramePr>
          <p:nvPr/>
        </p:nvGraphicFramePr>
        <p:xfrm>
          <a:off x="-684584" y="476672"/>
          <a:ext cx="9828584" cy="65527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角丸四角形吹き出し 7"/>
          <p:cNvSpPr/>
          <p:nvPr/>
        </p:nvSpPr>
        <p:spPr>
          <a:xfrm>
            <a:off x="107504" y="692696"/>
            <a:ext cx="3168352" cy="1296144"/>
          </a:xfrm>
          <a:prstGeom prst="wedgeRoundRectCallout">
            <a:avLst>
              <a:gd name="adj1" fmla="val -11419"/>
              <a:gd name="adj2" fmla="val 117803"/>
              <a:gd name="adj3" fmla="val 16667"/>
            </a:avLst>
          </a:prstGeom>
        </p:spPr>
        <p:style>
          <a:lnRef idx="1">
            <a:schemeClr val="accent2"/>
          </a:lnRef>
          <a:fillRef idx="2">
            <a:schemeClr val="accent2"/>
          </a:fillRef>
          <a:effectRef idx="1">
            <a:schemeClr val="accent2"/>
          </a:effectRef>
          <a:fontRef idx="minor">
            <a:schemeClr val="dk1"/>
          </a:fontRef>
        </p:style>
        <p:txBody>
          <a:bodyPr rtlCol="0" anchor="t"/>
          <a:lstStyle/>
          <a:p>
            <a:r>
              <a:rPr lang="en-US" altLang="ja-JP" sz="1600" b="1" dirty="0" smtClean="0">
                <a:latin typeface="メイリオ" pitchFamily="50" charset="-128"/>
                <a:ea typeface="メイリオ" pitchFamily="50" charset="-128"/>
                <a:cs typeface="メイリオ" pitchFamily="50" charset="-128"/>
              </a:rPr>
              <a:t>【</a:t>
            </a:r>
            <a:r>
              <a:rPr lang="ja-JP" altLang="en-US" sz="1600" b="1" dirty="0" smtClean="0">
                <a:latin typeface="メイリオ" pitchFamily="50" charset="-128"/>
                <a:ea typeface="メイリオ" pitchFamily="50" charset="-128"/>
                <a:cs typeface="メイリオ" pitchFamily="50" charset="-128"/>
              </a:rPr>
              <a:t>外部配信するためのページ</a:t>
            </a:r>
            <a:r>
              <a:rPr lang="en-US" altLang="ja-JP" sz="1600" b="1" dirty="0" smtClean="0">
                <a:latin typeface="メイリオ" pitchFamily="50" charset="-128"/>
                <a:ea typeface="メイリオ" pitchFamily="50" charset="-128"/>
                <a:cs typeface="メイリオ" pitchFamily="50" charset="-128"/>
              </a:rPr>
              <a:t>】</a:t>
            </a:r>
          </a:p>
          <a:p>
            <a:endParaRPr lang="en-US" altLang="ja-JP" sz="1600" b="1" dirty="0" smtClean="0">
              <a:latin typeface="メイリオ" pitchFamily="50" charset="-128"/>
              <a:ea typeface="メイリオ" pitchFamily="50" charset="-128"/>
              <a:cs typeface="メイリオ" pitchFamily="50" charset="-128"/>
            </a:endParaRPr>
          </a:p>
          <a:p>
            <a:r>
              <a:rPr lang="ja-JP" altLang="en-US" sz="1600" b="1" dirty="0" smtClean="0">
                <a:latin typeface="メイリオ" pitchFamily="50" charset="-128"/>
                <a:ea typeface="メイリオ" pitchFamily="50" charset="-128"/>
                <a:cs typeface="メイリオ" pitchFamily="50" charset="-128"/>
              </a:rPr>
              <a:t>例：学校</a:t>
            </a:r>
            <a:r>
              <a:rPr lang="en-US" altLang="ja-JP" sz="1600" b="1" dirty="0" smtClean="0">
                <a:latin typeface="メイリオ" pitchFamily="50" charset="-128"/>
                <a:ea typeface="メイリオ" pitchFamily="50" charset="-128"/>
                <a:cs typeface="メイリオ" pitchFamily="50" charset="-128"/>
              </a:rPr>
              <a:t>HP</a:t>
            </a:r>
            <a:r>
              <a:rPr lang="ja-JP" altLang="en-US" sz="1600" b="1" dirty="0" smtClean="0">
                <a:latin typeface="メイリオ" pitchFamily="50" charset="-128"/>
                <a:ea typeface="メイリオ" pitchFamily="50" charset="-128"/>
                <a:cs typeface="メイリオ" pitchFamily="50" charset="-128"/>
              </a:rPr>
              <a:t>のトップページ</a:t>
            </a:r>
            <a:endParaRPr lang="en-US" altLang="ja-JP" sz="1600" b="1" dirty="0" smtClean="0">
              <a:latin typeface="メイリオ" pitchFamily="50" charset="-128"/>
              <a:ea typeface="メイリオ" pitchFamily="50" charset="-128"/>
              <a:cs typeface="メイリオ" pitchFamily="50" charset="-128"/>
            </a:endParaRPr>
          </a:p>
          <a:p>
            <a:r>
              <a:rPr lang="ja-JP" altLang="en-US" sz="1600" b="1" dirty="0" smtClean="0">
                <a:latin typeface="メイリオ" pitchFamily="50" charset="-128"/>
                <a:ea typeface="メイリオ" pitchFamily="50" charset="-128"/>
                <a:cs typeface="メイリオ" pitchFamily="50" charset="-128"/>
              </a:rPr>
              <a:t>　（誰でも見れるページ）</a:t>
            </a:r>
          </a:p>
        </p:txBody>
      </p:sp>
      <p:sp>
        <p:nvSpPr>
          <p:cNvPr id="11" name="角丸四角形吹き出し 10"/>
          <p:cNvSpPr/>
          <p:nvPr/>
        </p:nvSpPr>
        <p:spPr>
          <a:xfrm>
            <a:off x="107504" y="4581128"/>
            <a:ext cx="3888432" cy="2160240"/>
          </a:xfrm>
          <a:prstGeom prst="wedgeRoundRectCallout">
            <a:avLst>
              <a:gd name="adj1" fmla="val 56185"/>
              <a:gd name="adj2" fmla="val 3925"/>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r>
              <a:rPr kumimoji="1" lang="en-US" altLang="ja-JP" sz="1600" b="1" dirty="0" smtClean="0">
                <a:latin typeface="メイリオ" pitchFamily="50" charset="-128"/>
                <a:ea typeface="メイリオ" pitchFamily="50" charset="-128"/>
                <a:cs typeface="メイリオ" pitchFamily="50" charset="-128"/>
              </a:rPr>
              <a:t>【</a:t>
            </a:r>
            <a:r>
              <a:rPr kumimoji="1" lang="ja-JP" altLang="en-US" sz="1600" b="1" dirty="0" smtClean="0">
                <a:latin typeface="メイリオ" pitchFamily="50" charset="-128"/>
                <a:ea typeface="メイリオ" pitchFamily="50" charset="-128"/>
                <a:cs typeface="メイリオ" pitchFamily="50" charset="-128"/>
              </a:rPr>
              <a:t>ユーザ本人が自由に使えるページ</a:t>
            </a:r>
            <a:r>
              <a:rPr kumimoji="1" lang="en-US" altLang="ja-JP" sz="1600" b="1" dirty="0" smtClean="0">
                <a:latin typeface="メイリオ" pitchFamily="50" charset="-128"/>
                <a:ea typeface="メイリオ" pitchFamily="50" charset="-128"/>
                <a:cs typeface="メイリオ" pitchFamily="50" charset="-128"/>
              </a:rPr>
              <a:t>】</a:t>
            </a:r>
          </a:p>
          <a:p>
            <a:endParaRPr lang="en-US" altLang="ja-JP" sz="1600" b="1" dirty="0" smtClean="0">
              <a:latin typeface="メイリオ" pitchFamily="50" charset="-128"/>
              <a:ea typeface="メイリオ" pitchFamily="50" charset="-128"/>
              <a:cs typeface="メイリオ" pitchFamily="50" charset="-128"/>
            </a:endParaRPr>
          </a:p>
          <a:p>
            <a:r>
              <a:rPr kumimoji="1" lang="ja-JP" altLang="en-US" sz="1600" b="1" dirty="0" smtClean="0">
                <a:latin typeface="メイリオ" pitchFamily="50" charset="-128"/>
                <a:ea typeface="メイリオ" pitchFamily="50" charset="-128"/>
                <a:cs typeface="メイリオ" pitchFamily="50" charset="-128"/>
              </a:rPr>
              <a:t> 例：バーチャルオフィスとして</a:t>
            </a:r>
            <a:endParaRPr kumimoji="1" lang="en-US" altLang="ja-JP" sz="1600" b="1" dirty="0" smtClean="0">
              <a:latin typeface="メイリオ" pitchFamily="50" charset="-128"/>
              <a:ea typeface="メイリオ" pitchFamily="50" charset="-128"/>
              <a:cs typeface="メイリオ" pitchFamily="50" charset="-128"/>
            </a:endParaRPr>
          </a:p>
          <a:p>
            <a:r>
              <a:rPr lang="en-US" altLang="ja-JP" sz="1600" b="1" dirty="0" smtClean="0">
                <a:latin typeface="メイリオ" pitchFamily="50" charset="-128"/>
                <a:ea typeface="メイリオ" pitchFamily="50" charset="-128"/>
                <a:cs typeface="メイリオ" pitchFamily="50" charset="-128"/>
              </a:rPr>
              <a:t>       </a:t>
            </a:r>
            <a:r>
              <a:rPr kumimoji="1" lang="ja-JP" altLang="en-US" sz="1600" b="1" dirty="0" smtClean="0">
                <a:latin typeface="メイリオ" pitchFamily="50" charset="-128"/>
                <a:ea typeface="メイリオ" pitchFamily="50" charset="-128"/>
                <a:cs typeface="メイリオ" pitchFamily="50" charset="-128"/>
              </a:rPr>
              <a:t>利用できる</a:t>
            </a:r>
            <a:endParaRPr lang="en-US" altLang="ja-JP" sz="1600" b="1" dirty="0" smtClean="0">
              <a:latin typeface="メイリオ" pitchFamily="50" charset="-128"/>
              <a:ea typeface="メイリオ" pitchFamily="50" charset="-128"/>
              <a:cs typeface="メイリオ" pitchFamily="50" charset="-128"/>
            </a:endParaRPr>
          </a:p>
          <a:p>
            <a:r>
              <a:rPr lang="ja-JP" altLang="en-US" sz="1600" b="1" dirty="0" smtClean="0">
                <a:latin typeface="メイリオ" pitchFamily="50" charset="-128"/>
                <a:ea typeface="メイリオ" pitchFamily="50" charset="-128"/>
                <a:cs typeface="メイリオ" pitchFamily="50" charset="-128"/>
              </a:rPr>
              <a:t>　</a:t>
            </a:r>
            <a:endParaRPr lang="en-US" altLang="ja-JP" sz="1600" b="1" dirty="0" smtClean="0">
              <a:latin typeface="メイリオ" pitchFamily="50" charset="-128"/>
              <a:ea typeface="メイリオ" pitchFamily="50" charset="-128"/>
              <a:cs typeface="メイリオ" pitchFamily="50" charset="-128"/>
            </a:endParaRPr>
          </a:p>
          <a:p>
            <a:r>
              <a:rPr lang="ja-JP" altLang="en-US" sz="1600" b="1" dirty="0" smtClean="0">
                <a:latin typeface="メイリオ" pitchFamily="50" charset="-128"/>
                <a:ea typeface="メイリオ" pitchFamily="50" charset="-128"/>
                <a:cs typeface="メイリオ" pitchFamily="50" charset="-128"/>
              </a:rPr>
              <a:t>　　・</a:t>
            </a:r>
            <a:r>
              <a:rPr lang="en-US" altLang="ja-JP" sz="1600" b="1" dirty="0" smtClean="0">
                <a:latin typeface="メイリオ" pitchFamily="50" charset="-128"/>
                <a:ea typeface="メイリオ" pitchFamily="50" charset="-128"/>
                <a:cs typeface="メイリオ" pitchFamily="50" charset="-128"/>
              </a:rPr>
              <a:t>TODO</a:t>
            </a:r>
            <a:r>
              <a:rPr lang="ja-JP" altLang="en-US" sz="1600" b="1" dirty="0" smtClean="0">
                <a:latin typeface="メイリオ" pitchFamily="50" charset="-128"/>
                <a:ea typeface="メイリオ" pitchFamily="50" charset="-128"/>
                <a:cs typeface="メイリオ" pitchFamily="50" charset="-128"/>
              </a:rPr>
              <a:t>（やること）管理</a:t>
            </a:r>
            <a:endParaRPr lang="en-US" altLang="ja-JP" sz="1600" b="1" dirty="0" smtClean="0">
              <a:latin typeface="メイリオ" pitchFamily="50" charset="-128"/>
              <a:ea typeface="メイリオ" pitchFamily="50" charset="-128"/>
              <a:cs typeface="メイリオ" pitchFamily="50" charset="-128"/>
            </a:endParaRPr>
          </a:p>
          <a:p>
            <a:r>
              <a:rPr kumimoji="1" lang="ja-JP" altLang="en-US" sz="1600" b="1" dirty="0" smtClean="0">
                <a:latin typeface="メイリオ" pitchFamily="50" charset="-128"/>
                <a:ea typeface="メイリオ" pitchFamily="50" charset="-128"/>
                <a:cs typeface="メイリオ" pitchFamily="50" charset="-128"/>
              </a:rPr>
              <a:t>　　・ドキュメント</a:t>
            </a:r>
            <a:r>
              <a:rPr lang="ja-JP" altLang="en-US" sz="1600" b="1" dirty="0" smtClean="0">
                <a:latin typeface="メイリオ" pitchFamily="50" charset="-128"/>
                <a:ea typeface="メイリオ" pitchFamily="50" charset="-128"/>
                <a:cs typeface="メイリオ" pitchFamily="50" charset="-128"/>
              </a:rPr>
              <a:t>管理</a:t>
            </a:r>
            <a:endParaRPr lang="en-US" altLang="ja-JP" sz="1600" b="1" dirty="0" smtClean="0">
              <a:latin typeface="メイリオ" pitchFamily="50" charset="-128"/>
              <a:ea typeface="メイリオ" pitchFamily="50" charset="-128"/>
              <a:cs typeface="メイリオ" pitchFamily="50" charset="-128"/>
            </a:endParaRPr>
          </a:p>
          <a:p>
            <a:r>
              <a:rPr kumimoji="1" lang="ja-JP" altLang="en-US" sz="1600" b="1" dirty="0" smtClean="0">
                <a:latin typeface="メイリオ" pitchFamily="50" charset="-128"/>
                <a:ea typeface="メイリオ" pitchFamily="50" charset="-128"/>
                <a:cs typeface="メイリオ" pitchFamily="50" charset="-128"/>
              </a:rPr>
              <a:t>　　・スケジュール管理　等</a:t>
            </a:r>
            <a:endParaRPr kumimoji="1" lang="ja-JP" altLang="en-US" sz="1600" b="1" dirty="0">
              <a:latin typeface="メイリオ" pitchFamily="50" charset="-128"/>
              <a:ea typeface="メイリオ" pitchFamily="50" charset="-128"/>
              <a:cs typeface="メイリオ" pitchFamily="50" charset="-128"/>
            </a:endParaRPr>
          </a:p>
        </p:txBody>
      </p:sp>
      <p:sp>
        <p:nvSpPr>
          <p:cNvPr id="12" name="角丸四角形吹き出し 11"/>
          <p:cNvSpPr/>
          <p:nvPr/>
        </p:nvSpPr>
        <p:spPr>
          <a:xfrm>
            <a:off x="5796136" y="2852936"/>
            <a:ext cx="3168352" cy="1440160"/>
          </a:xfrm>
          <a:prstGeom prst="wedgeRoundRectCallout">
            <a:avLst>
              <a:gd name="adj1" fmla="val 10599"/>
              <a:gd name="adj2" fmla="val -69279"/>
              <a:gd name="adj3" fmla="val 16667"/>
            </a:avLst>
          </a:prstGeom>
        </p:spPr>
        <p:style>
          <a:lnRef idx="1">
            <a:schemeClr val="accent3"/>
          </a:lnRef>
          <a:fillRef idx="2">
            <a:schemeClr val="accent3"/>
          </a:fillRef>
          <a:effectRef idx="1">
            <a:schemeClr val="accent3"/>
          </a:effectRef>
          <a:fontRef idx="minor">
            <a:schemeClr val="dk1"/>
          </a:fontRef>
        </p:style>
        <p:txBody>
          <a:bodyPr rtlCol="0" anchor="t"/>
          <a:lstStyle/>
          <a:p>
            <a:r>
              <a:rPr lang="en-US" altLang="ja-JP" sz="1600" b="1" dirty="0" smtClean="0">
                <a:latin typeface="メイリオ" pitchFamily="50" charset="-128"/>
                <a:ea typeface="メイリオ" pitchFamily="50" charset="-128"/>
                <a:cs typeface="メイリオ" pitchFamily="50" charset="-128"/>
              </a:rPr>
              <a:t>【</a:t>
            </a:r>
            <a:r>
              <a:rPr lang="ja-JP" altLang="en-US" sz="1600" b="1" dirty="0" smtClean="0">
                <a:latin typeface="メイリオ" pitchFamily="50" charset="-128"/>
                <a:ea typeface="メイリオ" pitchFamily="50" charset="-128"/>
                <a:cs typeface="メイリオ" pitchFamily="50" charset="-128"/>
              </a:rPr>
              <a:t>複数人のグループで</a:t>
            </a:r>
            <a:endParaRPr lang="en-US" altLang="ja-JP" sz="1600" b="1" dirty="0" smtClean="0">
              <a:latin typeface="メイリオ" pitchFamily="50" charset="-128"/>
              <a:ea typeface="メイリオ" pitchFamily="50" charset="-128"/>
              <a:cs typeface="メイリオ" pitchFamily="50" charset="-128"/>
            </a:endParaRPr>
          </a:p>
          <a:p>
            <a:r>
              <a:rPr lang="ja-JP" altLang="en-US" sz="1600" b="1" dirty="0" smtClean="0">
                <a:latin typeface="メイリオ" pitchFamily="50" charset="-128"/>
                <a:ea typeface="メイリオ" pitchFamily="50" charset="-128"/>
                <a:cs typeface="メイリオ" pitchFamily="50" charset="-128"/>
              </a:rPr>
              <a:t>　　　　共有できるページ</a:t>
            </a:r>
            <a:r>
              <a:rPr lang="en-US" altLang="ja-JP" sz="1600" b="1" dirty="0" smtClean="0">
                <a:latin typeface="メイリオ" pitchFamily="50" charset="-128"/>
                <a:ea typeface="メイリオ" pitchFamily="50" charset="-128"/>
                <a:cs typeface="メイリオ" pitchFamily="50" charset="-128"/>
              </a:rPr>
              <a:t>】</a:t>
            </a:r>
          </a:p>
          <a:p>
            <a:endParaRPr lang="en-US" altLang="ja-JP" sz="1600" b="1" dirty="0" smtClean="0">
              <a:latin typeface="メイリオ" pitchFamily="50" charset="-128"/>
              <a:ea typeface="メイリオ" pitchFamily="50" charset="-128"/>
              <a:cs typeface="メイリオ" pitchFamily="50" charset="-128"/>
            </a:endParaRPr>
          </a:p>
          <a:p>
            <a:r>
              <a:rPr lang="ja-JP" altLang="en-US" sz="1600" b="1" dirty="0" smtClean="0">
                <a:latin typeface="メイリオ" pitchFamily="50" charset="-128"/>
                <a:ea typeface="メイリオ" pitchFamily="50" charset="-128"/>
                <a:cs typeface="メイリオ" pitchFamily="50" charset="-128"/>
              </a:rPr>
              <a:t> 例：回覧板を回して情報共有</a:t>
            </a:r>
            <a:endParaRPr lang="en-US" altLang="ja-JP" sz="1600" b="1" dirty="0" smtClean="0">
              <a:latin typeface="メイリオ" pitchFamily="50" charset="-128"/>
              <a:ea typeface="メイリオ" pitchFamily="50" charset="-128"/>
              <a:cs typeface="メイリオ" pitchFamily="50" charset="-128"/>
            </a:endParaRPr>
          </a:p>
          <a:p>
            <a:r>
              <a:rPr lang="ja-JP" altLang="en-US" sz="1600" b="1" dirty="0" smtClean="0">
                <a:latin typeface="メイリオ" pitchFamily="50" charset="-128"/>
                <a:ea typeface="メイリオ" pitchFamily="50" charset="-128"/>
                <a:cs typeface="メイリオ" pitchFamily="50" charset="-128"/>
              </a:rPr>
              <a:t>　　 掲示板で情報共有</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iterate type="lt">
                                    <p:tmPct val="0"/>
                                  </p:iterate>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0"/>
            <a:ext cx="8229600" cy="908720"/>
          </a:xfrm>
        </p:spPr>
        <p:txBody>
          <a:bodyPr vert="horz" lIns="91440" tIns="45720" rIns="91440" bIns="45720" rtlCol="0" anchor="ctr">
            <a:normAutofit/>
          </a:bodyPr>
          <a:lstStyle/>
          <a:p>
            <a:r>
              <a:rPr lang="en-US" altLang="ja-JP" sz="3600" b="1" dirty="0" smtClean="0">
                <a:latin typeface="メイリオ" pitchFamily="50" charset="-128"/>
                <a:ea typeface="メイリオ" pitchFamily="50" charset="-128"/>
                <a:cs typeface="メイリオ" pitchFamily="50" charset="-128"/>
              </a:rPr>
              <a:t>NetCommons3</a:t>
            </a:r>
            <a:r>
              <a:rPr lang="ja-JP" altLang="en-US" sz="3600" b="1" dirty="0" smtClean="0">
                <a:latin typeface="メイリオ" pitchFamily="50" charset="-128"/>
                <a:ea typeface="メイリオ" pitchFamily="50" charset="-128"/>
                <a:cs typeface="メイリオ" pitchFamily="50" charset="-128"/>
              </a:rPr>
              <a:t>の開発</a:t>
            </a:r>
          </a:p>
        </p:txBody>
      </p:sp>
      <p:sp>
        <p:nvSpPr>
          <p:cNvPr id="6" name="スライド番号プレースホルダ 5"/>
          <p:cNvSpPr>
            <a:spLocks noGrp="1"/>
          </p:cNvSpPr>
          <p:nvPr>
            <p:ph type="sldNum" sz="quarter" idx="12"/>
          </p:nvPr>
        </p:nvSpPr>
        <p:spPr/>
        <p:txBody>
          <a:bodyPr/>
          <a:lstStyle/>
          <a:p>
            <a:fld id="{D2D8002D-B5B0-4BAC-B1F6-782DDCCE6D9C}" type="slidenum">
              <a:rPr lang="ja-JP" altLang="en-US" smtClean="0"/>
              <a:pPr/>
              <a:t>8</a:t>
            </a:fld>
            <a:endParaRPr lang="ja-JP" altLang="en-US"/>
          </a:p>
        </p:txBody>
      </p:sp>
      <p:sp>
        <p:nvSpPr>
          <p:cNvPr id="11" name="正方形/長方形 10"/>
          <p:cNvSpPr/>
          <p:nvPr/>
        </p:nvSpPr>
        <p:spPr>
          <a:xfrm>
            <a:off x="179512" y="836712"/>
            <a:ext cx="8784976" cy="561662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ja-JP" sz="2400" b="1" dirty="0" smtClean="0">
                <a:solidFill>
                  <a:schemeClr val="tx1"/>
                </a:solidFill>
                <a:latin typeface="メイリオ" pitchFamily="50" charset="-128"/>
                <a:ea typeface="メイリオ" pitchFamily="50" charset="-128"/>
                <a:cs typeface="メイリオ" pitchFamily="50" charset="-128"/>
              </a:rPr>
              <a:t>NC3</a:t>
            </a:r>
            <a:r>
              <a:rPr lang="ja-JP" altLang="en-US" sz="2400" b="1" dirty="0" smtClean="0">
                <a:solidFill>
                  <a:schemeClr val="tx1"/>
                </a:solidFill>
                <a:latin typeface="メイリオ" pitchFamily="50" charset="-128"/>
                <a:ea typeface="メイリオ" pitchFamily="50" charset="-128"/>
                <a:cs typeface="メイリオ" pitchFamily="50" charset="-128"/>
              </a:rPr>
              <a:t>開発</a:t>
            </a:r>
            <a:endParaRPr kumimoji="1" lang="en-US" altLang="ja-JP" sz="2400" b="1" dirty="0" smtClean="0">
              <a:solidFill>
                <a:schemeClr val="tx1"/>
              </a:solidFill>
              <a:latin typeface="メイリオ" pitchFamily="50" charset="-128"/>
              <a:ea typeface="メイリオ" pitchFamily="50" charset="-128"/>
              <a:cs typeface="メイリオ" pitchFamily="50" charset="-128"/>
            </a:endParaRPr>
          </a:p>
          <a:p>
            <a:endParaRPr kumimoji="1" lang="ja-JP" altLang="en-US" sz="2400" b="1" dirty="0">
              <a:solidFill>
                <a:schemeClr val="tx1"/>
              </a:solidFill>
              <a:latin typeface="メイリオ" pitchFamily="50" charset="-128"/>
              <a:ea typeface="メイリオ" pitchFamily="50" charset="-128"/>
              <a:cs typeface="メイリオ" pitchFamily="50" charset="-128"/>
            </a:endParaRPr>
          </a:p>
        </p:txBody>
      </p:sp>
      <p:sp>
        <p:nvSpPr>
          <p:cNvPr id="31" name="正方形/長方形 30"/>
          <p:cNvSpPr/>
          <p:nvPr/>
        </p:nvSpPr>
        <p:spPr>
          <a:xfrm>
            <a:off x="323528" y="1268760"/>
            <a:ext cx="6552728" cy="5040560"/>
          </a:xfrm>
          <a:prstGeom prst="rect">
            <a:avLst/>
          </a:prstGeom>
          <a:solidFill>
            <a:schemeClr val="lt1"/>
          </a:solidFill>
          <a:ln w="50800">
            <a:solidFill>
              <a:srgbClr val="FF0000"/>
            </a:solidFill>
          </a:ln>
        </p:spPr>
        <p:style>
          <a:lnRef idx="2">
            <a:schemeClr val="accent1"/>
          </a:lnRef>
          <a:fillRef idx="1">
            <a:schemeClr val="lt1"/>
          </a:fillRef>
          <a:effectRef idx="0">
            <a:schemeClr val="accent1"/>
          </a:effectRef>
          <a:fontRef idx="minor">
            <a:schemeClr val="dk1"/>
          </a:fontRef>
        </p:style>
        <p:txBody>
          <a:bodyPr rtlCol="0" anchor="t"/>
          <a:lstStyle/>
          <a:p>
            <a:r>
              <a:rPr kumimoji="1" lang="ja-JP" altLang="en-US" sz="2000" b="1" dirty="0" smtClean="0">
                <a:solidFill>
                  <a:schemeClr val="tx1"/>
                </a:solidFill>
                <a:latin typeface="メイリオ" pitchFamily="50" charset="-128"/>
                <a:ea typeface="メイリオ" pitchFamily="50" charset="-128"/>
                <a:cs typeface="メイリオ" pitchFamily="50" charset="-128"/>
              </a:rPr>
              <a:t>研究室内</a:t>
            </a:r>
            <a:endParaRPr kumimoji="1" lang="ja-JP" altLang="en-US" sz="2000" b="1" dirty="0">
              <a:solidFill>
                <a:schemeClr val="tx1"/>
              </a:solidFill>
              <a:latin typeface="メイリオ" pitchFamily="50" charset="-128"/>
              <a:ea typeface="メイリオ" pitchFamily="50" charset="-128"/>
              <a:cs typeface="メイリオ" pitchFamily="50" charset="-128"/>
            </a:endParaRPr>
          </a:p>
        </p:txBody>
      </p:sp>
      <p:sp>
        <p:nvSpPr>
          <p:cNvPr id="32" name="正方形/長方形 31"/>
          <p:cNvSpPr/>
          <p:nvPr/>
        </p:nvSpPr>
        <p:spPr>
          <a:xfrm>
            <a:off x="7020272" y="1268760"/>
            <a:ext cx="1736576" cy="5040560"/>
          </a:xfrm>
          <a:prstGeom prst="rect">
            <a:avLst/>
          </a:prstGeom>
          <a:solidFill>
            <a:schemeClr val="lt1"/>
          </a:solidFill>
          <a:ln w="50800">
            <a:solidFill>
              <a:srgbClr val="FF0000"/>
            </a:solidFill>
          </a:ln>
        </p:spPr>
        <p:style>
          <a:lnRef idx="2">
            <a:schemeClr val="accent1"/>
          </a:lnRef>
          <a:fillRef idx="1">
            <a:schemeClr val="lt1"/>
          </a:fillRef>
          <a:effectRef idx="0">
            <a:schemeClr val="accent1"/>
          </a:effectRef>
          <a:fontRef idx="minor">
            <a:schemeClr val="dk1"/>
          </a:fontRef>
        </p:style>
        <p:txBody>
          <a:bodyPr rtlCol="0" anchor="t"/>
          <a:lstStyle/>
          <a:p>
            <a:pPr>
              <a:spcAft>
                <a:spcPts val="600"/>
              </a:spcAft>
            </a:pPr>
            <a:r>
              <a:rPr lang="ja-JP" altLang="en-US" sz="2000" b="1" dirty="0" smtClean="0">
                <a:solidFill>
                  <a:schemeClr val="tx1"/>
                </a:solidFill>
                <a:latin typeface="メイリオ" pitchFamily="50" charset="-128"/>
                <a:ea typeface="メイリオ" pitchFamily="50" charset="-128"/>
                <a:cs typeface="メイリオ" pitchFamily="50" charset="-128"/>
              </a:rPr>
              <a:t>外部委託</a:t>
            </a:r>
            <a:endParaRPr lang="en-US" altLang="ja-JP" sz="2000" b="1" dirty="0" smtClean="0">
              <a:solidFill>
                <a:schemeClr val="tx1"/>
              </a:solidFill>
              <a:latin typeface="メイリオ" pitchFamily="50" charset="-128"/>
              <a:ea typeface="メイリオ" pitchFamily="50" charset="-128"/>
              <a:cs typeface="メイリオ" pitchFamily="50" charset="-128"/>
            </a:endParaRPr>
          </a:p>
        </p:txBody>
      </p:sp>
      <p:sp>
        <p:nvSpPr>
          <p:cNvPr id="34" name="テキスト ボックス 33"/>
          <p:cNvSpPr txBox="1"/>
          <p:nvPr/>
        </p:nvSpPr>
        <p:spPr>
          <a:xfrm>
            <a:off x="7020272" y="1700808"/>
            <a:ext cx="1728192" cy="707886"/>
          </a:xfrm>
          <a:prstGeom prst="rect">
            <a:avLst/>
          </a:prstGeom>
          <a:noFill/>
        </p:spPr>
        <p:txBody>
          <a:bodyPr wrap="square" rtlCol="0">
            <a:spAutoFit/>
          </a:bodyPr>
          <a:lstStyle/>
          <a:p>
            <a:r>
              <a:rPr kumimoji="1" lang="ja-JP" altLang="en-US" sz="2000" b="1" dirty="0" smtClean="0">
                <a:latin typeface="メイリオ" pitchFamily="50" charset="-128"/>
                <a:ea typeface="メイリオ" pitchFamily="50" charset="-128"/>
                <a:cs typeface="メイリオ" pitchFamily="50" charset="-128"/>
              </a:rPr>
              <a:t>－ 関連会社</a:t>
            </a:r>
            <a:endParaRPr kumimoji="1" lang="en-US" altLang="ja-JP" sz="2000" b="1" dirty="0" smtClean="0">
              <a:latin typeface="メイリオ" pitchFamily="50" charset="-128"/>
              <a:ea typeface="メイリオ" pitchFamily="50" charset="-128"/>
              <a:cs typeface="メイリオ" pitchFamily="50" charset="-128"/>
            </a:endParaRPr>
          </a:p>
          <a:p>
            <a:r>
              <a:rPr lang="ja-JP" altLang="en-US" sz="2000" b="1" dirty="0" smtClean="0">
                <a:latin typeface="メイリオ" pitchFamily="50" charset="-128"/>
                <a:ea typeface="メイリオ" pitchFamily="50" charset="-128"/>
                <a:cs typeface="メイリオ" pitchFamily="50" charset="-128"/>
              </a:rPr>
              <a:t>　 　　 数社</a:t>
            </a:r>
            <a:endParaRPr kumimoji="1" lang="ja-JP" altLang="en-US" sz="2000" b="1" dirty="0">
              <a:latin typeface="メイリオ" pitchFamily="50" charset="-128"/>
              <a:ea typeface="メイリオ" pitchFamily="50" charset="-128"/>
              <a:cs typeface="メイリオ" pitchFamily="50" charset="-128"/>
            </a:endParaRPr>
          </a:p>
        </p:txBody>
      </p:sp>
      <p:sp>
        <p:nvSpPr>
          <p:cNvPr id="35" name="テキスト ボックス 34"/>
          <p:cNvSpPr txBox="1"/>
          <p:nvPr/>
        </p:nvSpPr>
        <p:spPr>
          <a:xfrm>
            <a:off x="755575" y="1844824"/>
            <a:ext cx="2443407" cy="461665"/>
          </a:xfrm>
          <a:prstGeom prst="rect">
            <a:avLst/>
          </a:prstGeom>
          <a:noFill/>
        </p:spPr>
        <p:txBody>
          <a:bodyPr wrap="square" rtlCol="0">
            <a:spAutoFit/>
          </a:bodyPr>
          <a:lstStyle/>
          <a:p>
            <a:r>
              <a:rPr lang="ja-JP" altLang="en-US" sz="2400" b="1" dirty="0" smtClean="0">
                <a:latin typeface="メイリオ" pitchFamily="50" charset="-128"/>
                <a:ea typeface="メイリオ" pitchFamily="50" charset="-128"/>
                <a:cs typeface="メイリオ" pitchFamily="50" charset="-128"/>
              </a:rPr>
              <a:t>－　新井教授</a:t>
            </a:r>
          </a:p>
        </p:txBody>
      </p:sp>
      <p:sp>
        <p:nvSpPr>
          <p:cNvPr id="36" name="テキスト ボックス 35"/>
          <p:cNvSpPr txBox="1"/>
          <p:nvPr/>
        </p:nvSpPr>
        <p:spPr>
          <a:xfrm>
            <a:off x="755575" y="2935397"/>
            <a:ext cx="3389241" cy="461665"/>
          </a:xfrm>
          <a:prstGeom prst="rect">
            <a:avLst/>
          </a:prstGeom>
          <a:noFill/>
        </p:spPr>
        <p:txBody>
          <a:bodyPr wrap="square" rtlCol="0">
            <a:spAutoFit/>
          </a:bodyPr>
          <a:lstStyle/>
          <a:p>
            <a:r>
              <a:rPr lang="ja-JP" altLang="en-US" sz="2400" b="1" dirty="0" smtClean="0">
                <a:latin typeface="メイリオ" pitchFamily="50" charset="-128"/>
                <a:ea typeface="メイリオ" pitchFamily="50" charset="-128"/>
                <a:cs typeface="メイリオ" pitchFamily="50" charset="-128"/>
              </a:rPr>
              <a:t>－　コア開発　</a:t>
            </a:r>
            <a:r>
              <a:rPr lang="en-US" altLang="ja-JP" sz="2400" b="1" dirty="0" smtClean="0">
                <a:latin typeface="メイリオ" pitchFamily="50" charset="-128"/>
                <a:ea typeface="メイリオ" pitchFamily="50" charset="-128"/>
                <a:cs typeface="メイリオ" pitchFamily="50" charset="-128"/>
              </a:rPr>
              <a:t>2</a:t>
            </a:r>
            <a:r>
              <a:rPr lang="ja-JP" altLang="en-US" sz="2400" b="1" dirty="0" smtClean="0">
                <a:latin typeface="メイリオ" pitchFamily="50" charset="-128"/>
                <a:ea typeface="メイリオ" pitchFamily="50" charset="-128"/>
                <a:cs typeface="メイリオ" pitchFamily="50" charset="-128"/>
              </a:rPr>
              <a:t>名</a:t>
            </a:r>
          </a:p>
        </p:txBody>
      </p:sp>
      <p:sp>
        <p:nvSpPr>
          <p:cNvPr id="37" name="テキスト ボックス 36"/>
          <p:cNvSpPr txBox="1"/>
          <p:nvPr/>
        </p:nvSpPr>
        <p:spPr>
          <a:xfrm>
            <a:off x="755576" y="2380818"/>
            <a:ext cx="4807994" cy="461665"/>
          </a:xfrm>
          <a:prstGeom prst="rect">
            <a:avLst/>
          </a:prstGeom>
          <a:noFill/>
        </p:spPr>
        <p:txBody>
          <a:bodyPr wrap="square" rtlCol="0">
            <a:spAutoFit/>
          </a:bodyPr>
          <a:lstStyle/>
          <a:p>
            <a:r>
              <a:rPr lang="ja-JP" altLang="en-US" sz="2400" b="1" dirty="0" smtClean="0">
                <a:latin typeface="メイリオ" pitchFamily="50" charset="-128"/>
                <a:ea typeface="メイリオ" pitchFamily="50" charset="-128"/>
                <a:cs typeface="メイリオ" pitchFamily="50" charset="-128"/>
              </a:rPr>
              <a:t>－　プロジェクトリーダ　</a:t>
            </a:r>
            <a:r>
              <a:rPr lang="en-US" altLang="ja-JP" sz="2400" b="1" dirty="0" smtClean="0">
                <a:latin typeface="メイリオ" pitchFamily="50" charset="-128"/>
                <a:ea typeface="メイリオ" pitchFamily="50" charset="-128"/>
                <a:cs typeface="メイリオ" pitchFamily="50" charset="-128"/>
              </a:rPr>
              <a:t>1</a:t>
            </a:r>
            <a:r>
              <a:rPr lang="ja-JP" altLang="en-US" sz="2400" b="1" dirty="0" smtClean="0">
                <a:latin typeface="メイリオ" pitchFamily="50" charset="-128"/>
                <a:ea typeface="メイリオ" pitchFamily="50" charset="-128"/>
                <a:cs typeface="メイリオ" pitchFamily="50" charset="-128"/>
              </a:rPr>
              <a:t>名</a:t>
            </a:r>
          </a:p>
        </p:txBody>
      </p:sp>
      <p:sp>
        <p:nvSpPr>
          <p:cNvPr id="38" name="テキスト ボックス 37"/>
          <p:cNvSpPr txBox="1"/>
          <p:nvPr/>
        </p:nvSpPr>
        <p:spPr>
          <a:xfrm>
            <a:off x="755576" y="3543399"/>
            <a:ext cx="5832648" cy="461665"/>
          </a:xfrm>
          <a:prstGeom prst="rect">
            <a:avLst/>
          </a:prstGeom>
          <a:noFill/>
        </p:spPr>
        <p:txBody>
          <a:bodyPr wrap="square" rtlCol="0">
            <a:spAutoFit/>
          </a:bodyPr>
          <a:lstStyle/>
          <a:p>
            <a:r>
              <a:rPr lang="ja-JP" altLang="en-US" sz="2400" b="1" dirty="0" smtClean="0">
                <a:latin typeface="メイリオ" pitchFamily="50" charset="-128"/>
                <a:ea typeface="メイリオ" pitchFamily="50" charset="-128"/>
                <a:cs typeface="メイリオ" pitchFamily="50" charset="-128"/>
              </a:rPr>
              <a:t>－　プラグイン開発　</a:t>
            </a:r>
            <a:r>
              <a:rPr lang="en-US" altLang="ja-JP" sz="2400" b="1" dirty="0" smtClean="0">
                <a:latin typeface="メイリオ" pitchFamily="50" charset="-128"/>
                <a:ea typeface="メイリオ" pitchFamily="50" charset="-128"/>
                <a:cs typeface="メイリオ" pitchFamily="50" charset="-128"/>
              </a:rPr>
              <a:t>2</a:t>
            </a:r>
            <a:r>
              <a:rPr lang="ja-JP" altLang="en-US" sz="2400" b="1" dirty="0" smtClean="0">
                <a:latin typeface="メイリオ" pitchFamily="50" charset="-128"/>
                <a:ea typeface="メイリオ" pitchFamily="50" charset="-128"/>
                <a:cs typeface="メイリオ" pitchFamily="50" charset="-128"/>
              </a:rPr>
              <a:t>名（外田含む）</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up)">
                                      <p:cBhvr>
                                        <p:cTn id="7" dur="500"/>
                                        <p:tgtEl>
                                          <p:spTgt spid="31"/>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wipe(up)">
                                      <p:cBhvr>
                                        <p:cTn id="11" dur="500"/>
                                        <p:tgtEl>
                                          <p:spTgt spid="3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wipe(up)">
                                      <p:cBhvr>
                                        <p:cTn id="16" dur="500"/>
                                        <p:tgtEl>
                                          <p:spTgt spid="34"/>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wipe(up)">
                                      <p:cBhvr>
                                        <p:cTn id="19" dur="500"/>
                                        <p:tgtEl>
                                          <p:spTgt spid="35"/>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wipe(up)">
                                      <p:cBhvr>
                                        <p:cTn id="22" dur="500"/>
                                        <p:tgtEl>
                                          <p:spTgt spid="37"/>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wipe(up)">
                                      <p:cBhvr>
                                        <p:cTn id="25" dur="500"/>
                                        <p:tgtEl>
                                          <p:spTgt spid="36"/>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38"/>
                                        </p:tgtEl>
                                        <p:attrNameLst>
                                          <p:attrName>style.visibility</p:attrName>
                                        </p:attrNameLst>
                                      </p:cBhvr>
                                      <p:to>
                                        <p:strVal val="visible"/>
                                      </p:to>
                                    </p:set>
                                    <p:animEffect transition="in" filter="wipe(up)">
                                      <p:cBhvr>
                                        <p:cTn id="28"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4" grpId="0"/>
      <p:bldP spid="35" grpId="0"/>
      <p:bldP spid="36" grpId="0"/>
      <p:bldP spid="37" grpId="0"/>
      <p:bldP spid="3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0"/>
            <a:ext cx="8229600" cy="908720"/>
          </a:xfrm>
        </p:spPr>
        <p:txBody>
          <a:bodyPr vert="horz" lIns="91440" tIns="45720" rIns="91440" bIns="45720" rtlCol="0" anchor="ctr">
            <a:normAutofit/>
          </a:bodyPr>
          <a:lstStyle/>
          <a:p>
            <a:r>
              <a:rPr lang="en-US" altLang="ja-JP" sz="3600" b="1" dirty="0" smtClean="0">
                <a:latin typeface="メイリオ" pitchFamily="50" charset="-128"/>
                <a:ea typeface="メイリオ" pitchFamily="50" charset="-128"/>
                <a:cs typeface="メイリオ" pitchFamily="50" charset="-128"/>
              </a:rPr>
              <a:t>NetCommons3</a:t>
            </a:r>
            <a:r>
              <a:rPr lang="ja-JP" altLang="en-US" sz="3600" b="1" dirty="0" smtClean="0">
                <a:latin typeface="メイリオ" pitchFamily="50" charset="-128"/>
                <a:ea typeface="メイリオ" pitchFamily="50" charset="-128"/>
                <a:cs typeface="メイリオ" pitchFamily="50" charset="-128"/>
              </a:rPr>
              <a:t>の開発</a:t>
            </a:r>
          </a:p>
        </p:txBody>
      </p:sp>
      <p:sp>
        <p:nvSpPr>
          <p:cNvPr id="6" name="スライド番号プレースホルダ 5"/>
          <p:cNvSpPr>
            <a:spLocks noGrp="1"/>
          </p:cNvSpPr>
          <p:nvPr>
            <p:ph type="sldNum" sz="quarter" idx="12"/>
          </p:nvPr>
        </p:nvSpPr>
        <p:spPr/>
        <p:txBody>
          <a:bodyPr/>
          <a:lstStyle/>
          <a:p>
            <a:fld id="{D2D8002D-B5B0-4BAC-B1F6-782DDCCE6D9C}" type="slidenum">
              <a:rPr lang="ja-JP" altLang="en-US" smtClean="0"/>
              <a:pPr/>
              <a:t>9</a:t>
            </a:fld>
            <a:endParaRPr lang="ja-JP" altLang="en-US"/>
          </a:p>
        </p:txBody>
      </p:sp>
      <p:sp>
        <p:nvSpPr>
          <p:cNvPr id="11" name="正方形/長方形 10"/>
          <p:cNvSpPr/>
          <p:nvPr/>
        </p:nvSpPr>
        <p:spPr>
          <a:xfrm>
            <a:off x="179512" y="836712"/>
            <a:ext cx="8784976" cy="561662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ja-JP" sz="2400" b="1" dirty="0" smtClean="0">
                <a:solidFill>
                  <a:schemeClr val="tx1"/>
                </a:solidFill>
                <a:latin typeface="メイリオ" pitchFamily="50" charset="-128"/>
                <a:ea typeface="メイリオ" pitchFamily="50" charset="-128"/>
                <a:cs typeface="メイリオ" pitchFamily="50" charset="-128"/>
              </a:rPr>
              <a:t>NC3</a:t>
            </a:r>
            <a:r>
              <a:rPr lang="ja-JP" altLang="en-US" sz="2400" b="1" dirty="0" smtClean="0">
                <a:solidFill>
                  <a:schemeClr val="tx1"/>
                </a:solidFill>
                <a:latin typeface="メイリオ" pitchFamily="50" charset="-128"/>
                <a:ea typeface="メイリオ" pitchFamily="50" charset="-128"/>
                <a:cs typeface="メイリオ" pitchFamily="50" charset="-128"/>
              </a:rPr>
              <a:t>開発</a:t>
            </a:r>
            <a:endParaRPr kumimoji="1" lang="en-US" altLang="ja-JP" sz="2400" b="1" dirty="0" smtClean="0">
              <a:solidFill>
                <a:schemeClr val="tx1"/>
              </a:solidFill>
              <a:latin typeface="メイリオ" pitchFamily="50" charset="-128"/>
              <a:ea typeface="メイリオ" pitchFamily="50" charset="-128"/>
              <a:cs typeface="メイリオ" pitchFamily="50" charset="-128"/>
            </a:endParaRPr>
          </a:p>
          <a:p>
            <a:endParaRPr kumimoji="1" lang="ja-JP" altLang="en-US" sz="2400" b="1" dirty="0">
              <a:solidFill>
                <a:schemeClr val="tx1"/>
              </a:solidFill>
              <a:latin typeface="メイリオ" pitchFamily="50" charset="-128"/>
              <a:ea typeface="メイリオ" pitchFamily="50" charset="-128"/>
              <a:cs typeface="メイリオ" pitchFamily="50" charset="-128"/>
            </a:endParaRPr>
          </a:p>
        </p:txBody>
      </p:sp>
      <p:sp>
        <p:nvSpPr>
          <p:cNvPr id="12" name="正方形/長方形 11"/>
          <p:cNvSpPr/>
          <p:nvPr/>
        </p:nvSpPr>
        <p:spPr>
          <a:xfrm>
            <a:off x="323528" y="1268760"/>
            <a:ext cx="6552728" cy="5040560"/>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r>
              <a:rPr kumimoji="1" lang="ja-JP" altLang="en-US" sz="2000" b="1" dirty="0" smtClean="0">
                <a:solidFill>
                  <a:schemeClr val="tx1"/>
                </a:solidFill>
                <a:latin typeface="メイリオ" pitchFamily="50" charset="-128"/>
                <a:ea typeface="メイリオ" pitchFamily="50" charset="-128"/>
                <a:cs typeface="メイリオ" pitchFamily="50" charset="-128"/>
              </a:rPr>
              <a:t>研究室内</a:t>
            </a:r>
            <a:endParaRPr kumimoji="1" lang="ja-JP" altLang="en-US" sz="2000" b="1" dirty="0">
              <a:solidFill>
                <a:schemeClr val="tx1"/>
              </a:solidFill>
              <a:latin typeface="メイリオ" pitchFamily="50" charset="-128"/>
              <a:ea typeface="メイリオ" pitchFamily="50" charset="-128"/>
              <a:cs typeface="メイリオ" pitchFamily="50" charset="-128"/>
            </a:endParaRPr>
          </a:p>
        </p:txBody>
      </p:sp>
      <p:sp>
        <p:nvSpPr>
          <p:cNvPr id="13" name="正方形/長方形 12"/>
          <p:cNvSpPr/>
          <p:nvPr/>
        </p:nvSpPr>
        <p:spPr>
          <a:xfrm>
            <a:off x="7020272" y="1268760"/>
            <a:ext cx="1736576" cy="50405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kumimoji="1" lang="ja-JP" altLang="en-US" sz="2000" b="1" dirty="0" smtClean="0">
                <a:solidFill>
                  <a:schemeClr val="tx1"/>
                </a:solidFill>
                <a:latin typeface="メイリオ" pitchFamily="50" charset="-128"/>
                <a:ea typeface="メイリオ" pitchFamily="50" charset="-128"/>
                <a:cs typeface="メイリオ" pitchFamily="50" charset="-128"/>
              </a:rPr>
              <a:t>外部委託</a:t>
            </a:r>
            <a:endParaRPr lang="en-US" altLang="ja-JP" sz="2000" b="1" dirty="0" smtClean="0">
              <a:solidFill>
                <a:schemeClr val="tx1"/>
              </a:solidFill>
              <a:latin typeface="メイリオ" pitchFamily="50" charset="-128"/>
              <a:ea typeface="メイリオ" pitchFamily="50" charset="-128"/>
              <a:cs typeface="メイリオ" pitchFamily="50" charset="-128"/>
            </a:endParaRPr>
          </a:p>
          <a:p>
            <a:endParaRPr kumimoji="1" lang="en-US" altLang="ja-JP" sz="2000" b="1" dirty="0" smtClean="0">
              <a:solidFill>
                <a:schemeClr val="tx1"/>
              </a:solidFill>
              <a:latin typeface="メイリオ" pitchFamily="50" charset="-128"/>
              <a:ea typeface="メイリオ" pitchFamily="50" charset="-128"/>
              <a:cs typeface="メイリオ" pitchFamily="50" charset="-128"/>
            </a:endParaRPr>
          </a:p>
        </p:txBody>
      </p:sp>
      <p:sp>
        <p:nvSpPr>
          <p:cNvPr id="29" name="正方形/長方形 28"/>
          <p:cNvSpPr/>
          <p:nvPr/>
        </p:nvSpPr>
        <p:spPr>
          <a:xfrm>
            <a:off x="467544" y="1700808"/>
            <a:ext cx="6264696" cy="2160240"/>
          </a:xfrm>
          <a:prstGeom prst="rect">
            <a:avLst/>
          </a:prstGeom>
          <a:solidFill>
            <a:schemeClr val="accent6">
              <a:lumMod val="20000"/>
              <a:lumOff val="80000"/>
            </a:schemeClr>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sz="2000" b="1" dirty="0" smtClean="0">
                <a:solidFill>
                  <a:schemeClr val="tx1"/>
                </a:solidFill>
                <a:latin typeface="メイリオ" pitchFamily="50" charset="-128"/>
                <a:ea typeface="メイリオ" pitchFamily="50" charset="-128"/>
                <a:cs typeface="メイリオ" pitchFamily="50" charset="-128"/>
              </a:rPr>
              <a:t>コア開発</a:t>
            </a:r>
            <a:endParaRPr lang="en-US" altLang="ja-JP" sz="2000" b="1" dirty="0" smtClean="0">
              <a:solidFill>
                <a:schemeClr val="tx1"/>
              </a:solidFill>
              <a:latin typeface="メイリオ" pitchFamily="50" charset="-128"/>
              <a:ea typeface="メイリオ" pitchFamily="50" charset="-128"/>
              <a:cs typeface="メイリオ" pitchFamily="50" charset="-128"/>
            </a:endParaRPr>
          </a:p>
        </p:txBody>
      </p:sp>
      <p:sp>
        <p:nvSpPr>
          <p:cNvPr id="30" name="正方形/長方形 29"/>
          <p:cNvSpPr/>
          <p:nvPr/>
        </p:nvSpPr>
        <p:spPr>
          <a:xfrm>
            <a:off x="467544" y="4005064"/>
            <a:ext cx="8136904" cy="2160240"/>
          </a:xfrm>
          <a:prstGeom prst="rect">
            <a:avLst/>
          </a:prstGeom>
          <a:solidFill>
            <a:schemeClr val="accent3">
              <a:lumMod val="40000"/>
              <a:lumOff val="60000"/>
            </a:schemeClr>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sz="2000" b="1" dirty="0" smtClean="0">
                <a:solidFill>
                  <a:schemeClr val="tx1"/>
                </a:solidFill>
                <a:latin typeface="メイリオ" pitchFamily="50" charset="-128"/>
                <a:ea typeface="メイリオ" pitchFamily="50" charset="-128"/>
                <a:cs typeface="メイリオ" pitchFamily="50" charset="-128"/>
              </a:rPr>
              <a:t>プラグイン開発</a:t>
            </a:r>
            <a:endParaRPr lang="en-US" altLang="ja-JP" sz="2000" b="1" dirty="0" smtClean="0">
              <a:solidFill>
                <a:schemeClr val="tx1"/>
              </a:solidFill>
              <a:latin typeface="メイリオ" pitchFamily="50" charset="-128"/>
              <a:ea typeface="メイリオ" pitchFamily="50" charset="-128"/>
              <a:cs typeface="メイリオ" pitchFamily="50" charset="-128"/>
            </a:endParaRPr>
          </a:p>
          <a:p>
            <a:endParaRPr lang="ja-JP" altLang="en-US" sz="2000" b="1" dirty="0">
              <a:solidFill>
                <a:schemeClr val="tx1"/>
              </a:solidFill>
              <a:latin typeface="メイリオ" pitchFamily="50" charset="-128"/>
              <a:ea typeface="メイリオ" pitchFamily="50" charset="-128"/>
              <a:cs typeface="メイリオ" pitchFamily="50" charset="-128"/>
            </a:endParaRPr>
          </a:p>
        </p:txBody>
      </p:sp>
      <p:sp>
        <p:nvSpPr>
          <p:cNvPr id="33" name="四角形吹き出し 32"/>
          <p:cNvSpPr/>
          <p:nvPr/>
        </p:nvSpPr>
        <p:spPr>
          <a:xfrm>
            <a:off x="683568" y="2492896"/>
            <a:ext cx="5832648" cy="1152128"/>
          </a:xfrm>
          <a:prstGeom prst="wedgeRectCallout">
            <a:avLst>
              <a:gd name="adj1" fmla="val -39166"/>
              <a:gd name="adj2" fmla="val -85525"/>
            </a:avLst>
          </a:prstGeom>
        </p:spPr>
        <p:style>
          <a:lnRef idx="1">
            <a:schemeClr val="accent1"/>
          </a:lnRef>
          <a:fillRef idx="2">
            <a:schemeClr val="accent1"/>
          </a:fillRef>
          <a:effectRef idx="1">
            <a:schemeClr val="accent1"/>
          </a:effectRef>
          <a:fontRef idx="minor">
            <a:schemeClr val="dk1"/>
          </a:fontRef>
        </p:style>
        <p:txBody>
          <a:bodyPr rtlCol="0" anchor="ctr"/>
          <a:lstStyle/>
          <a:p>
            <a:pPr lvl="1">
              <a:buFont typeface="Wingdings" pitchFamily="2" charset="2"/>
              <a:buChar char="Ø"/>
            </a:pPr>
            <a:r>
              <a:rPr kumimoji="1" lang="en-US" altLang="ja-JP" sz="2000" b="1" dirty="0" smtClean="0">
                <a:latin typeface="メイリオ" pitchFamily="50" charset="-128"/>
                <a:ea typeface="メイリオ" pitchFamily="50" charset="-128"/>
                <a:cs typeface="メイリオ" pitchFamily="50" charset="-128"/>
              </a:rPr>
              <a:t>NC3</a:t>
            </a:r>
            <a:r>
              <a:rPr lang="ja-JP" altLang="en-US" sz="2000" b="1" dirty="0" smtClean="0">
                <a:latin typeface="メイリオ" pitchFamily="50" charset="-128"/>
                <a:ea typeface="メイリオ" pitchFamily="50" charset="-128"/>
                <a:cs typeface="メイリオ" pitchFamily="50" charset="-128"/>
              </a:rPr>
              <a:t>の基盤となる機能の開発</a:t>
            </a:r>
            <a:r>
              <a:rPr lang="en-US" altLang="ja-JP" sz="2000" b="1" dirty="0" smtClean="0">
                <a:latin typeface="メイリオ" pitchFamily="50" charset="-128"/>
                <a:ea typeface="メイリオ" pitchFamily="50" charset="-128"/>
                <a:cs typeface="メイリオ" pitchFamily="50" charset="-128"/>
              </a:rPr>
              <a:t>.</a:t>
            </a:r>
          </a:p>
          <a:p>
            <a:pPr lvl="1">
              <a:buFont typeface="Wingdings" pitchFamily="2" charset="2"/>
              <a:buChar char="Ø"/>
            </a:pPr>
            <a:r>
              <a:rPr kumimoji="1" lang="ja-JP" altLang="en-US" sz="2000" b="1" dirty="0" smtClean="0">
                <a:latin typeface="メイリオ" pitchFamily="50" charset="-128"/>
                <a:ea typeface="メイリオ" pitchFamily="50" charset="-128"/>
                <a:cs typeface="メイリオ" pitchFamily="50" charset="-128"/>
              </a:rPr>
              <a:t>これがなければ動作しないという機能群</a:t>
            </a:r>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p:txBody>
      </p:sp>
      <p:sp>
        <p:nvSpPr>
          <p:cNvPr id="34" name="四角形吹き出し 33"/>
          <p:cNvSpPr/>
          <p:nvPr/>
        </p:nvSpPr>
        <p:spPr>
          <a:xfrm>
            <a:off x="683568" y="4797152"/>
            <a:ext cx="5760640" cy="1152128"/>
          </a:xfrm>
          <a:prstGeom prst="wedgeRectCallout">
            <a:avLst>
              <a:gd name="adj1" fmla="val -39166"/>
              <a:gd name="adj2" fmla="val -85525"/>
            </a:avLst>
          </a:prstGeom>
        </p:spPr>
        <p:style>
          <a:lnRef idx="1">
            <a:schemeClr val="accent1"/>
          </a:lnRef>
          <a:fillRef idx="2">
            <a:schemeClr val="accent1"/>
          </a:fillRef>
          <a:effectRef idx="1">
            <a:schemeClr val="accent1"/>
          </a:effectRef>
          <a:fontRef idx="minor">
            <a:schemeClr val="dk1"/>
          </a:fontRef>
        </p:style>
        <p:txBody>
          <a:bodyPr rtlCol="0" anchor="ctr"/>
          <a:lstStyle/>
          <a:p>
            <a:pPr lvl="1">
              <a:buFont typeface="Wingdings" pitchFamily="2" charset="2"/>
              <a:buChar char="Ø"/>
            </a:pPr>
            <a:r>
              <a:rPr lang="ja-JP" altLang="en-US" sz="2000" b="1" dirty="0" smtClean="0">
                <a:latin typeface="メイリオ" pitchFamily="50" charset="-128"/>
                <a:ea typeface="メイリオ" pitchFamily="50" charset="-128"/>
                <a:cs typeface="メイリオ" pitchFamily="50" charset="-128"/>
              </a:rPr>
              <a:t>ユーザが利用する一つ一つの機</a:t>
            </a:r>
            <a:r>
              <a:rPr lang="ja-JP" altLang="en-US" sz="2000" b="1" dirty="0" smtClean="0">
                <a:latin typeface="メイリオ" pitchFamily="50" charset="-128"/>
                <a:ea typeface="メイリオ" pitchFamily="50" charset="-128"/>
                <a:cs typeface="メイリオ" pitchFamily="50" charset="-128"/>
              </a:rPr>
              <a:t>能の開発</a:t>
            </a:r>
            <a:r>
              <a:rPr lang="en-US" altLang="ja-JP" sz="2000" b="1" dirty="0" smtClean="0">
                <a:latin typeface="メイリオ" pitchFamily="50" charset="-128"/>
                <a:ea typeface="メイリオ" pitchFamily="50" charset="-128"/>
                <a:cs typeface="メイリオ" pitchFamily="50" charset="-128"/>
              </a:rPr>
              <a:t>.</a:t>
            </a:r>
            <a:endParaRPr lang="ja-JP" altLang="en-US" sz="2000" b="1" dirty="0" smtClean="0">
              <a:latin typeface="メイリオ" pitchFamily="50" charset="-128"/>
              <a:ea typeface="メイリオ" pitchFamily="50" charset="-128"/>
              <a:cs typeface="メイリオ" pitchFamily="50" charset="-128"/>
            </a:endParaRPr>
          </a:p>
        </p:txBody>
      </p:sp>
      <p:sp>
        <p:nvSpPr>
          <p:cNvPr id="35" name="テキスト ボックス 34"/>
          <p:cNvSpPr txBox="1"/>
          <p:nvPr/>
        </p:nvSpPr>
        <p:spPr>
          <a:xfrm>
            <a:off x="7020272" y="1700808"/>
            <a:ext cx="1728192" cy="707886"/>
          </a:xfrm>
          <a:prstGeom prst="rect">
            <a:avLst/>
          </a:prstGeom>
          <a:noFill/>
        </p:spPr>
        <p:txBody>
          <a:bodyPr wrap="square" rtlCol="0">
            <a:spAutoFit/>
          </a:bodyPr>
          <a:lstStyle/>
          <a:p>
            <a:r>
              <a:rPr kumimoji="1" lang="ja-JP" altLang="en-US" sz="2000" b="1" dirty="0" smtClean="0">
                <a:latin typeface="メイリオ" pitchFamily="50" charset="-128"/>
                <a:ea typeface="メイリオ" pitchFamily="50" charset="-128"/>
                <a:cs typeface="メイリオ" pitchFamily="50" charset="-128"/>
              </a:rPr>
              <a:t>－ 関連会社</a:t>
            </a:r>
            <a:endParaRPr kumimoji="1" lang="en-US" altLang="ja-JP" sz="2000" b="1" dirty="0" smtClean="0">
              <a:latin typeface="メイリオ" pitchFamily="50" charset="-128"/>
              <a:ea typeface="メイリオ" pitchFamily="50" charset="-128"/>
              <a:cs typeface="メイリオ" pitchFamily="50" charset="-128"/>
            </a:endParaRPr>
          </a:p>
          <a:p>
            <a:r>
              <a:rPr lang="ja-JP" altLang="en-US" sz="2000" b="1" dirty="0" smtClean="0">
                <a:latin typeface="メイリオ" pitchFamily="50" charset="-128"/>
                <a:ea typeface="メイリオ" pitchFamily="50" charset="-128"/>
                <a:cs typeface="メイリオ" pitchFamily="50" charset="-128"/>
              </a:rPr>
              <a:t>　 　　 数社</a:t>
            </a:r>
            <a:endParaRPr kumimoji="1" lang="ja-JP" altLang="en-US" sz="2000" b="1"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left)">
                                      <p:cBhvr>
                                        <p:cTn id="11" dur="500"/>
                                        <p:tgtEl>
                                          <p:spTgt spid="3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wipe(left)">
                                      <p:cBhvr>
                                        <p:cTn id="16" dur="500"/>
                                        <p:tgtEl>
                                          <p:spTgt spid="33"/>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wipe(left)">
                                      <p:cBhvr>
                                        <p:cTn id="19"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3" grpId="0" animBg="1"/>
      <p:bldP spid="34" grpId="0" animBg="1"/>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8687</TotalTime>
  <Words>6690</Words>
  <Application>Microsoft Office PowerPoint</Application>
  <PresentationFormat>画面に合わせる (4:3)</PresentationFormat>
  <Paragraphs>1018</Paragraphs>
  <Slides>49</Slides>
  <Notes>22</Notes>
  <HiddenSlides>13</HiddenSlides>
  <MMClips>0</MMClips>
  <ScaleCrop>false</ScaleCrop>
  <HeadingPairs>
    <vt:vector size="4" baseType="variant">
      <vt:variant>
        <vt:lpstr>テーマ</vt:lpstr>
      </vt:variant>
      <vt:variant>
        <vt:i4>1</vt:i4>
      </vt:variant>
      <vt:variant>
        <vt:lpstr>スライド タイトル</vt:lpstr>
      </vt:variant>
      <vt:variant>
        <vt:i4>49</vt:i4>
      </vt:variant>
    </vt:vector>
  </HeadingPairs>
  <TitlesOfParts>
    <vt:vector size="50" baseType="lpstr">
      <vt:lpstr>Office テーマ</vt:lpstr>
      <vt:lpstr>NetCommons3プラグイン開発における 機能提案及び, 評価</vt:lpstr>
      <vt:lpstr>コンテンツ</vt:lpstr>
      <vt:lpstr>コンテンツ</vt:lpstr>
      <vt:lpstr>研究室選定</vt:lpstr>
      <vt:lpstr>研究室選定</vt:lpstr>
      <vt:lpstr>NetCommonsとは</vt:lpstr>
      <vt:lpstr>スライド 7</vt:lpstr>
      <vt:lpstr>NetCommons3の開発</vt:lpstr>
      <vt:lpstr>NetCommons3の開発</vt:lpstr>
      <vt:lpstr>NetCommons3の開発</vt:lpstr>
      <vt:lpstr>使用するソフトウェア</vt:lpstr>
      <vt:lpstr>スライド 12</vt:lpstr>
      <vt:lpstr>使用するソフトウェア</vt:lpstr>
      <vt:lpstr>スライド 14</vt:lpstr>
      <vt:lpstr>機能概要</vt:lpstr>
      <vt:lpstr>開発フロー</vt:lpstr>
      <vt:lpstr>スライド 17</vt:lpstr>
      <vt:lpstr>コンテンツ</vt:lpstr>
      <vt:lpstr>NC2の問題点</vt:lpstr>
      <vt:lpstr>NC2の問題点</vt:lpstr>
      <vt:lpstr>NC2の問題点②</vt:lpstr>
      <vt:lpstr>スライド 22</vt:lpstr>
      <vt:lpstr>スライド 23</vt:lpstr>
      <vt:lpstr>スライド 24</vt:lpstr>
      <vt:lpstr>EFO検討項目の選定方法</vt:lpstr>
      <vt:lpstr>スライド 26</vt:lpstr>
      <vt:lpstr>スライド 27</vt:lpstr>
      <vt:lpstr>スライド 28</vt:lpstr>
      <vt:lpstr>コンテンツ</vt:lpstr>
      <vt:lpstr>iframeプラグインの規模 </vt:lpstr>
      <vt:lpstr>スライド 31</vt:lpstr>
      <vt:lpstr>EFO適用によるユーザビリティ</vt:lpstr>
      <vt:lpstr>掲示板プラグイン</vt:lpstr>
      <vt:lpstr>スライド 34</vt:lpstr>
      <vt:lpstr>今後の課題</vt:lpstr>
      <vt:lpstr>ご清聴ありがとうございました</vt:lpstr>
      <vt:lpstr>補足　NC2に潜む課題</vt:lpstr>
      <vt:lpstr>補足　NC3開発</vt:lpstr>
      <vt:lpstr>補足　開発スケジュール</vt:lpstr>
      <vt:lpstr>補足　MVCモデルとは</vt:lpstr>
      <vt:lpstr>スライド 41</vt:lpstr>
      <vt:lpstr>スライド 42</vt:lpstr>
      <vt:lpstr>補足　コメントの規定</vt:lpstr>
      <vt:lpstr>補足 MVCモデルとは</vt:lpstr>
      <vt:lpstr>補足　基礎知識の勉強</vt:lpstr>
      <vt:lpstr>スライド 46</vt:lpstr>
      <vt:lpstr>補足　使用するサービス</vt:lpstr>
      <vt:lpstr>補足　中間報告時の課題について</vt:lpstr>
      <vt:lpstr>補足　PLATONの移行(NC2⇒NC3)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発表時間</dc:title>
  <dc:creator>hokada</dc:creator>
  <cp:lastModifiedBy>joho</cp:lastModifiedBy>
  <cp:revision>980</cp:revision>
  <dcterms:created xsi:type="dcterms:W3CDTF">2015-03-08T07:53:50Z</dcterms:created>
  <dcterms:modified xsi:type="dcterms:W3CDTF">2015-03-26T06:52:32Z</dcterms:modified>
</cp:coreProperties>
</file>