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B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92794" autoAdjust="0"/>
  </p:normalViewPr>
  <p:slideViewPr>
    <p:cSldViewPr>
      <p:cViewPr varScale="1">
        <p:scale>
          <a:sx n="103" d="100"/>
          <a:sy n="103" d="100"/>
        </p:scale>
        <p:origin x="-1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924457" y="2528452"/>
        <a:ext cx="525154" cy="52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NetCommons3</a:t>
            </a:r>
            <a:r>
              <a:rPr kumimoji="1" lang="ja-JP" altLang="en-US" dirty="0" smtClean="0"/>
              <a:t>開発における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機能提案および評価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/>
          <a:lstStyle/>
          <a:p>
            <a:pPr algn="r"/>
            <a:r>
              <a:rPr kumimoji="1" lang="ja-JP" altLang="en-US" dirty="0" smtClean="0"/>
              <a:t>国立情報学研究所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新井研究室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日立製作所（情公共）（消防セ１）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外田浩太朗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紺色はインフラ系ソフトウェア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904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914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132857"/>
            <a:ext cx="936104" cy="1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39" y="1844824"/>
            <a:ext cx="864097" cy="2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266</Words>
  <Application>Microsoft Office PowerPoint</Application>
  <PresentationFormat>画面に合わせる (4:3)</PresentationFormat>
  <Paragraphs>87</Paragraphs>
  <Slides>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NetCommons3開発における 機能提案および評価</vt:lpstr>
      <vt:lpstr>コミュニティウェアとしてのNetCommons</vt:lpstr>
      <vt:lpstr>各スペースによる機能</vt:lpstr>
      <vt:lpstr>スライド 4</vt:lpstr>
      <vt:lpstr>権限によるコンテンツ管理</vt:lpstr>
      <vt:lpstr>スライド 6</vt:lpstr>
      <vt:lpstr>開発に利用するアプリケーション</vt:lpstr>
      <vt:lpstr>開発フロー</vt:lpstr>
      <vt:lpstr>スライド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209</cp:revision>
  <dcterms:created xsi:type="dcterms:W3CDTF">2014-10-23T15:17:38Z</dcterms:created>
  <dcterms:modified xsi:type="dcterms:W3CDTF">2014-11-17T10:38:46Z</dcterms:modified>
</cp:coreProperties>
</file>