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>
        <p:scale>
          <a:sx n="100" d="100"/>
          <a:sy n="100" d="100"/>
        </p:scale>
        <p:origin x="-40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 smtClean="0"/>
              <a:t>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 smtClean="0"/>
              <a:t>b</a:t>
            </a:r>
            <a:r>
              <a:rPr lang="en-US" altLang="ja-JP" dirty="0" smtClean="0"/>
              <a:t>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923928" y="3600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1938338"/>
            <a:ext cx="57531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052736"/>
            <a:ext cx="57531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588" y="2714625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313</Words>
  <Application>Microsoft Office PowerPoint</Application>
  <PresentationFormat>画面に合わせる (4:3)</PresentationFormat>
  <Paragraphs>100</Paragraphs>
  <Slides>15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NetCommons3開発における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  <vt:lpstr>双方向データバンディング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227</cp:revision>
  <dcterms:created xsi:type="dcterms:W3CDTF">2014-10-23T15:17:38Z</dcterms:created>
  <dcterms:modified xsi:type="dcterms:W3CDTF">2014-11-19T10:43:11Z</dcterms:modified>
</cp:coreProperties>
</file>