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76" r:id="rId3"/>
    <p:sldId id="274" r:id="rId4"/>
    <p:sldId id="285" r:id="rId5"/>
    <p:sldId id="286" r:id="rId6"/>
    <p:sldId id="284" r:id="rId7"/>
    <p:sldId id="287" r:id="rId8"/>
    <p:sldId id="288" r:id="rId9"/>
    <p:sldId id="289" r:id="rId10"/>
    <p:sldId id="279" r:id="rId11"/>
    <p:sldId id="280" r:id="rId12"/>
    <p:sldId id="281" r:id="rId13"/>
    <p:sldId id="282" r:id="rId14"/>
    <p:sldId id="283" r:id="rId15"/>
    <p:sldId id="257" r:id="rId16"/>
    <p:sldId id="258" r:id="rId17"/>
    <p:sldId id="260" r:id="rId18"/>
    <p:sldId id="259"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7"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D4F4D4"/>
    <a:srgbClr val="A9E9A9"/>
    <a:srgbClr val="EAEAEA"/>
    <a:srgbClr val="E6E6E6"/>
    <a:srgbClr val="9AE69A"/>
    <a:srgbClr val="BCEEBC"/>
    <a:srgbClr val="97E597"/>
    <a:srgbClr val="898989"/>
    <a:srgbClr val="89595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527" autoAdjust="0"/>
    <p:restoredTop sz="67916" autoAdjust="0"/>
  </p:normalViewPr>
  <p:slideViewPr>
    <p:cSldViewPr>
      <p:cViewPr>
        <p:scale>
          <a:sx n="75" d="100"/>
          <a:sy n="75" d="100"/>
        </p:scale>
        <p:origin x="-74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177C1-85B5-46F1-8879-2777DFAAA606}" type="doc">
      <dgm:prSet loTypeId="urn:microsoft.com/office/officeart/2005/8/layout/venn1" loCatId="relationship" qsTypeId="urn:microsoft.com/office/officeart/2005/8/quickstyle/3d7" qsCatId="3D" csTypeId="urn:microsoft.com/office/officeart/2005/8/colors/accent6_2" csCatId="accent6" phldr="1"/>
      <dgm:spPr/>
    </dgm:pt>
    <dgm:pt modelId="{2DF3F5DC-C8DE-4E49-80A2-F8940DDAA4C6}">
      <dgm:prSet phldrT="[テキスト]" custT="1"/>
      <dgm:spPr/>
      <dgm:t>
        <a:bodyPr anchor="t"/>
        <a:lstStyle/>
        <a:p>
          <a:r>
            <a:rPr kumimoji="1" lang="ja-JP" altLang="en-US" sz="4000" dirty="0" smtClean="0"/>
            <a:t>コミュニティウェア</a:t>
          </a:r>
          <a:endParaRPr kumimoji="1" lang="ja-JP" altLang="en-US" sz="4000" dirty="0"/>
        </a:p>
      </dgm:t>
    </dgm:pt>
    <dgm:pt modelId="{7A944506-844F-417E-85EA-866A3B39B047}" type="parTrans" cxnId="{F7BB49E9-D04B-4131-AD71-D909E5CD3D54}">
      <dgm:prSet/>
      <dgm:spPr/>
      <dgm:t>
        <a:bodyPr/>
        <a:lstStyle/>
        <a:p>
          <a:endParaRPr kumimoji="1" lang="ja-JP" altLang="en-US"/>
        </a:p>
      </dgm:t>
    </dgm:pt>
    <dgm:pt modelId="{68262626-99F7-444B-AE16-149ADAF348BF}" type="sibTrans" cxnId="{F7BB49E9-D04B-4131-AD71-D909E5CD3D54}">
      <dgm:prSet/>
      <dgm:spPr/>
      <dgm:t>
        <a:bodyPr/>
        <a:lstStyle/>
        <a:p>
          <a:endParaRPr kumimoji="1" lang="ja-JP" altLang="en-US"/>
        </a:p>
      </dgm:t>
    </dgm:pt>
    <dgm:pt modelId="{F93D8D4C-5317-4033-9681-07895CCA85B4}" type="pres">
      <dgm:prSet presAssocID="{9C5177C1-85B5-46F1-8879-2777DFAAA606}" presName="compositeShape" presStyleCnt="0">
        <dgm:presLayoutVars>
          <dgm:chMax val="7"/>
          <dgm:dir/>
          <dgm:resizeHandles val="exact"/>
        </dgm:presLayoutVars>
      </dgm:prSet>
      <dgm:spPr/>
    </dgm:pt>
    <dgm:pt modelId="{1E66FDC4-2205-443C-A921-D4A5F5C8006E}" type="pres">
      <dgm:prSet presAssocID="{2DF3F5DC-C8DE-4E49-80A2-F8940DDAA4C6}" presName="circ1TxSh" presStyleLbl="vennNode1" presStyleIdx="0" presStyleCnt="1" custLinFactNeighborX="-7811" custLinFactNeighborY="-1134"/>
      <dgm:spPr/>
      <dgm:t>
        <a:bodyPr/>
        <a:lstStyle/>
        <a:p>
          <a:endParaRPr kumimoji="1" lang="ja-JP" altLang="en-US"/>
        </a:p>
      </dgm:t>
    </dgm:pt>
  </dgm:ptLst>
  <dgm:cxnLst>
    <dgm:cxn modelId="{3FA90D64-C70E-4C33-99E5-1652017EBC8D}" type="presOf" srcId="{2DF3F5DC-C8DE-4E49-80A2-F8940DDAA4C6}" destId="{1E66FDC4-2205-443C-A921-D4A5F5C8006E}" srcOrd="0" destOrd="0" presId="urn:microsoft.com/office/officeart/2005/8/layout/venn1"/>
    <dgm:cxn modelId="{F7BB49E9-D04B-4131-AD71-D909E5CD3D54}" srcId="{9C5177C1-85B5-46F1-8879-2777DFAAA606}" destId="{2DF3F5DC-C8DE-4E49-80A2-F8940DDAA4C6}" srcOrd="0" destOrd="0" parTransId="{7A944506-844F-417E-85EA-866A3B39B047}" sibTransId="{68262626-99F7-444B-AE16-149ADAF348BF}"/>
    <dgm:cxn modelId="{082DBEC6-C15B-4F87-A4EF-3A66CAA63F3C}" type="presOf" srcId="{9C5177C1-85B5-46F1-8879-2777DFAAA606}" destId="{F93D8D4C-5317-4033-9681-07895CCA85B4}" srcOrd="0" destOrd="0" presId="urn:microsoft.com/office/officeart/2005/8/layout/venn1"/>
    <dgm:cxn modelId="{8F92EA0F-6AEB-400A-ABE5-22A232FCCE59}" type="presParOf" srcId="{F93D8D4C-5317-4033-9681-07895CCA85B4}" destId="{1E66FDC4-2205-443C-A921-D4A5F5C8006E}" srcOrd="0"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C7C3D6-7AF0-4D30-A794-6E4DE595ED9B}" type="doc">
      <dgm:prSet loTypeId="urn:microsoft.com/office/officeart/2005/8/layout/cycle8" loCatId="cycle" qsTypeId="urn:microsoft.com/office/officeart/2005/8/quickstyle/3d7" qsCatId="3D" csTypeId="urn:microsoft.com/office/officeart/2005/8/colors/colorful4" csCatId="colorful" phldr="1"/>
      <dgm:spPr/>
    </dgm:pt>
    <dgm:pt modelId="{DF5B00D0-5B36-49D7-9B4B-F5F828917D7E}">
      <dgm:prSet phldrT="[テキスト]"/>
      <dgm:spPr/>
      <dgm:t>
        <a:bodyPr/>
        <a:lstStyle/>
        <a:p>
          <a:r>
            <a:rPr kumimoji="1" lang="en-US" altLang="ja-JP" dirty="0" smtClean="0"/>
            <a:t>LMS</a:t>
          </a:r>
          <a:endParaRPr kumimoji="1" lang="ja-JP" altLang="en-US" dirty="0"/>
        </a:p>
      </dgm:t>
    </dgm:pt>
    <dgm:pt modelId="{F44D5C0D-1A5C-46A1-B5EB-C2E6AF31C0D0}" type="parTrans" cxnId="{A11379C6-F3D1-417F-8791-3D93F3A3F31D}">
      <dgm:prSet/>
      <dgm:spPr/>
      <dgm:t>
        <a:bodyPr/>
        <a:lstStyle/>
        <a:p>
          <a:endParaRPr kumimoji="1" lang="ja-JP" altLang="en-US"/>
        </a:p>
      </dgm:t>
    </dgm:pt>
    <dgm:pt modelId="{8C046B52-DD2C-4E69-9959-B0248C4D3A55}" type="sibTrans" cxnId="{A11379C6-F3D1-417F-8791-3D93F3A3F31D}">
      <dgm:prSet/>
      <dgm:spPr/>
      <dgm:t>
        <a:bodyPr/>
        <a:lstStyle/>
        <a:p>
          <a:endParaRPr kumimoji="1" lang="ja-JP" altLang="en-US"/>
        </a:p>
      </dgm:t>
    </dgm:pt>
    <dgm:pt modelId="{EE24DBAE-57C4-4A31-BB18-7EDEEA8ABA29}">
      <dgm:prSet phldrT="[テキスト]"/>
      <dgm:spPr/>
      <dgm:t>
        <a:bodyPr/>
        <a:lstStyle/>
        <a:p>
          <a:r>
            <a:rPr kumimoji="1" lang="en-US" altLang="ja-JP" dirty="0" smtClean="0"/>
            <a:t>CMS</a:t>
          </a:r>
          <a:endParaRPr kumimoji="1" lang="ja-JP" altLang="en-US" dirty="0"/>
        </a:p>
      </dgm:t>
    </dgm:pt>
    <dgm:pt modelId="{D9771CCC-7590-471B-B8C8-DE16DA51D339}" type="parTrans" cxnId="{79DE550D-2393-4BFE-8222-476203C36ACF}">
      <dgm:prSet/>
      <dgm:spPr/>
      <dgm:t>
        <a:bodyPr/>
        <a:lstStyle/>
        <a:p>
          <a:endParaRPr kumimoji="1" lang="ja-JP" altLang="en-US"/>
        </a:p>
      </dgm:t>
    </dgm:pt>
    <dgm:pt modelId="{F367A3C6-A859-4C5D-9105-AD5D45B746B8}" type="sibTrans" cxnId="{79DE550D-2393-4BFE-8222-476203C36ACF}">
      <dgm:prSet/>
      <dgm:spPr/>
      <dgm:t>
        <a:bodyPr/>
        <a:lstStyle/>
        <a:p>
          <a:endParaRPr kumimoji="1" lang="ja-JP" altLang="en-US"/>
        </a:p>
      </dgm:t>
    </dgm:pt>
    <dgm:pt modelId="{4BED555A-1590-4D7E-ADB8-ECA563585937}">
      <dgm:prSet phldrT="[テキスト]"/>
      <dgm:spPr/>
      <dgm:t>
        <a:bodyPr/>
        <a:lstStyle/>
        <a:p>
          <a:r>
            <a:rPr kumimoji="1" lang="ja-JP" altLang="en-US" dirty="0" smtClean="0"/>
            <a:t>グループウェア</a:t>
          </a:r>
          <a:endParaRPr kumimoji="1" lang="ja-JP" altLang="en-US" dirty="0"/>
        </a:p>
      </dgm:t>
    </dgm:pt>
    <dgm:pt modelId="{D84E0D8C-72D5-4A34-A929-BE0A9C5C75EB}" type="sibTrans" cxnId="{ADFD41A7-E9F8-4148-9823-7544989EE9D0}">
      <dgm:prSet/>
      <dgm:spPr/>
      <dgm:t>
        <a:bodyPr/>
        <a:lstStyle/>
        <a:p>
          <a:endParaRPr kumimoji="1" lang="ja-JP" altLang="en-US"/>
        </a:p>
      </dgm:t>
    </dgm:pt>
    <dgm:pt modelId="{40CA3AEA-4EF0-47C3-AA1D-01E2346DF523}" type="parTrans" cxnId="{ADFD41A7-E9F8-4148-9823-7544989EE9D0}">
      <dgm:prSet/>
      <dgm:spPr/>
      <dgm:t>
        <a:bodyPr/>
        <a:lstStyle/>
        <a:p>
          <a:endParaRPr kumimoji="1" lang="ja-JP" altLang="en-US"/>
        </a:p>
      </dgm:t>
    </dgm:pt>
    <dgm:pt modelId="{6DEBFE76-F50B-4E1F-89C4-9E82FBBB622D}" type="pres">
      <dgm:prSet presAssocID="{DEC7C3D6-7AF0-4D30-A794-6E4DE595ED9B}" presName="compositeShape" presStyleCnt="0">
        <dgm:presLayoutVars>
          <dgm:chMax val="7"/>
          <dgm:dir/>
          <dgm:resizeHandles val="exact"/>
        </dgm:presLayoutVars>
      </dgm:prSet>
      <dgm:spPr/>
    </dgm:pt>
    <dgm:pt modelId="{14542299-8FB5-49A4-8BC7-DC3B8AAAD031}" type="pres">
      <dgm:prSet presAssocID="{DEC7C3D6-7AF0-4D30-A794-6E4DE595ED9B}" presName="wedge1" presStyleLbl="node1" presStyleIdx="0" presStyleCnt="3"/>
      <dgm:spPr/>
      <dgm:t>
        <a:bodyPr/>
        <a:lstStyle/>
        <a:p>
          <a:endParaRPr kumimoji="1" lang="ja-JP" altLang="en-US"/>
        </a:p>
      </dgm:t>
    </dgm:pt>
    <dgm:pt modelId="{E0CB851D-6584-4C84-B71E-1FCFC128F4F8}" type="pres">
      <dgm:prSet presAssocID="{DEC7C3D6-7AF0-4D30-A794-6E4DE595ED9B}" presName="dummy1a" presStyleCnt="0"/>
      <dgm:spPr/>
    </dgm:pt>
    <dgm:pt modelId="{20B71881-B00E-4574-B150-BCB3947E4DB4}" type="pres">
      <dgm:prSet presAssocID="{DEC7C3D6-7AF0-4D30-A794-6E4DE595ED9B}" presName="dummy1b" presStyleCnt="0"/>
      <dgm:spPr/>
    </dgm:pt>
    <dgm:pt modelId="{8CCF9CA7-2AD8-443F-8021-AC82A70558CD}" type="pres">
      <dgm:prSet presAssocID="{DEC7C3D6-7AF0-4D30-A794-6E4DE595ED9B}" presName="wedge1Tx" presStyleLbl="node1" presStyleIdx="0" presStyleCnt="3">
        <dgm:presLayoutVars>
          <dgm:chMax val="0"/>
          <dgm:chPref val="0"/>
          <dgm:bulletEnabled val="1"/>
        </dgm:presLayoutVars>
      </dgm:prSet>
      <dgm:spPr/>
      <dgm:t>
        <a:bodyPr/>
        <a:lstStyle/>
        <a:p>
          <a:endParaRPr kumimoji="1" lang="ja-JP" altLang="en-US"/>
        </a:p>
      </dgm:t>
    </dgm:pt>
    <dgm:pt modelId="{E81BF78A-AC3B-4F7F-BBF5-399C1E139E96}" type="pres">
      <dgm:prSet presAssocID="{DEC7C3D6-7AF0-4D30-A794-6E4DE595ED9B}" presName="wedge2" presStyleLbl="node1" presStyleIdx="1" presStyleCnt="3"/>
      <dgm:spPr/>
      <dgm:t>
        <a:bodyPr/>
        <a:lstStyle/>
        <a:p>
          <a:endParaRPr kumimoji="1" lang="ja-JP" altLang="en-US"/>
        </a:p>
      </dgm:t>
    </dgm:pt>
    <dgm:pt modelId="{A5013B90-A1C6-4BBF-BC12-149A39D60D11}" type="pres">
      <dgm:prSet presAssocID="{DEC7C3D6-7AF0-4D30-A794-6E4DE595ED9B}" presName="dummy2a" presStyleCnt="0"/>
      <dgm:spPr/>
    </dgm:pt>
    <dgm:pt modelId="{954BC445-154C-4F69-BE56-35435CC24676}" type="pres">
      <dgm:prSet presAssocID="{DEC7C3D6-7AF0-4D30-A794-6E4DE595ED9B}" presName="dummy2b" presStyleCnt="0"/>
      <dgm:spPr/>
    </dgm:pt>
    <dgm:pt modelId="{FAF25406-EBEB-47ED-BDA2-9E6122D58D87}" type="pres">
      <dgm:prSet presAssocID="{DEC7C3D6-7AF0-4D30-A794-6E4DE595ED9B}" presName="wedge2Tx" presStyleLbl="node1" presStyleIdx="1" presStyleCnt="3">
        <dgm:presLayoutVars>
          <dgm:chMax val="0"/>
          <dgm:chPref val="0"/>
          <dgm:bulletEnabled val="1"/>
        </dgm:presLayoutVars>
      </dgm:prSet>
      <dgm:spPr/>
      <dgm:t>
        <a:bodyPr/>
        <a:lstStyle/>
        <a:p>
          <a:endParaRPr kumimoji="1" lang="ja-JP" altLang="en-US"/>
        </a:p>
      </dgm:t>
    </dgm:pt>
    <dgm:pt modelId="{0BD9481F-F298-4BEF-B51B-FD065803D005}" type="pres">
      <dgm:prSet presAssocID="{DEC7C3D6-7AF0-4D30-A794-6E4DE595ED9B}" presName="wedge3" presStyleLbl="node1" presStyleIdx="2" presStyleCnt="3" custLinFactNeighborX="920" custLinFactNeighborY="-1304"/>
      <dgm:spPr/>
      <dgm:t>
        <a:bodyPr/>
        <a:lstStyle/>
        <a:p>
          <a:endParaRPr kumimoji="1" lang="ja-JP" altLang="en-US"/>
        </a:p>
      </dgm:t>
    </dgm:pt>
    <dgm:pt modelId="{0DB7E80A-AFCC-4B35-85D1-0026BB373856}" type="pres">
      <dgm:prSet presAssocID="{DEC7C3D6-7AF0-4D30-A794-6E4DE595ED9B}" presName="dummy3a" presStyleCnt="0"/>
      <dgm:spPr/>
    </dgm:pt>
    <dgm:pt modelId="{9C27C72C-3EF5-459B-8699-A2A7E2ACCF19}" type="pres">
      <dgm:prSet presAssocID="{DEC7C3D6-7AF0-4D30-A794-6E4DE595ED9B}" presName="dummy3b" presStyleCnt="0"/>
      <dgm:spPr/>
    </dgm:pt>
    <dgm:pt modelId="{453C773D-7920-4261-A3CA-18F0224DDE92}" type="pres">
      <dgm:prSet presAssocID="{DEC7C3D6-7AF0-4D30-A794-6E4DE595ED9B}" presName="wedge3Tx" presStyleLbl="node1" presStyleIdx="2" presStyleCnt="3">
        <dgm:presLayoutVars>
          <dgm:chMax val="0"/>
          <dgm:chPref val="0"/>
          <dgm:bulletEnabled val="1"/>
        </dgm:presLayoutVars>
      </dgm:prSet>
      <dgm:spPr/>
      <dgm:t>
        <a:bodyPr/>
        <a:lstStyle/>
        <a:p>
          <a:endParaRPr kumimoji="1" lang="ja-JP" altLang="en-US"/>
        </a:p>
      </dgm:t>
    </dgm:pt>
    <dgm:pt modelId="{B3E0AE61-CE93-44BE-8E14-67846A941D62}" type="pres">
      <dgm:prSet presAssocID="{8C046B52-DD2C-4E69-9959-B0248C4D3A55}" presName="arrowWedge1" presStyleLbl="fgSibTrans2D1" presStyleIdx="0" presStyleCnt="3"/>
      <dgm:spPr/>
    </dgm:pt>
    <dgm:pt modelId="{B4306885-22CC-4709-8586-50DA46FA6583}" type="pres">
      <dgm:prSet presAssocID="{D84E0D8C-72D5-4A34-A929-BE0A9C5C75EB}" presName="arrowWedge2" presStyleLbl="fgSibTrans2D1" presStyleIdx="1" presStyleCnt="3"/>
      <dgm:spPr/>
    </dgm:pt>
    <dgm:pt modelId="{52850875-5E76-4667-BCF4-C28487ACED0D}" type="pres">
      <dgm:prSet presAssocID="{F367A3C6-A859-4C5D-9105-AD5D45B746B8}" presName="arrowWedge3" presStyleLbl="fgSibTrans2D1" presStyleIdx="2" presStyleCnt="3"/>
      <dgm:spPr/>
    </dgm:pt>
  </dgm:ptLst>
  <dgm:cxnLst>
    <dgm:cxn modelId="{74BFD986-0D14-4D61-B308-FB8FAF059972}" type="presOf" srcId="{DF5B00D0-5B36-49D7-9B4B-F5F828917D7E}" destId="{8CCF9CA7-2AD8-443F-8021-AC82A70558CD}" srcOrd="1" destOrd="0" presId="urn:microsoft.com/office/officeart/2005/8/layout/cycle8"/>
    <dgm:cxn modelId="{FC372DD0-2B56-4EC0-8E27-0CA528DF6D4E}" type="presOf" srcId="{DF5B00D0-5B36-49D7-9B4B-F5F828917D7E}" destId="{14542299-8FB5-49A4-8BC7-DC3B8AAAD031}" srcOrd="0" destOrd="0" presId="urn:microsoft.com/office/officeart/2005/8/layout/cycle8"/>
    <dgm:cxn modelId="{9F899B57-DEE3-411A-A070-8E21A0F9066F}" type="presOf" srcId="{EE24DBAE-57C4-4A31-BB18-7EDEEA8ABA29}" destId="{0BD9481F-F298-4BEF-B51B-FD065803D005}" srcOrd="0" destOrd="0" presId="urn:microsoft.com/office/officeart/2005/8/layout/cycle8"/>
    <dgm:cxn modelId="{79DE550D-2393-4BFE-8222-476203C36ACF}" srcId="{DEC7C3D6-7AF0-4D30-A794-6E4DE595ED9B}" destId="{EE24DBAE-57C4-4A31-BB18-7EDEEA8ABA29}" srcOrd="2" destOrd="0" parTransId="{D9771CCC-7590-471B-B8C8-DE16DA51D339}" sibTransId="{F367A3C6-A859-4C5D-9105-AD5D45B746B8}"/>
    <dgm:cxn modelId="{FCE2ADF7-B3C7-452A-8705-71F34B76BD68}" type="presOf" srcId="{DEC7C3D6-7AF0-4D30-A794-6E4DE595ED9B}" destId="{6DEBFE76-F50B-4E1F-89C4-9E82FBBB622D}" srcOrd="0" destOrd="0" presId="urn:microsoft.com/office/officeart/2005/8/layout/cycle8"/>
    <dgm:cxn modelId="{A5C4B765-84D4-406E-8F6F-9ECA6E8E830F}" type="presOf" srcId="{4BED555A-1590-4D7E-ADB8-ECA563585937}" destId="{FAF25406-EBEB-47ED-BDA2-9E6122D58D87}" srcOrd="1" destOrd="0" presId="urn:microsoft.com/office/officeart/2005/8/layout/cycle8"/>
    <dgm:cxn modelId="{B436B201-2472-46A1-916B-D816B45F2E62}" type="presOf" srcId="{4BED555A-1590-4D7E-ADB8-ECA563585937}" destId="{E81BF78A-AC3B-4F7F-BBF5-399C1E139E96}" srcOrd="0" destOrd="0" presId="urn:microsoft.com/office/officeart/2005/8/layout/cycle8"/>
    <dgm:cxn modelId="{6A2A09B0-E141-4B0D-BEB4-BB1B6CE29701}" type="presOf" srcId="{EE24DBAE-57C4-4A31-BB18-7EDEEA8ABA29}" destId="{453C773D-7920-4261-A3CA-18F0224DDE92}" srcOrd="1" destOrd="0" presId="urn:microsoft.com/office/officeart/2005/8/layout/cycle8"/>
    <dgm:cxn modelId="{ADFD41A7-E9F8-4148-9823-7544989EE9D0}" srcId="{DEC7C3D6-7AF0-4D30-A794-6E4DE595ED9B}" destId="{4BED555A-1590-4D7E-ADB8-ECA563585937}" srcOrd="1" destOrd="0" parTransId="{40CA3AEA-4EF0-47C3-AA1D-01E2346DF523}" sibTransId="{D84E0D8C-72D5-4A34-A929-BE0A9C5C75EB}"/>
    <dgm:cxn modelId="{A11379C6-F3D1-417F-8791-3D93F3A3F31D}" srcId="{DEC7C3D6-7AF0-4D30-A794-6E4DE595ED9B}" destId="{DF5B00D0-5B36-49D7-9B4B-F5F828917D7E}" srcOrd="0" destOrd="0" parTransId="{F44D5C0D-1A5C-46A1-B5EB-C2E6AF31C0D0}" sibTransId="{8C046B52-DD2C-4E69-9959-B0248C4D3A55}"/>
    <dgm:cxn modelId="{AB72B851-0C98-41C5-ACAB-B4DEADC12446}" type="presParOf" srcId="{6DEBFE76-F50B-4E1F-89C4-9E82FBBB622D}" destId="{14542299-8FB5-49A4-8BC7-DC3B8AAAD031}" srcOrd="0" destOrd="0" presId="urn:microsoft.com/office/officeart/2005/8/layout/cycle8"/>
    <dgm:cxn modelId="{2D960EAF-5E33-4BF3-A561-90421D808377}" type="presParOf" srcId="{6DEBFE76-F50B-4E1F-89C4-9E82FBBB622D}" destId="{E0CB851D-6584-4C84-B71E-1FCFC128F4F8}" srcOrd="1" destOrd="0" presId="urn:microsoft.com/office/officeart/2005/8/layout/cycle8"/>
    <dgm:cxn modelId="{9C61E07F-FCD9-400F-B375-52FCC7779676}" type="presParOf" srcId="{6DEBFE76-F50B-4E1F-89C4-9E82FBBB622D}" destId="{20B71881-B00E-4574-B150-BCB3947E4DB4}" srcOrd="2" destOrd="0" presId="urn:microsoft.com/office/officeart/2005/8/layout/cycle8"/>
    <dgm:cxn modelId="{71A13676-14FD-4E6D-B990-8BB96E89EA13}" type="presParOf" srcId="{6DEBFE76-F50B-4E1F-89C4-9E82FBBB622D}" destId="{8CCF9CA7-2AD8-443F-8021-AC82A70558CD}" srcOrd="3" destOrd="0" presId="urn:microsoft.com/office/officeart/2005/8/layout/cycle8"/>
    <dgm:cxn modelId="{2ED65D54-AC33-40CC-80DC-5A11C7899572}" type="presParOf" srcId="{6DEBFE76-F50B-4E1F-89C4-9E82FBBB622D}" destId="{E81BF78A-AC3B-4F7F-BBF5-399C1E139E96}" srcOrd="4" destOrd="0" presId="urn:microsoft.com/office/officeart/2005/8/layout/cycle8"/>
    <dgm:cxn modelId="{61F5C201-0EAE-4BA1-BCF2-F48FBFF2C254}" type="presParOf" srcId="{6DEBFE76-F50B-4E1F-89C4-9E82FBBB622D}" destId="{A5013B90-A1C6-4BBF-BC12-149A39D60D11}" srcOrd="5" destOrd="0" presId="urn:microsoft.com/office/officeart/2005/8/layout/cycle8"/>
    <dgm:cxn modelId="{F8C3614E-E6BD-4C58-A9CC-218D8196D638}" type="presParOf" srcId="{6DEBFE76-F50B-4E1F-89C4-9E82FBBB622D}" destId="{954BC445-154C-4F69-BE56-35435CC24676}" srcOrd="6" destOrd="0" presId="urn:microsoft.com/office/officeart/2005/8/layout/cycle8"/>
    <dgm:cxn modelId="{D160316F-1098-4C48-A5BD-CBEFB4EEC581}" type="presParOf" srcId="{6DEBFE76-F50B-4E1F-89C4-9E82FBBB622D}" destId="{FAF25406-EBEB-47ED-BDA2-9E6122D58D87}" srcOrd="7" destOrd="0" presId="urn:microsoft.com/office/officeart/2005/8/layout/cycle8"/>
    <dgm:cxn modelId="{42829C9E-633E-46A2-BE1C-D0D67FF8B6E1}" type="presParOf" srcId="{6DEBFE76-F50B-4E1F-89C4-9E82FBBB622D}" destId="{0BD9481F-F298-4BEF-B51B-FD065803D005}" srcOrd="8" destOrd="0" presId="urn:microsoft.com/office/officeart/2005/8/layout/cycle8"/>
    <dgm:cxn modelId="{3B54A16E-D526-4883-BF3E-D43DB44E9E56}" type="presParOf" srcId="{6DEBFE76-F50B-4E1F-89C4-9E82FBBB622D}" destId="{0DB7E80A-AFCC-4B35-85D1-0026BB373856}" srcOrd="9" destOrd="0" presId="urn:microsoft.com/office/officeart/2005/8/layout/cycle8"/>
    <dgm:cxn modelId="{8CAA2C07-908D-43A3-8471-6F569A646EFF}" type="presParOf" srcId="{6DEBFE76-F50B-4E1F-89C4-9E82FBBB622D}" destId="{9C27C72C-3EF5-459B-8699-A2A7E2ACCF19}" srcOrd="10" destOrd="0" presId="urn:microsoft.com/office/officeart/2005/8/layout/cycle8"/>
    <dgm:cxn modelId="{6CD6731F-7F33-4CC8-9907-ADF2BAF4F0A3}" type="presParOf" srcId="{6DEBFE76-F50B-4E1F-89C4-9E82FBBB622D}" destId="{453C773D-7920-4261-A3CA-18F0224DDE92}" srcOrd="11" destOrd="0" presId="urn:microsoft.com/office/officeart/2005/8/layout/cycle8"/>
    <dgm:cxn modelId="{417C0A99-D63C-4FFF-BE9A-38204A44CB02}" type="presParOf" srcId="{6DEBFE76-F50B-4E1F-89C4-9E82FBBB622D}" destId="{B3E0AE61-CE93-44BE-8E14-67846A941D62}" srcOrd="12" destOrd="0" presId="urn:microsoft.com/office/officeart/2005/8/layout/cycle8"/>
    <dgm:cxn modelId="{6A148EEB-EE11-49B8-A1E0-40CC3A1EAC56}" type="presParOf" srcId="{6DEBFE76-F50B-4E1F-89C4-9E82FBBB622D}" destId="{B4306885-22CC-4709-8586-50DA46FA6583}" srcOrd="13" destOrd="0" presId="urn:microsoft.com/office/officeart/2005/8/layout/cycle8"/>
    <dgm:cxn modelId="{39F452FE-CA77-4068-B8DF-137F26A4B6EB}" type="presParOf" srcId="{6DEBFE76-F50B-4E1F-89C4-9E82FBBB622D}" destId="{52850875-5E76-4667-BCF4-C28487ACED0D}" srcOrd="14" destOrd="0" presId="urn:microsoft.com/office/officeart/2005/8/layout/cycle8"/>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5" csCatId="colorful" phldr="1"/>
      <dgm:spPr/>
      <dgm:t>
        <a:bodyPr/>
        <a:lstStyle/>
        <a:p>
          <a:endParaRPr kumimoji="1" lang="ja-JP" altLang="en-US"/>
        </a:p>
      </dgm:t>
    </dgm:pt>
    <dgm:pt modelId="{F751472D-4690-424E-9FC1-E453610DBA90}">
      <dgm:prSet phldrT="[テキスト]" custT="1"/>
      <dgm:spPr/>
      <dgm:t>
        <a:bodyPr/>
        <a:lstStyle/>
        <a:p>
          <a:r>
            <a:rPr kumimoji="1" lang="en-US" altLang="ja-JP" sz="2000" dirty="0" smtClean="0"/>
            <a:t>NetCommons</a:t>
          </a:r>
          <a:endParaRPr kumimoji="1" lang="ja-JP" altLang="en-US" sz="2400" dirty="0"/>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000" dirty="0" smtClean="0"/>
            <a:t>パブリック</a:t>
          </a:r>
          <a:endParaRPr kumimoji="1" lang="en-US" altLang="ja-JP" sz="2000" dirty="0" smtClean="0"/>
        </a:p>
        <a:p>
          <a:r>
            <a:rPr kumimoji="1" lang="ja-JP" altLang="en-US" sz="2000" dirty="0" smtClean="0"/>
            <a:t>スペース</a:t>
          </a:r>
          <a:endParaRPr kumimoji="1" lang="ja-JP" altLang="en-US" sz="20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000" dirty="0" smtClean="0"/>
            <a:t>プライベート</a:t>
          </a:r>
          <a:endParaRPr kumimoji="1" lang="en-US" altLang="ja-JP" sz="2000" dirty="0" smtClean="0"/>
        </a:p>
        <a:p>
          <a:r>
            <a:rPr kumimoji="1" lang="ja-JP" altLang="en-US" sz="2000" dirty="0" smtClean="0"/>
            <a:t>スペース</a:t>
          </a:r>
          <a:endParaRPr kumimoji="1" lang="ja-JP" altLang="en-US" sz="20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000" dirty="0" smtClean="0"/>
            <a:t>グループ</a:t>
          </a:r>
          <a:endParaRPr kumimoji="1" lang="en-US" altLang="ja-JP" sz="2000" dirty="0" smtClean="0"/>
        </a:p>
        <a:p>
          <a:r>
            <a:rPr kumimoji="1" lang="ja-JP" altLang="en-US" sz="2000" dirty="0" smtClean="0"/>
            <a:t>スペース</a:t>
          </a:r>
          <a:endParaRPr kumimoji="1" lang="ja-JP" altLang="en-US" sz="20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dgm:presLayoutVars>
          <dgm:bulletEnabled val="1"/>
        </dgm:presLayoutVars>
      </dgm:prSet>
      <dgm:spPr/>
      <dgm:t>
        <a:bodyPr/>
        <a:lstStyle/>
        <a:p>
          <a:endParaRPr kumimoji="1" lang="ja-JP" altLang="en-US"/>
        </a:p>
      </dgm:t>
    </dgm:pt>
  </dgm:ptLst>
  <dgm:cxnLst>
    <dgm:cxn modelId="{A8E5FE19-60F4-4E80-ABF6-0F5D74B152A4}" type="presOf" srcId="{20392432-6A36-4FD3-9338-4B57C6299C68}" destId="{FA5157B8-3718-402E-A717-77815FE91C9E}" srcOrd="0" destOrd="0" presId="urn:microsoft.com/office/officeart/2005/8/layout/radial4"/>
    <dgm:cxn modelId="{31C526DA-2066-4468-BD6A-EDB6A7C4C52F}" type="presOf" srcId="{8E78055D-5A0B-4F6A-8D0F-71F3686E6944}" destId="{E11B2249-037C-40D3-8CD4-5D7FA2166CE4}" srcOrd="0" destOrd="0" presId="urn:microsoft.com/office/officeart/2005/8/layout/radial4"/>
    <dgm:cxn modelId="{ECF932EA-1329-4DFA-9304-ED426BC568B2}" type="presOf" srcId="{073EB7F1-D358-4085-ABE3-ED46294834F8}" destId="{6EAEA915-A7A8-4AFC-95FF-7CCCDFA397B1}" srcOrd="0" destOrd="0" presId="urn:microsoft.com/office/officeart/2005/8/layout/radial4"/>
    <dgm:cxn modelId="{83521131-BAA3-4005-B67E-812823EFF66D}" type="presOf" srcId="{93138143-5E02-4B63-A77E-553D7134BB0B}" destId="{1BFD9D7F-EAD9-4612-B3EC-D7497C1F3314}" srcOrd="0" destOrd="0" presId="urn:microsoft.com/office/officeart/2005/8/layout/radial4"/>
    <dgm:cxn modelId="{86390996-8541-4081-B79D-B03ADBF146EC}" type="presOf" srcId="{F751472D-4690-424E-9FC1-E453610DBA90}" destId="{79F56EF8-3D57-45F0-B4C7-B18ED6E4E90B}"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EB2F0650-00DF-4E33-A189-ED715673E8F3}" type="presOf" srcId="{15A5303A-514B-4C2F-B2EB-97DB86C183D1}" destId="{D763FADD-769F-4858-AF01-349AA5E70878}" srcOrd="0" destOrd="0" presId="urn:microsoft.com/office/officeart/2005/8/layout/radial4"/>
    <dgm:cxn modelId="{B86F0B82-A5FA-4C18-AD55-058D52C11B4C}" type="presOf" srcId="{8996525A-161A-4438-BBF2-11171A2FDEE8}" destId="{FBCFC574-FF15-4BFB-8C05-E2A5349FF8FA}" srcOrd="0" destOrd="0" presId="urn:microsoft.com/office/officeart/2005/8/layout/radial4"/>
    <dgm:cxn modelId="{7A029D1A-E844-44E6-B46F-C427AEF5A94E}" srcId="{8996525A-161A-4438-BBF2-11171A2FDEE8}" destId="{F751472D-4690-424E-9FC1-E453610DBA90}" srcOrd="0" destOrd="0" parTransId="{B4B3061C-A256-4457-9575-49FCE34F3497}" sibTransId="{6D401BA8-EAED-4615-BCC8-970891229222}"/>
    <dgm:cxn modelId="{7AD59EF0-225D-47D2-9B59-590D6AEB13DD}" type="presOf" srcId="{BA8AB1AF-A405-4595-95A6-BB6EC71E131E}" destId="{8FAC0A8F-93AE-4C30-AB96-4446C20BBA6B}" srcOrd="0" destOrd="0" presId="urn:microsoft.com/office/officeart/2005/8/layout/radial4"/>
    <dgm:cxn modelId="{E9272F88-9760-483B-B7DA-52AD4342CD6C}" srcId="{F751472D-4690-424E-9FC1-E453610DBA90}" destId="{20392432-6A36-4FD3-9338-4B57C6299C68}" srcOrd="0" destOrd="0" parTransId="{15A5303A-514B-4C2F-B2EB-97DB86C183D1}" sibTransId="{DD97649B-D753-4DEE-8F3B-28A6728F3A92}"/>
    <dgm:cxn modelId="{7B11118C-ED95-466A-851D-426A86FFA4B3}" type="presParOf" srcId="{FBCFC574-FF15-4BFB-8C05-E2A5349FF8FA}" destId="{79F56EF8-3D57-45F0-B4C7-B18ED6E4E90B}" srcOrd="0" destOrd="0" presId="urn:microsoft.com/office/officeart/2005/8/layout/radial4"/>
    <dgm:cxn modelId="{A6B4DDE2-6003-4C1A-A832-16557D0A8536}" type="presParOf" srcId="{FBCFC574-FF15-4BFB-8C05-E2A5349FF8FA}" destId="{D763FADD-769F-4858-AF01-349AA5E70878}" srcOrd="1" destOrd="0" presId="urn:microsoft.com/office/officeart/2005/8/layout/radial4"/>
    <dgm:cxn modelId="{7F022DE6-2FD3-4606-9C2A-57B03C63961C}" type="presParOf" srcId="{FBCFC574-FF15-4BFB-8C05-E2A5349FF8FA}" destId="{FA5157B8-3718-402E-A717-77815FE91C9E}" srcOrd="2" destOrd="0" presId="urn:microsoft.com/office/officeart/2005/8/layout/radial4"/>
    <dgm:cxn modelId="{D47BDD57-B10F-4CC9-80D7-8B0F3DB8809E}" type="presParOf" srcId="{FBCFC574-FF15-4BFB-8C05-E2A5349FF8FA}" destId="{1BFD9D7F-EAD9-4612-B3EC-D7497C1F3314}" srcOrd="3" destOrd="0" presId="urn:microsoft.com/office/officeart/2005/8/layout/radial4"/>
    <dgm:cxn modelId="{DC5F3324-E7C0-4E4F-B751-EF34FDD4F5A9}" type="presParOf" srcId="{FBCFC574-FF15-4BFB-8C05-E2A5349FF8FA}" destId="{8FAC0A8F-93AE-4C30-AB96-4446C20BBA6B}" srcOrd="4" destOrd="0" presId="urn:microsoft.com/office/officeart/2005/8/layout/radial4"/>
    <dgm:cxn modelId="{ADF09D86-13E1-49CE-814F-0FDB2913ADFC}" type="presParOf" srcId="{FBCFC574-FF15-4BFB-8C05-E2A5349FF8FA}" destId="{E11B2249-037C-40D3-8CD4-5D7FA2166CE4}" srcOrd="5" destOrd="0" presId="urn:microsoft.com/office/officeart/2005/8/layout/radial4"/>
    <dgm:cxn modelId="{13049061-6481-4746-A98C-E7B2BE17224F}"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6B3E43-2FAE-4E52-962F-BE90A509F44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kumimoji="1" lang="ja-JP" altLang="en-US"/>
        </a:p>
      </dgm:t>
    </dgm:pt>
    <dgm:pt modelId="{791E105B-2D40-45C8-8587-365084ABF1CD}">
      <dgm:prSet phldrT="[テキスト]" custT="1"/>
      <dgm:spPr/>
      <dgm:t>
        <a:bodyPr/>
        <a:lstStyle/>
        <a:p>
          <a:r>
            <a:rPr kumimoji="1" lang="en-US" altLang="ja-JP" sz="2800" dirty="0" smtClean="0"/>
            <a:t> A. </a:t>
          </a:r>
          <a:r>
            <a:rPr kumimoji="1" lang="ja-JP" altLang="en-US" sz="2800" dirty="0" smtClean="0"/>
            <a:t>設計</a:t>
          </a:r>
          <a:endParaRPr kumimoji="1" lang="ja-JP" altLang="en-US" sz="2800" dirty="0"/>
        </a:p>
      </dgm:t>
    </dgm:pt>
    <dgm:pt modelId="{70A5435A-A734-4D1B-B84C-9A72CADEB15E}" type="parTrans" cxnId="{94A30E57-122A-4C1E-81BA-7EBDC776A356}">
      <dgm:prSet/>
      <dgm:spPr/>
      <dgm:t>
        <a:bodyPr/>
        <a:lstStyle/>
        <a:p>
          <a:endParaRPr kumimoji="1" lang="ja-JP" altLang="en-US"/>
        </a:p>
      </dgm:t>
    </dgm:pt>
    <dgm:pt modelId="{8CD1317B-4CED-4DFF-8694-2184512038E6}" type="sibTrans" cxnId="{94A30E57-122A-4C1E-81BA-7EBDC776A356}">
      <dgm:prSet/>
      <dgm:spPr>
        <a:solidFill>
          <a:srgbClr val="26AB1F"/>
        </a:solidFill>
        <a:ln>
          <a:solidFill>
            <a:schemeClr val="bg1"/>
          </a:solidFill>
        </a:ln>
      </dgm:spPr>
      <dgm:t>
        <a:bodyPr/>
        <a:lstStyle/>
        <a:p>
          <a:endParaRPr kumimoji="1" lang="ja-JP" altLang="en-US" dirty="0"/>
        </a:p>
      </dgm:t>
    </dgm:pt>
    <dgm:pt modelId="{162A4E0D-FF0A-4EB7-B187-E172033B0A71}">
      <dgm:prSet phldrT="[テキスト]" custT="1"/>
      <dgm:spPr/>
      <dgm:t>
        <a:bodyPr/>
        <a:lstStyle/>
        <a:p>
          <a:r>
            <a:rPr kumimoji="1" lang="ja-JP" altLang="en-US" sz="2800" dirty="0" smtClean="0"/>
            <a:t> </a:t>
          </a:r>
          <a:r>
            <a:rPr kumimoji="1" lang="en-US" altLang="ja-JP" sz="2800" dirty="0" smtClean="0"/>
            <a:t>D. </a:t>
          </a:r>
          <a:r>
            <a:rPr kumimoji="1" lang="ja-JP" altLang="en-US" sz="2800" dirty="0" smtClean="0"/>
            <a:t>レビュー</a:t>
          </a:r>
          <a:endParaRPr kumimoji="1" lang="ja-JP" altLang="en-US" sz="2800" dirty="0"/>
        </a:p>
      </dgm:t>
    </dgm:pt>
    <dgm:pt modelId="{99C54616-36AD-497D-8AA9-2B54CFBAC714}" type="parTrans" cxnId="{F8853679-02D0-4584-9103-9DBAD7532994}">
      <dgm:prSet/>
      <dgm:spPr/>
      <dgm:t>
        <a:bodyPr/>
        <a:lstStyle/>
        <a:p>
          <a:endParaRPr kumimoji="1" lang="ja-JP" altLang="en-US"/>
        </a:p>
      </dgm:t>
    </dgm:pt>
    <dgm:pt modelId="{C3641393-5D1F-4584-A583-7A54375269E0}" type="sibTrans" cxnId="{F8853679-02D0-4584-9103-9DBAD7532994}">
      <dgm:prSet/>
      <dgm:spPr/>
      <dgm:t>
        <a:bodyPr/>
        <a:lstStyle/>
        <a:p>
          <a:endParaRPr kumimoji="1" lang="ja-JP" altLang="en-US"/>
        </a:p>
      </dgm:t>
    </dgm:pt>
    <dgm:pt modelId="{7C1DB073-F82D-4F23-B687-12AAAE1C0BD0}">
      <dgm:prSet phldrT="[テキスト]" custT="1"/>
      <dgm:spPr/>
      <dgm:t>
        <a:bodyPr/>
        <a:lstStyle/>
        <a:p>
          <a:r>
            <a:rPr kumimoji="1" lang="ja-JP" altLang="en-US" sz="2800" dirty="0" smtClean="0"/>
            <a:t> </a:t>
          </a:r>
          <a:r>
            <a:rPr kumimoji="1" lang="en-US" altLang="ja-JP" sz="2800" dirty="0" smtClean="0"/>
            <a:t>B. </a:t>
          </a:r>
          <a:r>
            <a:rPr kumimoji="1" lang="ja-JP" altLang="en-US" sz="2800" dirty="0" smtClean="0"/>
            <a:t>実装</a:t>
          </a:r>
          <a:r>
            <a:rPr kumimoji="1" lang="en-US" altLang="ja-JP" sz="2800" dirty="0" smtClean="0"/>
            <a:t>, </a:t>
          </a:r>
          <a:r>
            <a:rPr kumimoji="1" lang="ja-JP" altLang="en-US" sz="2800" dirty="0" smtClean="0"/>
            <a:t>テスト</a:t>
          </a:r>
          <a:endParaRPr kumimoji="1" lang="ja-JP" altLang="en-US" sz="2800" dirty="0"/>
        </a:p>
      </dgm:t>
    </dgm:pt>
    <dgm:pt modelId="{61793B87-F471-4CDD-AA21-3D8FD1DE5E01}" type="parTrans" cxnId="{8B6D260D-A334-436B-B798-4C64FE6BEBD5}">
      <dgm:prSet/>
      <dgm:spPr/>
      <dgm:t>
        <a:bodyPr/>
        <a:lstStyle/>
        <a:p>
          <a:endParaRPr kumimoji="1" lang="ja-JP" altLang="en-US"/>
        </a:p>
      </dgm:t>
    </dgm:pt>
    <dgm:pt modelId="{BD98E73C-AAA6-4DA5-93B6-6DF4DC152A30}" type="sibTrans" cxnId="{8B6D260D-A334-436B-B798-4C64FE6BEBD5}">
      <dgm:prSet/>
      <dgm:spPr>
        <a:solidFill>
          <a:srgbClr val="26AB1F"/>
        </a:solidFill>
        <a:ln>
          <a:solidFill>
            <a:schemeClr val="bg1">
              <a:alpha val="90000"/>
            </a:schemeClr>
          </a:solidFill>
        </a:ln>
      </dgm:spPr>
      <dgm:t>
        <a:bodyPr/>
        <a:lstStyle/>
        <a:p>
          <a:endParaRPr kumimoji="1" lang="ja-JP" altLang="en-US" dirty="0"/>
        </a:p>
      </dgm:t>
    </dgm:pt>
    <dgm:pt modelId="{B75DCB25-29DA-4B72-8E0D-5DB1E2C76043}">
      <dgm:prSet phldrT="[テキスト]" custT="1"/>
      <dgm:spPr/>
      <dgm:t>
        <a:bodyPr/>
        <a:lstStyle/>
        <a:p>
          <a:r>
            <a:rPr kumimoji="1" lang="en-US" altLang="ja-JP" sz="2800" dirty="0" smtClean="0"/>
            <a:t> C. </a:t>
          </a:r>
          <a:r>
            <a:rPr kumimoji="1" lang="ja-JP" altLang="en-US" sz="2800" dirty="0" smtClean="0"/>
            <a:t>レポジトリ取込み</a:t>
          </a:r>
          <a:r>
            <a:rPr kumimoji="1" lang="en-US" altLang="ja-JP" sz="2800" dirty="0" smtClean="0"/>
            <a:t>, </a:t>
          </a:r>
          <a:r>
            <a:rPr kumimoji="1" lang="ja-JP" altLang="en-US" sz="2800" dirty="0" smtClean="0"/>
            <a:t>テスト</a:t>
          </a:r>
          <a:endParaRPr kumimoji="1" lang="ja-JP" altLang="en-US" sz="2800" dirty="0"/>
        </a:p>
      </dgm:t>
    </dgm:pt>
    <dgm:pt modelId="{C010EDAA-DDB9-44C7-B016-15B51BAD19AC}" type="parTrans" cxnId="{31EF02E4-F094-4E6C-B430-0993C4C631DD}">
      <dgm:prSet/>
      <dgm:spPr/>
      <dgm:t>
        <a:bodyPr/>
        <a:lstStyle/>
        <a:p>
          <a:endParaRPr kumimoji="1" lang="ja-JP" altLang="en-US"/>
        </a:p>
      </dgm:t>
    </dgm:pt>
    <dgm:pt modelId="{7A2B3D62-CDA8-410F-ABDD-046A4CE93685}" type="sibTrans" cxnId="{31EF02E4-F094-4E6C-B430-0993C4C631DD}">
      <dgm:prSet/>
      <dgm:spPr>
        <a:solidFill>
          <a:srgbClr val="26AB1F"/>
        </a:solidFill>
        <a:ln>
          <a:solidFill>
            <a:schemeClr val="bg1"/>
          </a:solidFill>
        </a:ln>
      </dgm:spPr>
      <dgm:t>
        <a:bodyPr/>
        <a:lstStyle/>
        <a:p>
          <a:endParaRPr kumimoji="1" lang="ja-JP" altLang="en-US" dirty="0"/>
        </a:p>
      </dgm:t>
    </dgm:pt>
    <dgm:pt modelId="{870738DE-50B9-49A3-9A78-7C2B51BF5842}" type="pres">
      <dgm:prSet presAssocID="{D56B3E43-2FAE-4E52-962F-BE90A509F449}" presName="outerComposite" presStyleCnt="0">
        <dgm:presLayoutVars>
          <dgm:chMax val="5"/>
          <dgm:dir/>
          <dgm:resizeHandles val="exact"/>
        </dgm:presLayoutVars>
      </dgm:prSet>
      <dgm:spPr/>
      <dgm:t>
        <a:bodyPr/>
        <a:lstStyle/>
        <a:p>
          <a:endParaRPr kumimoji="1" lang="ja-JP" altLang="en-US"/>
        </a:p>
      </dgm:t>
    </dgm:pt>
    <dgm:pt modelId="{333DE63F-D1C3-43E9-A013-EE91608B3202}" type="pres">
      <dgm:prSet presAssocID="{D56B3E43-2FAE-4E52-962F-BE90A509F449}" presName="dummyMaxCanvas" presStyleCnt="0">
        <dgm:presLayoutVars/>
      </dgm:prSet>
      <dgm:spPr/>
      <dgm:t>
        <a:bodyPr/>
        <a:lstStyle/>
        <a:p>
          <a:endParaRPr kumimoji="1" lang="ja-JP" altLang="en-US"/>
        </a:p>
      </dgm:t>
    </dgm:pt>
    <dgm:pt modelId="{5632D2DD-3879-44D7-8835-CF6675CEE121}" type="pres">
      <dgm:prSet presAssocID="{D56B3E43-2FAE-4E52-962F-BE90A509F449}" presName="FourNodes_1" presStyleLbl="node1" presStyleIdx="0" presStyleCnt="4">
        <dgm:presLayoutVars>
          <dgm:bulletEnabled val="1"/>
        </dgm:presLayoutVars>
      </dgm:prSet>
      <dgm:spPr/>
      <dgm:t>
        <a:bodyPr/>
        <a:lstStyle/>
        <a:p>
          <a:endParaRPr kumimoji="1" lang="ja-JP" altLang="en-US"/>
        </a:p>
      </dgm:t>
    </dgm:pt>
    <dgm:pt modelId="{9AC6D0EA-4024-4CB3-95D5-69AA70217AAE}" type="pres">
      <dgm:prSet presAssocID="{D56B3E43-2FAE-4E52-962F-BE90A509F449}" presName="FourNodes_2" presStyleLbl="node1" presStyleIdx="1" presStyleCnt="4">
        <dgm:presLayoutVars>
          <dgm:bulletEnabled val="1"/>
        </dgm:presLayoutVars>
      </dgm:prSet>
      <dgm:spPr/>
      <dgm:t>
        <a:bodyPr/>
        <a:lstStyle/>
        <a:p>
          <a:endParaRPr kumimoji="1" lang="ja-JP" altLang="en-US"/>
        </a:p>
      </dgm:t>
    </dgm:pt>
    <dgm:pt modelId="{9DA06B50-A28B-465E-989A-880E4A93B624}" type="pres">
      <dgm:prSet presAssocID="{D56B3E43-2FAE-4E52-962F-BE90A509F449}" presName="FourNodes_3" presStyleLbl="node1" presStyleIdx="2" presStyleCnt="4">
        <dgm:presLayoutVars>
          <dgm:bulletEnabled val="1"/>
        </dgm:presLayoutVars>
      </dgm:prSet>
      <dgm:spPr/>
      <dgm:t>
        <a:bodyPr/>
        <a:lstStyle/>
        <a:p>
          <a:endParaRPr kumimoji="1" lang="ja-JP" altLang="en-US"/>
        </a:p>
      </dgm:t>
    </dgm:pt>
    <dgm:pt modelId="{5CCE1078-C9E8-4B33-A2C2-042F087613F0}" type="pres">
      <dgm:prSet presAssocID="{D56B3E43-2FAE-4E52-962F-BE90A509F449}" presName="FourNodes_4" presStyleLbl="node1" presStyleIdx="3" presStyleCnt="4">
        <dgm:presLayoutVars>
          <dgm:bulletEnabled val="1"/>
        </dgm:presLayoutVars>
      </dgm:prSet>
      <dgm:spPr/>
      <dgm:t>
        <a:bodyPr/>
        <a:lstStyle/>
        <a:p>
          <a:endParaRPr kumimoji="1" lang="ja-JP" altLang="en-US"/>
        </a:p>
      </dgm:t>
    </dgm:pt>
    <dgm:pt modelId="{36DA9816-1BE9-4BFC-9A7A-873258B108EC}" type="pres">
      <dgm:prSet presAssocID="{D56B3E43-2FAE-4E52-962F-BE90A509F449}" presName="FourConn_1-2" presStyleLbl="fgAccFollowNode1" presStyleIdx="0" presStyleCnt="3">
        <dgm:presLayoutVars>
          <dgm:bulletEnabled val="1"/>
        </dgm:presLayoutVars>
      </dgm:prSet>
      <dgm:spPr/>
      <dgm:t>
        <a:bodyPr/>
        <a:lstStyle/>
        <a:p>
          <a:endParaRPr kumimoji="1" lang="ja-JP" altLang="en-US"/>
        </a:p>
      </dgm:t>
    </dgm:pt>
    <dgm:pt modelId="{64160254-0D01-4896-AA1C-E2121044D9D1}" type="pres">
      <dgm:prSet presAssocID="{D56B3E43-2FAE-4E52-962F-BE90A509F449}" presName="FourConn_2-3" presStyleLbl="fgAccFollowNode1" presStyleIdx="1" presStyleCnt="3">
        <dgm:presLayoutVars>
          <dgm:bulletEnabled val="1"/>
        </dgm:presLayoutVars>
      </dgm:prSet>
      <dgm:spPr/>
      <dgm:t>
        <a:bodyPr/>
        <a:lstStyle/>
        <a:p>
          <a:endParaRPr kumimoji="1" lang="ja-JP" altLang="en-US"/>
        </a:p>
      </dgm:t>
    </dgm:pt>
    <dgm:pt modelId="{CA4D40A9-DDC8-4275-B3DB-F6C4B61A9326}" type="pres">
      <dgm:prSet presAssocID="{D56B3E43-2FAE-4E52-962F-BE90A509F449}" presName="FourConn_3-4" presStyleLbl="fgAccFollowNode1" presStyleIdx="2" presStyleCnt="3">
        <dgm:presLayoutVars>
          <dgm:bulletEnabled val="1"/>
        </dgm:presLayoutVars>
      </dgm:prSet>
      <dgm:spPr/>
      <dgm:t>
        <a:bodyPr/>
        <a:lstStyle/>
        <a:p>
          <a:endParaRPr kumimoji="1" lang="ja-JP" altLang="en-US"/>
        </a:p>
      </dgm:t>
    </dgm:pt>
    <dgm:pt modelId="{4836BAD7-0DE6-42BB-B8A0-D0FF43E04A23}" type="pres">
      <dgm:prSet presAssocID="{D56B3E43-2FAE-4E52-962F-BE90A509F449}" presName="FourNodes_1_text" presStyleLbl="node1" presStyleIdx="3" presStyleCnt="4">
        <dgm:presLayoutVars>
          <dgm:bulletEnabled val="1"/>
        </dgm:presLayoutVars>
      </dgm:prSet>
      <dgm:spPr/>
      <dgm:t>
        <a:bodyPr/>
        <a:lstStyle/>
        <a:p>
          <a:endParaRPr kumimoji="1" lang="ja-JP" altLang="en-US"/>
        </a:p>
      </dgm:t>
    </dgm:pt>
    <dgm:pt modelId="{897A66AF-11C1-4396-8E59-B142166A476F}" type="pres">
      <dgm:prSet presAssocID="{D56B3E43-2FAE-4E52-962F-BE90A509F449}" presName="FourNodes_2_text" presStyleLbl="node1" presStyleIdx="3" presStyleCnt="4">
        <dgm:presLayoutVars>
          <dgm:bulletEnabled val="1"/>
        </dgm:presLayoutVars>
      </dgm:prSet>
      <dgm:spPr/>
      <dgm:t>
        <a:bodyPr/>
        <a:lstStyle/>
        <a:p>
          <a:endParaRPr kumimoji="1" lang="ja-JP" altLang="en-US"/>
        </a:p>
      </dgm:t>
    </dgm:pt>
    <dgm:pt modelId="{3AB208E9-7FC4-4B99-A514-16B9C2602D1A}" type="pres">
      <dgm:prSet presAssocID="{D56B3E43-2FAE-4E52-962F-BE90A509F449}" presName="FourNodes_3_text" presStyleLbl="node1" presStyleIdx="3" presStyleCnt="4">
        <dgm:presLayoutVars>
          <dgm:bulletEnabled val="1"/>
        </dgm:presLayoutVars>
      </dgm:prSet>
      <dgm:spPr/>
      <dgm:t>
        <a:bodyPr/>
        <a:lstStyle/>
        <a:p>
          <a:endParaRPr kumimoji="1" lang="ja-JP" altLang="en-US"/>
        </a:p>
      </dgm:t>
    </dgm:pt>
    <dgm:pt modelId="{12E063A8-6515-4288-9573-4019C9977CE5}" type="pres">
      <dgm:prSet presAssocID="{D56B3E43-2FAE-4E52-962F-BE90A509F449}" presName="FourNodes_4_text" presStyleLbl="node1" presStyleIdx="3" presStyleCnt="4">
        <dgm:presLayoutVars>
          <dgm:bulletEnabled val="1"/>
        </dgm:presLayoutVars>
      </dgm:prSet>
      <dgm:spPr/>
      <dgm:t>
        <a:bodyPr/>
        <a:lstStyle/>
        <a:p>
          <a:endParaRPr kumimoji="1" lang="ja-JP" altLang="en-US"/>
        </a:p>
      </dgm:t>
    </dgm:pt>
  </dgm:ptLst>
  <dgm:cxnLst>
    <dgm:cxn modelId="{6461A95D-F63D-4D24-98B0-712AFDB4B913}" type="presOf" srcId="{7C1DB073-F82D-4F23-B687-12AAAE1C0BD0}" destId="{897A66AF-11C1-4396-8E59-B142166A476F}" srcOrd="1" destOrd="0" presId="urn:microsoft.com/office/officeart/2005/8/layout/vProcess5"/>
    <dgm:cxn modelId="{31EF02E4-F094-4E6C-B430-0993C4C631DD}" srcId="{D56B3E43-2FAE-4E52-962F-BE90A509F449}" destId="{B75DCB25-29DA-4B72-8E0D-5DB1E2C76043}" srcOrd="2" destOrd="0" parTransId="{C010EDAA-DDB9-44C7-B016-15B51BAD19AC}" sibTransId="{7A2B3D62-CDA8-410F-ABDD-046A4CE93685}"/>
    <dgm:cxn modelId="{DF816C09-F00E-4B0E-8B23-CC71B227CA6B}" type="presOf" srcId="{7C1DB073-F82D-4F23-B687-12AAAE1C0BD0}" destId="{9AC6D0EA-4024-4CB3-95D5-69AA70217AAE}" srcOrd="0" destOrd="0" presId="urn:microsoft.com/office/officeart/2005/8/layout/vProcess5"/>
    <dgm:cxn modelId="{EE6543C0-67BA-4FD0-9980-8A75023003C4}" type="presOf" srcId="{7A2B3D62-CDA8-410F-ABDD-046A4CE93685}" destId="{CA4D40A9-DDC8-4275-B3DB-F6C4B61A9326}" srcOrd="0" destOrd="0" presId="urn:microsoft.com/office/officeart/2005/8/layout/vProcess5"/>
    <dgm:cxn modelId="{7AB56688-4E34-4361-A5C2-578404A0D12C}" type="presOf" srcId="{162A4E0D-FF0A-4EB7-B187-E172033B0A71}" destId="{5CCE1078-C9E8-4B33-A2C2-042F087613F0}" srcOrd="0" destOrd="0" presId="urn:microsoft.com/office/officeart/2005/8/layout/vProcess5"/>
    <dgm:cxn modelId="{FFF2AC17-D331-45C6-A8BE-7D55748F5369}" type="presOf" srcId="{162A4E0D-FF0A-4EB7-B187-E172033B0A71}" destId="{12E063A8-6515-4288-9573-4019C9977CE5}" srcOrd="1" destOrd="0" presId="urn:microsoft.com/office/officeart/2005/8/layout/vProcess5"/>
    <dgm:cxn modelId="{2E63361D-C8F8-4850-A17E-8BFFBE8D7161}" type="presOf" srcId="{791E105B-2D40-45C8-8587-365084ABF1CD}" destId="{5632D2DD-3879-44D7-8835-CF6675CEE121}" srcOrd="0" destOrd="0" presId="urn:microsoft.com/office/officeart/2005/8/layout/vProcess5"/>
    <dgm:cxn modelId="{F8853679-02D0-4584-9103-9DBAD7532994}" srcId="{D56B3E43-2FAE-4E52-962F-BE90A509F449}" destId="{162A4E0D-FF0A-4EB7-B187-E172033B0A71}" srcOrd="3" destOrd="0" parTransId="{99C54616-36AD-497D-8AA9-2B54CFBAC714}" sibTransId="{C3641393-5D1F-4584-A583-7A54375269E0}"/>
    <dgm:cxn modelId="{0121883F-AB21-489E-9EA3-03509BAFE55C}" type="presOf" srcId="{B75DCB25-29DA-4B72-8E0D-5DB1E2C76043}" destId="{9DA06B50-A28B-465E-989A-880E4A93B624}" srcOrd="0" destOrd="0" presId="urn:microsoft.com/office/officeart/2005/8/layout/vProcess5"/>
    <dgm:cxn modelId="{9D76E945-61C4-4221-81FF-7052DFF4919A}" type="presOf" srcId="{D56B3E43-2FAE-4E52-962F-BE90A509F449}" destId="{870738DE-50B9-49A3-9A78-7C2B51BF5842}" srcOrd="0" destOrd="0" presId="urn:microsoft.com/office/officeart/2005/8/layout/vProcess5"/>
    <dgm:cxn modelId="{8B6D260D-A334-436B-B798-4C64FE6BEBD5}" srcId="{D56B3E43-2FAE-4E52-962F-BE90A509F449}" destId="{7C1DB073-F82D-4F23-B687-12AAAE1C0BD0}" srcOrd="1" destOrd="0" parTransId="{61793B87-F471-4CDD-AA21-3D8FD1DE5E01}" sibTransId="{BD98E73C-AAA6-4DA5-93B6-6DF4DC152A30}"/>
    <dgm:cxn modelId="{8980D15A-BC6B-49D8-A41B-22BB5CF22F68}" type="presOf" srcId="{BD98E73C-AAA6-4DA5-93B6-6DF4DC152A30}" destId="{64160254-0D01-4896-AA1C-E2121044D9D1}" srcOrd="0" destOrd="0" presId="urn:microsoft.com/office/officeart/2005/8/layout/vProcess5"/>
    <dgm:cxn modelId="{FA4557C3-2F3D-4709-8403-47899DEE4C8C}" type="presOf" srcId="{791E105B-2D40-45C8-8587-365084ABF1CD}" destId="{4836BAD7-0DE6-42BB-B8A0-D0FF43E04A23}" srcOrd="1" destOrd="0" presId="urn:microsoft.com/office/officeart/2005/8/layout/vProcess5"/>
    <dgm:cxn modelId="{94A30E57-122A-4C1E-81BA-7EBDC776A356}" srcId="{D56B3E43-2FAE-4E52-962F-BE90A509F449}" destId="{791E105B-2D40-45C8-8587-365084ABF1CD}" srcOrd="0" destOrd="0" parTransId="{70A5435A-A734-4D1B-B84C-9A72CADEB15E}" sibTransId="{8CD1317B-4CED-4DFF-8694-2184512038E6}"/>
    <dgm:cxn modelId="{839FEEF3-2CE5-4920-8C1B-A4232A15DBA2}" type="presOf" srcId="{8CD1317B-4CED-4DFF-8694-2184512038E6}" destId="{36DA9816-1BE9-4BFC-9A7A-873258B108EC}" srcOrd="0" destOrd="0" presId="urn:microsoft.com/office/officeart/2005/8/layout/vProcess5"/>
    <dgm:cxn modelId="{46CB6A1B-1EA5-460E-B963-340E5D108EC4}" type="presOf" srcId="{B75DCB25-29DA-4B72-8E0D-5DB1E2C76043}" destId="{3AB208E9-7FC4-4B99-A514-16B9C2602D1A}" srcOrd="1" destOrd="0" presId="urn:microsoft.com/office/officeart/2005/8/layout/vProcess5"/>
    <dgm:cxn modelId="{0F6F189A-527F-481F-ACCA-BFA9FE4A1D88}" type="presParOf" srcId="{870738DE-50B9-49A3-9A78-7C2B51BF5842}" destId="{333DE63F-D1C3-43E9-A013-EE91608B3202}" srcOrd="0" destOrd="0" presId="urn:microsoft.com/office/officeart/2005/8/layout/vProcess5"/>
    <dgm:cxn modelId="{7E2A76DC-C1FB-4FFF-8EF0-5329C2C6A982}" type="presParOf" srcId="{870738DE-50B9-49A3-9A78-7C2B51BF5842}" destId="{5632D2DD-3879-44D7-8835-CF6675CEE121}" srcOrd="1" destOrd="0" presId="urn:microsoft.com/office/officeart/2005/8/layout/vProcess5"/>
    <dgm:cxn modelId="{61492DEE-0C0F-47F7-803C-0246B3C239F0}" type="presParOf" srcId="{870738DE-50B9-49A3-9A78-7C2B51BF5842}" destId="{9AC6D0EA-4024-4CB3-95D5-69AA70217AAE}" srcOrd="2" destOrd="0" presId="urn:microsoft.com/office/officeart/2005/8/layout/vProcess5"/>
    <dgm:cxn modelId="{55630569-CD46-409B-A600-9DA832DABB3F}" type="presParOf" srcId="{870738DE-50B9-49A3-9A78-7C2B51BF5842}" destId="{9DA06B50-A28B-465E-989A-880E4A93B624}" srcOrd="3" destOrd="0" presId="urn:microsoft.com/office/officeart/2005/8/layout/vProcess5"/>
    <dgm:cxn modelId="{C8657616-EF79-452C-A14B-0C3D34558AEA}" type="presParOf" srcId="{870738DE-50B9-49A3-9A78-7C2B51BF5842}" destId="{5CCE1078-C9E8-4B33-A2C2-042F087613F0}" srcOrd="4" destOrd="0" presId="urn:microsoft.com/office/officeart/2005/8/layout/vProcess5"/>
    <dgm:cxn modelId="{020A0BCE-21D8-4C7F-9409-6B3DF3D1F30C}" type="presParOf" srcId="{870738DE-50B9-49A3-9A78-7C2B51BF5842}" destId="{36DA9816-1BE9-4BFC-9A7A-873258B108EC}" srcOrd="5" destOrd="0" presId="urn:microsoft.com/office/officeart/2005/8/layout/vProcess5"/>
    <dgm:cxn modelId="{D406B6BB-A59F-465D-9287-FF1606C38356}" type="presParOf" srcId="{870738DE-50B9-49A3-9A78-7C2B51BF5842}" destId="{64160254-0D01-4896-AA1C-E2121044D9D1}" srcOrd="6" destOrd="0" presId="urn:microsoft.com/office/officeart/2005/8/layout/vProcess5"/>
    <dgm:cxn modelId="{572E92ED-037B-44D1-94F3-6E0D6DC7201F}" type="presParOf" srcId="{870738DE-50B9-49A3-9A78-7C2B51BF5842}" destId="{CA4D40A9-DDC8-4275-B3DB-F6C4B61A9326}" srcOrd="7" destOrd="0" presId="urn:microsoft.com/office/officeart/2005/8/layout/vProcess5"/>
    <dgm:cxn modelId="{7A041FD4-C20C-4639-9AD6-057B1A49DD43}" type="presParOf" srcId="{870738DE-50B9-49A3-9A78-7C2B51BF5842}" destId="{4836BAD7-0DE6-42BB-B8A0-D0FF43E04A23}" srcOrd="8" destOrd="0" presId="urn:microsoft.com/office/officeart/2005/8/layout/vProcess5"/>
    <dgm:cxn modelId="{81AEDBB9-780B-417A-9053-43C14EF2539D}" type="presParOf" srcId="{870738DE-50B9-49A3-9A78-7C2B51BF5842}" destId="{897A66AF-11C1-4396-8E59-B142166A476F}" srcOrd="9" destOrd="0" presId="urn:microsoft.com/office/officeart/2005/8/layout/vProcess5"/>
    <dgm:cxn modelId="{15AE1B47-F855-4210-BE06-79F2FC923263}" type="presParOf" srcId="{870738DE-50B9-49A3-9A78-7C2B51BF5842}" destId="{3AB208E9-7FC4-4B99-A514-16B9C2602D1A}" srcOrd="10" destOrd="0" presId="urn:microsoft.com/office/officeart/2005/8/layout/vProcess5"/>
    <dgm:cxn modelId="{F3C8B69E-F62F-46A8-9FDF-94F6FE19ABF4}" type="presParOf" srcId="{870738DE-50B9-49A3-9A78-7C2B51BF5842}" destId="{12E063A8-6515-4288-9573-4019C9977CE5}"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E355AE-7F39-4B55-870F-2EE774EDA01A}" type="doc">
      <dgm:prSet loTypeId="urn:microsoft.com/office/officeart/2005/8/layout/process2" loCatId="process" qsTypeId="urn:microsoft.com/office/officeart/2005/8/quickstyle/simple1" qsCatId="simple" csTypeId="urn:microsoft.com/office/officeart/2005/8/colors/colorful5" csCatId="colorful" phldr="1"/>
      <dgm:spPr/>
    </dgm:pt>
    <dgm:pt modelId="{7DB8D309-F5AD-4713-A223-7E7CEF990F43}">
      <dgm:prSet phldrT="[テキスト]" custT="1"/>
      <dgm:spPr>
        <a:solidFill>
          <a:srgbClr val="92D050"/>
        </a:solidFill>
      </dgm:spPr>
      <dgm:t>
        <a:bodyPr/>
        <a:lstStyle/>
        <a:p>
          <a:r>
            <a:rPr kumimoji="1" lang="en-US" altLang="ja-JP" sz="3200" dirty="0" smtClean="0"/>
            <a:t>View</a:t>
          </a:r>
          <a:endParaRPr kumimoji="1" lang="ja-JP" altLang="en-US" sz="3200" dirty="0"/>
        </a:p>
      </dgm:t>
    </dgm:pt>
    <dgm:pt modelId="{9552FCDE-5E35-44FE-9968-5BA5B9095752}" type="parTrans" cxnId="{4756A28F-B9C0-4760-90DC-39E56B045B27}">
      <dgm:prSet/>
      <dgm:spPr/>
      <dgm:t>
        <a:bodyPr/>
        <a:lstStyle/>
        <a:p>
          <a:endParaRPr kumimoji="1" lang="ja-JP" altLang="en-US"/>
        </a:p>
      </dgm:t>
    </dgm:pt>
    <dgm:pt modelId="{CDCB47A9-9BBF-4EF3-BDAB-3598EEE4BB0E}" type="sibTrans" cxnId="{4756A28F-B9C0-4760-90DC-39E56B045B27}">
      <dgm:prSet/>
      <dgm:spPr>
        <a:noFill/>
        <a:ln>
          <a:noFill/>
        </a:ln>
      </dgm:spPr>
      <dgm:t>
        <a:bodyPr/>
        <a:lstStyle/>
        <a:p>
          <a:endParaRPr kumimoji="1" lang="ja-JP" altLang="en-US" dirty="0"/>
        </a:p>
      </dgm:t>
    </dgm:pt>
    <dgm:pt modelId="{3FC66FEA-F2EB-43DF-8348-E20CC060D3F2}">
      <dgm:prSet phldrT="[テキスト]" custT="1"/>
      <dgm:spPr>
        <a:solidFill>
          <a:srgbClr val="FFC000"/>
        </a:solidFill>
      </dgm:spPr>
      <dgm:t>
        <a:bodyPr/>
        <a:lstStyle/>
        <a:p>
          <a:r>
            <a:rPr kumimoji="1" lang="en-US" altLang="ja-JP" sz="3200" dirty="0" smtClean="0"/>
            <a:t>Model</a:t>
          </a:r>
          <a:endParaRPr kumimoji="1" lang="ja-JP" altLang="en-US" sz="3200" dirty="0"/>
        </a:p>
      </dgm:t>
    </dgm:pt>
    <dgm:pt modelId="{D3BCB293-C8A7-4BE7-B75C-F9F81E47AA8A}" type="parTrans" cxnId="{B8D3C5E8-2662-4DF1-BB30-A1A146DEB9BC}">
      <dgm:prSet/>
      <dgm:spPr/>
      <dgm:t>
        <a:bodyPr/>
        <a:lstStyle/>
        <a:p>
          <a:endParaRPr kumimoji="1" lang="ja-JP" altLang="en-US"/>
        </a:p>
      </dgm:t>
    </dgm:pt>
    <dgm:pt modelId="{18F4883B-E19D-47CB-AD87-F0C6033CA00E}" type="sibTrans" cxnId="{B8D3C5E8-2662-4DF1-BB30-A1A146DEB9BC}">
      <dgm:prSet/>
      <dgm:spPr/>
      <dgm:t>
        <a:bodyPr/>
        <a:lstStyle/>
        <a:p>
          <a:endParaRPr kumimoji="1" lang="ja-JP" altLang="en-US"/>
        </a:p>
      </dgm:t>
    </dgm:pt>
    <dgm:pt modelId="{C30F128F-5FC6-4FB2-8E28-F3A6CA49493C}">
      <dgm:prSet phldrT="[テキスト]" custT="1"/>
      <dgm:spPr/>
      <dgm:t>
        <a:bodyPr/>
        <a:lstStyle/>
        <a:p>
          <a:r>
            <a:rPr kumimoji="1" lang="en-US" altLang="ja-JP" sz="2000" dirty="0" smtClean="0"/>
            <a:t>Template</a:t>
          </a:r>
        </a:p>
        <a:p>
          <a:r>
            <a:rPr kumimoji="1" lang="en-US" altLang="ja-JP" sz="2000" dirty="0" smtClean="0"/>
            <a:t>(HTML)</a:t>
          </a:r>
          <a:endParaRPr kumimoji="1" lang="ja-JP" altLang="en-US" sz="2000" dirty="0"/>
        </a:p>
      </dgm:t>
    </dgm:pt>
    <dgm:pt modelId="{1181AF34-004D-4230-B511-69E383AE5B9A}" type="sibTrans" cxnId="{01E87A44-6414-46CD-A591-4C7FC2204524}">
      <dgm:prSet/>
      <dgm:spPr/>
      <dgm:t>
        <a:bodyPr/>
        <a:lstStyle/>
        <a:p>
          <a:endParaRPr kumimoji="1" lang="ja-JP" altLang="en-US" dirty="0"/>
        </a:p>
      </dgm:t>
    </dgm:pt>
    <dgm:pt modelId="{E391476E-2D1C-48FE-8A1A-985C75082D05}" type="parTrans" cxnId="{01E87A44-6414-46CD-A591-4C7FC2204524}">
      <dgm:prSet/>
      <dgm:spPr/>
      <dgm:t>
        <a:bodyPr/>
        <a:lstStyle/>
        <a:p>
          <a:endParaRPr kumimoji="1" lang="ja-JP" altLang="en-US"/>
        </a:p>
      </dgm:t>
    </dgm:pt>
    <dgm:pt modelId="{8A2EDBEC-4208-4DA0-B355-1EEFECC04BA4}" type="pres">
      <dgm:prSet presAssocID="{24E355AE-7F39-4B55-870F-2EE774EDA01A}" presName="linearFlow" presStyleCnt="0">
        <dgm:presLayoutVars>
          <dgm:resizeHandles val="exact"/>
        </dgm:presLayoutVars>
      </dgm:prSet>
      <dgm:spPr/>
    </dgm:pt>
    <dgm:pt modelId="{3DC283DF-D7B0-4A65-A0D0-EB6E206D1F32}" type="pres">
      <dgm:prSet presAssocID="{C30F128F-5FC6-4FB2-8E28-F3A6CA49493C}" presName="node" presStyleLbl="node1" presStyleIdx="0" presStyleCnt="3" custScaleX="292926" custScaleY="49637" custLinFactNeighborX="-7511" custLinFactNeighborY="4543">
        <dgm:presLayoutVars>
          <dgm:bulletEnabled val="1"/>
        </dgm:presLayoutVars>
      </dgm:prSet>
      <dgm:spPr/>
      <dgm:t>
        <a:bodyPr/>
        <a:lstStyle/>
        <a:p>
          <a:endParaRPr kumimoji="1" lang="ja-JP" altLang="en-US"/>
        </a:p>
      </dgm:t>
    </dgm:pt>
    <dgm:pt modelId="{221C45B9-0A70-4B8B-AC8A-BD7900775BE0}" type="pres">
      <dgm:prSet presAssocID="{1181AF34-004D-4230-B511-69E383AE5B9A}" presName="sibTrans" presStyleLbl="sibTrans2D1" presStyleIdx="0" presStyleCnt="2" custScaleY="58003"/>
      <dgm:spPr/>
      <dgm:t>
        <a:bodyPr/>
        <a:lstStyle/>
        <a:p>
          <a:endParaRPr kumimoji="1" lang="ja-JP" altLang="en-US"/>
        </a:p>
      </dgm:t>
    </dgm:pt>
    <dgm:pt modelId="{8966A13B-CEF6-4C39-8E30-303821340200}" type="pres">
      <dgm:prSet presAssocID="{1181AF34-004D-4230-B511-69E383AE5B9A}" presName="connectorText" presStyleLbl="sibTrans2D1" presStyleIdx="0" presStyleCnt="2"/>
      <dgm:spPr/>
      <dgm:t>
        <a:bodyPr/>
        <a:lstStyle/>
        <a:p>
          <a:endParaRPr kumimoji="1" lang="ja-JP" altLang="en-US"/>
        </a:p>
      </dgm:t>
    </dgm:pt>
    <dgm:pt modelId="{32096418-5AFE-43BA-A159-3E2DC8CFD86F}" type="pres">
      <dgm:prSet presAssocID="{7DB8D309-F5AD-4713-A223-7E7CEF990F43}" presName="node" presStyleLbl="node1" presStyleIdx="1" presStyleCnt="3" custScaleX="292926" custScaleY="49637" custLinFactNeighborY="-33398">
        <dgm:presLayoutVars>
          <dgm:bulletEnabled val="1"/>
        </dgm:presLayoutVars>
      </dgm:prSet>
      <dgm:spPr/>
      <dgm:t>
        <a:bodyPr/>
        <a:lstStyle/>
        <a:p>
          <a:endParaRPr kumimoji="1" lang="ja-JP" altLang="en-US"/>
        </a:p>
      </dgm:t>
    </dgm:pt>
    <dgm:pt modelId="{47653CA6-9F03-4706-B05E-832520DDD624}" type="pres">
      <dgm:prSet presAssocID="{CDCB47A9-9BBF-4EF3-BDAB-3598EEE4BB0E}" presName="sibTrans" presStyleLbl="sibTrans2D1" presStyleIdx="1" presStyleCnt="2"/>
      <dgm:spPr/>
      <dgm:t>
        <a:bodyPr/>
        <a:lstStyle/>
        <a:p>
          <a:endParaRPr kumimoji="1" lang="ja-JP" altLang="en-US"/>
        </a:p>
      </dgm:t>
    </dgm:pt>
    <dgm:pt modelId="{CC44C0AE-FDB2-46A8-8638-E24E6C6206AE}" type="pres">
      <dgm:prSet presAssocID="{CDCB47A9-9BBF-4EF3-BDAB-3598EEE4BB0E}" presName="connectorText" presStyleLbl="sibTrans2D1" presStyleIdx="1" presStyleCnt="2"/>
      <dgm:spPr/>
      <dgm:t>
        <a:bodyPr/>
        <a:lstStyle/>
        <a:p>
          <a:endParaRPr kumimoji="1" lang="ja-JP" altLang="en-US"/>
        </a:p>
      </dgm:t>
    </dgm:pt>
    <dgm:pt modelId="{953DA09D-46E1-4BB7-A273-2C8123AEFA2D}" type="pres">
      <dgm:prSet presAssocID="{3FC66FEA-F2EB-43DF-8348-E20CC060D3F2}" presName="node" presStyleLbl="node1" presStyleIdx="2" presStyleCnt="3" custScaleX="292926" custScaleY="49637">
        <dgm:presLayoutVars>
          <dgm:bulletEnabled val="1"/>
        </dgm:presLayoutVars>
      </dgm:prSet>
      <dgm:spPr/>
      <dgm:t>
        <a:bodyPr/>
        <a:lstStyle/>
        <a:p>
          <a:endParaRPr kumimoji="1" lang="ja-JP" altLang="en-US"/>
        </a:p>
      </dgm:t>
    </dgm:pt>
  </dgm:ptLst>
  <dgm:cxnLst>
    <dgm:cxn modelId="{76594931-0370-438F-A1CE-92EE2660464B}" type="presOf" srcId="{1181AF34-004D-4230-B511-69E383AE5B9A}" destId="{8966A13B-CEF6-4C39-8E30-303821340200}" srcOrd="1" destOrd="0" presId="urn:microsoft.com/office/officeart/2005/8/layout/process2"/>
    <dgm:cxn modelId="{6953C7C0-CAA9-4900-908D-226A4B868C2A}" type="presOf" srcId="{C30F128F-5FC6-4FB2-8E28-F3A6CA49493C}" destId="{3DC283DF-D7B0-4A65-A0D0-EB6E206D1F32}" srcOrd="0" destOrd="0" presId="urn:microsoft.com/office/officeart/2005/8/layout/process2"/>
    <dgm:cxn modelId="{A00F0C59-7FE0-4F05-9827-7739A71BFABA}" type="presOf" srcId="{CDCB47A9-9BBF-4EF3-BDAB-3598EEE4BB0E}" destId="{CC44C0AE-FDB2-46A8-8638-E24E6C6206AE}" srcOrd="1" destOrd="0" presId="urn:microsoft.com/office/officeart/2005/8/layout/process2"/>
    <dgm:cxn modelId="{8318C85A-D6BB-4B9B-8F21-49DDFF09C69D}" type="presOf" srcId="{7DB8D309-F5AD-4713-A223-7E7CEF990F43}" destId="{32096418-5AFE-43BA-A159-3E2DC8CFD86F}" srcOrd="0" destOrd="0" presId="urn:microsoft.com/office/officeart/2005/8/layout/process2"/>
    <dgm:cxn modelId="{B8D3C5E8-2662-4DF1-BB30-A1A146DEB9BC}" srcId="{24E355AE-7F39-4B55-870F-2EE774EDA01A}" destId="{3FC66FEA-F2EB-43DF-8348-E20CC060D3F2}" srcOrd="2" destOrd="0" parTransId="{D3BCB293-C8A7-4BE7-B75C-F9F81E47AA8A}" sibTransId="{18F4883B-E19D-47CB-AD87-F0C6033CA00E}"/>
    <dgm:cxn modelId="{B210BBE0-1203-44D3-86E2-50F910295F13}" type="presOf" srcId="{1181AF34-004D-4230-B511-69E383AE5B9A}" destId="{221C45B9-0A70-4B8B-AC8A-BD7900775BE0}" srcOrd="0" destOrd="0" presId="urn:microsoft.com/office/officeart/2005/8/layout/process2"/>
    <dgm:cxn modelId="{4756A28F-B9C0-4760-90DC-39E56B045B27}" srcId="{24E355AE-7F39-4B55-870F-2EE774EDA01A}" destId="{7DB8D309-F5AD-4713-A223-7E7CEF990F43}" srcOrd="1" destOrd="0" parTransId="{9552FCDE-5E35-44FE-9968-5BA5B9095752}" sibTransId="{CDCB47A9-9BBF-4EF3-BDAB-3598EEE4BB0E}"/>
    <dgm:cxn modelId="{51301B46-C4C4-46D6-A1F8-28384D11B2E8}" type="presOf" srcId="{24E355AE-7F39-4B55-870F-2EE774EDA01A}" destId="{8A2EDBEC-4208-4DA0-B355-1EEFECC04BA4}" srcOrd="0" destOrd="0" presId="urn:microsoft.com/office/officeart/2005/8/layout/process2"/>
    <dgm:cxn modelId="{18AE184D-C88F-4BDE-9712-FA3678849D7D}" type="presOf" srcId="{CDCB47A9-9BBF-4EF3-BDAB-3598EEE4BB0E}" destId="{47653CA6-9F03-4706-B05E-832520DDD624}" srcOrd="0" destOrd="0" presId="urn:microsoft.com/office/officeart/2005/8/layout/process2"/>
    <dgm:cxn modelId="{01E87A44-6414-46CD-A591-4C7FC2204524}" srcId="{24E355AE-7F39-4B55-870F-2EE774EDA01A}" destId="{C30F128F-5FC6-4FB2-8E28-F3A6CA49493C}" srcOrd="0" destOrd="0" parTransId="{E391476E-2D1C-48FE-8A1A-985C75082D05}" sibTransId="{1181AF34-004D-4230-B511-69E383AE5B9A}"/>
    <dgm:cxn modelId="{6A28D93B-0BF4-400A-B581-D48528DA8A9C}" type="presOf" srcId="{3FC66FEA-F2EB-43DF-8348-E20CC060D3F2}" destId="{953DA09D-46E1-4BB7-A273-2C8123AEFA2D}" srcOrd="0" destOrd="0" presId="urn:microsoft.com/office/officeart/2005/8/layout/process2"/>
    <dgm:cxn modelId="{0A4DA18E-7964-4A2B-ABD8-FD5B8F8B8452}" type="presParOf" srcId="{8A2EDBEC-4208-4DA0-B355-1EEFECC04BA4}" destId="{3DC283DF-D7B0-4A65-A0D0-EB6E206D1F32}" srcOrd="0" destOrd="0" presId="urn:microsoft.com/office/officeart/2005/8/layout/process2"/>
    <dgm:cxn modelId="{F94E3269-D11A-4DB6-A404-10699E940721}" type="presParOf" srcId="{8A2EDBEC-4208-4DA0-B355-1EEFECC04BA4}" destId="{221C45B9-0A70-4B8B-AC8A-BD7900775BE0}" srcOrd="1" destOrd="0" presId="urn:microsoft.com/office/officeart/2005/8/layout/process2"/>
    <dgm:cxn modelId="{EB18A7B2-31A9-405B-8983-0504F8358A7E}" type="presParOf" srcId="{221C45B9-0A70-4B8B-AC8A-BD7900775BE0}" destId="{8966A13B-CEF6-4C39-8E30-303821340200}" srcOrd="0" destOrd="0" presId="urn:microsoft.com/office/officeart/2005/8/layout/process2"/>
    <dgm:cxn modelId="{85A3FE13-DE44-492A-9D87-69CD9707A2B0}" type="presParOf" srcId="{8A2EDBEC-4208-4DA0-B355-1EEFECC04BA4}" destId="{32096418-5AFE-43BA-A159-3E2DC8CFD86F}" srcOrd="2" destOrd="0" presId="urn:microsoft.com/office/officeart/2005/8/layout/process2"/>
    <dgm:cxn modelId="{A6739329-A4B9-4249-AD21-CDE302E6CFD3}" type="presParOf" srcId="{8A2EDBEC-4208-4DA0-B355-1EEFECC04BA4}" destId="{47653CA6-9F03-4706-B05E-832520DDD624}" srcOrd="3" destOrd="0" presId="urn:microsoft.com/office/officeart/2005/8/layout/process2"/>
    <dgm:cxn modelId="{F65E56C9-482B-41C7-BBF7-792C29C9C09C}" type="presParOf" srcId="{47653CA6-9F03-4706-B05E-832520DDD624}" destId="{CC44C0AE-FDB2-46A8-8638-E24E6C6206AE}" srcOrd="0" destOrd="0" presId="urn:microsoft.com/office/officeart/2005/8/layout/process2"/>
    <dgm:cxn modelId="{A810EF79-F9FC-48CE-9901-C42F41789BE8}" type="presParOf" srcId="{8A2EDBEC-4208-4DA0-B355-1EEFECC04BA4}" destId="{953DA09D-46E1-4BB7-A273-2C8123AEFA2D}"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66FDC4-2205-443C-A921-D4A5F5C8006E}">
      <dsp:nvSpPr>
        <dsp:cNvPr id="0" name=""/>
        <dsp:cNvSpPr/>
      </dsp:nvSpPr>
      <dsp:spPr>
        <a:xfrm>
          <a:off x="316566" y="0"/>
          <a:ext cx="5585799" cy="5585799"/>
        </a:xfrm>
        <a:prstGeom prst="ellipse">
          <a:avLst/>
        </a:prstGeom>
        <a:solidFill>
          <a:schemeClr val="accent6">
            <a:alpha val="50000"/>
            <a:hueOff val="0"/>
            <a:satOff val="0"/>
            <a:lumOff val="0"/>
            <a:alphaOff val="0"/>
          </a:schemeClr>
        </a:solidFill>
        <a:ln>
          <a:noFill/>
        </a:ln>
        <a:effectLst/>
        <a:sp3d extrusionH="50600" prstMaterial="clear">
          <a:bevelT w="101600" h="80600" prst="relaxedInset"/>
          <a:bevelB w="80600" h="80600" prst="relaxedInset"/>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t" anchorCtr="0">
          <a:noAutofit/>
        </a:bodyPr>
        <a:lstStyle/>
        <a:p>
          <a:pPr lvl="0" algn="ctr" defTabSz="1778000">
            <a:lnSpc>
              <a:spcPct val="90000"/>
            </a:lnSpc>
            <a:spcBef>
              <a:spcPct val="0"/>
            </a:spcBef>
            <a:spcAft>
              <a:spcPct val="35000"/>
            </a:spcAft>
          </a:pPr>
          <a:r>
            <a:rPr kumimoji="1" lang="ja-JP" altLang="en-US" sz="4000" kern="1200" dirty="0" smtClean="0"/>
            <a:t>コミュニティウェア</a:t>
          </a:r>
          <a:endParaRPr kumimoji="1" lang="ja-JP" altLang="en-US" sz="4000" kern="1200" dirty="0"/>
        </a:p>
      </dsp:txBody>
      <dsp:txXfrm>
        <a:off x="316566" y="0"/>
        <a:ext cx="5585799" cy="55857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542299-8FB5-49A4-8BC7-DC3B8AAAD031}">
      <dsp:nvSpPr>
        <dsp:cNvPr id="0" name=""/>
        <dsp:cNvSpPr/>
      </dsp:nvSpPr>
      <dsp:spPr>
        <a:xfrm>
          <a:off x="1993279" y="271029"/>
          <a:ext cx="3502528" cy="3502528"/>
        </a:xfrm>
        <a:prstGeom prst="pie">
          <a:avLst>
            <a:gd name="adj1" fmla="val 16200000"/>
            <a:gd name="adj2" fmla="val 180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t>LMS</a:t>
          </a:r>
          <a:endParaRPr kumimoji="1" lang="ja-JP" altLang="en-US" sz="2800" kern="1200" dirty="0"/>
        </a:p>
      </dsp:txBody>
      <dsp:txXfrm>
        <a:off x="3839195" y="1013231"/>
        <a:ext cx="1250903" cy="1042419"/>
      </dsp:txXfrm>
    </dsp:sp>
    <dsp:sp modelId="{E81BF78A-AC3B-4F7F-BBF5-399C1E139E96}">
      <dsp:nvSpPr>
        <dsp:cNvPr id="0" name=""/>
        <dsp:cNvSpPr/>
      </dsp:nvSpPr>
      <dsp:spPr>
        <a:xfrm>
          <a:off x="1921143" y="396119"/>
          <a:ext cx="3502528" cy="3502528"/>
        </a:xfrm>
        <a:prstGeom prst="pie">
          <a:avLst>
            <a:gd name="adj1" fmla="val 1800000"/>
            <a:gd name="adj2" fmla="val 9000000"/>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グループウェア</a:t>
          </a:r>
          <a:endParaRPr kumimoji="1" lang="ja-JP" altLang="en-US" sz="2800" kern="1200" dirty="0"/>
        </a:p>
      </dsp:txBody>
      <dsp:txXfrm>
        <a:off x="2755079" y="2668593"/>
        <a:ext cx="1876354" cy="917328"/>
      </dsp:txXfrm>
    </dsp:sp>
    <dsp:sp modelId="{0BD9481F-F298-4BEF-B51B-FD065803D005}">
      <dsp:nvSpPr>
        <dsp:cNvPr id="0" name=""/>
        <dsp:cNvSpPr/>
      </dsp:nvSpPr>
      <dsp:spPr>
        <a:xfrm>
          <a:off x="1881231" y="225356"/>
          <a:ext cx="3502528" cy="3502528"/>
        </a:xfrm>
        <a:prstGeom prst="pie">
          <a:avLst>
            <a:gd name="adj1" fmla="val 9000000"/>
            <a:gd name="adj2" fmla="val 16200000"/>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kumimoji="1" lang="en-US" altLang="ja-JP" sz="2800" kern="1200" dirty="0" smtClean="0"/>
            <a:t>CMS</a:t>
          </a:r>
          <a:endParaRPr kumimoji="1" lang="ja-JP" altLang="en-US" sz="2800" kern="1200" dirty="0"/>
        </a:p>
      </dsp:txBody>
      <dsp:txXfrm>
        <a:off x="2286941" y="967558"/>
        <a:ext cx="1250903" cy="1042419"/>
      </dsp:txXfrm>
    </dsp:sp>
    <dsp:sp modelId="{B3E0AE61-CE93-44BE-8E14-67846A941D62}">
      <dsp:nvSpPr>
        <dsp:cNvPr id="0" name=""/>
        <dsp:cNvSpPr/>
      </dsp:nvSpPr>
      <dsp:spPr>
        <a:xfrm>
          <a:off x="1776744" y="54205"/>
          <a:ext cx="3936175" cy="3936175"/>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B4306885-22CC-4709-8586-50DA46FA6583}">
      <dsp:nvSpPr>
        <dsp:cNvPr id="0" name=""/>
        <dsp:cNvSpPr/>
      </dsp:nvSpPr>
      <dsp:spPr>
        <a:xfrm>
          <a:off x="1704320" y="179074"/>
          <a:ext cx="3936175" cy="3936175"/>
        </a:xfrm>
        <a:prstGeom prst="circularArrow">
          <a:avLst>
            <a:gd name="adj1" fmla="val 5085"/>
            <a:gd name="adj2" fmla="val 327528"/>
            <a:gd name="adj3" fmla="val 8671970"/>
            <a:gd name="adj4" fmla="val 1800502"/>
            <a:gd name="adj5" fmla="val 5932"/>
          </a:avLst>
        </a:prstGeom>
        <a:solidFill>
          <a:schemeClr val="accent4">
            <a:hueOff val="-2232385"/>
            <a:satOff val="13449"/>
            <a:lumOff val="1078"/>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52850875-5E76-4667-BCF4-C28487ACED0D}">
      <dsp:nvSpPr>
        <dsp:cNvPr id="0" name=""/>
        <dsp:cNvSpPr/>
      </dsp:nvSpPr>
      <dsp:spPr>
        <a:xfrm>
          <a:off x="1664119" y="8532"/>
          <a:ext cx="3936175" cy="3936175"/>
        </a:xfrm>
        <a:prstGeom prst="circularArrow">
          <a:avLst>
            <a:gd name="adj1" fmla="val 5085"/>
            <a:gd name="adj2" fmla="val 327528"/>
            <a:gd name="adj3" fmla="val 15873039"/>
            <a:gd name="adj4" fmla="val 9000000"/>
            <a:gd name="adj5" fmla="val 5932"/>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075255" y="2450340"/>
          <a:ext cx="2058400" cy="2058400"/>
        </a:xfrm>
        <a:prstGeom prst="ellipse">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NetCommons</a:t>
          </a:r>
          <a:endParaRPr kumimoji="1" lang="ja-JP" altLang="en-US" sz="2400" kern="1200" dirty="0"/>
        </a:p>
      </dsp:txBody>
      <dsp:txXfrm>
        <a:off x="3075255" y="2450340"/>
        <a:ext cx="2058400" cy="2058400"/>
      </dsp:txXfrm>
    </dsp:sp>
    <dsp:sp modelId="{D763FADD-769F-4858-AF01-349AA5E70878}">
      <dsp:nvSpPr>
        <dsp:cNvPr id="0" name=""/>
        <dsp:cNvSpPr/>
      </dsp:nvSpPr>
      <dsp:spPr>
        <a:xfrm rot="12900000">
          <a:off x="1752715" y="2091290"/>
          <a:ext cx="1576042" cy="586644"/>
        </a:xfrm>
        <a:prstGeom prst="lef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917486" y="1150430"/>
          <a:ext cx="1955480" cy="1564384"/>
        </a:xfrm>
        <a:prstGeom prst="roundRect">
          <a:avLst>
            <a:gd name="adj" fmla="val 10000"/>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パブリック</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917486" y="1150430"/>
        <a:ext cx="1955480" cy="1564384"/>
      </dsp:txXfrm>
    </dsp:sp>
    <dsp:sp modelId="{1BFD9D7F-EAD9-4612-B3EC-D7497C1F3314}">
      <dsp:nvSpPr>
        <dsp:cNvPr id="0" name=""/>
        <dsp:cNvSpPr/>
      </dsp:nvSpPr>
      <dsp:spPr>
        <a:xfrm rot="16200000">
          <a:off x="3316434" y="1277269"/>
          <a:ext cx="1576042" cy="586644"/>
        </a:xfrm>
        <a:prstGeom prst="leftArrow">
          <a:avLst>
            <a:gd name="adj1" fmla="val 60000"/>
            <a:gd name="adj2" fmla="val 5000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3126715" y="378"/>
          <a:ext cx="1955480" cy="1564384"/>
        </a:xfrm>
        <a:prstGeom prst="roundRect">
          <a:avLst>
            <a:gd name="adj" fmla="val 10000"/>
          </a:avLst>
        </a:prstGeom>
        <a:solidFill>
          <a:schemeClr val="accent5">
            <a:hueOff val="-4966938"/>
            <a:satOff val="19906"/>
            <a:lumOff val="4314"/>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プライベート</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3126715" y="378"/>
        <a:ext cx="1955480" cy="1564384"/>
      </dsp:txXfrm>
    </dsp:sp>
    <dsp:sp modelId="{E11B2249-037C-40D3-8CD4-5D7FA2166CE4}">
      <dsp:nvSpPr>
        <dsp:cNvPr id="0" name=""/>
        <dsp:cNvSpPr/>
      </dsp:nvSpPr>
      <dsp:spPr>
        <a:xfrm rot="19500000">
          <a:off x="4880154" y="2091290"/>
          <a:ext cx="1576042" cy="586644"/>
        </a:xfrm>
        <a:prstGeom prst="leftArrow">
          <a:avLst>
            <a:gd name="adj1" fmla="val 60000"/>
            <a:gd name="adj2" fmla="val 5000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5335944" y="1150430"/>
          <a:ext cx="1955480" cy="1564384"/>
        </a:xfrm>
        <a:prstGeom prst="roundRect">
          <a:avLst>
            <a:gd name="adj" fmla="val 10000"/>
          </a:avLst>
        </a:prstGeom>
        <a:solidFill>
          <a:schemeClr val="accent5">
            <a:hueOff val="-9933876"/>
            <a:satOff val="39811"/>
            <a:lumOff val="862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kumimoji="1" lang="ja-JP" altLang="en-US" sz="2000" kern="1200" dirty="0" smtClean="0"/>
            <a:t>グループ</a:t>
          </a:r>
          <a:endParaRPr kumimoji="1" lang="en-US" altLang="ja-JP" sz="2000" kern="1200" dirty="0" smtClean="0"/>
        </a:p>
        <a:p>
          <a:pPr lvl="0" algn="ctr" defTabSz="889000">
            <a:lnSpc>
              <a:spcPct val="90000"/>
            </a:lnSpc>
            <a:spcBef>
              <a:spcPct val="0"/>
            </a:spcBef>
            <a:spcAft>
              <a:spcPct val="35000"/>
            </a:spcAft>
          </a:pPr>
          <a:r>
            <a:rPr kumimoji="1" lang="ja-JP" altLang="en-US" sz="2000" kern="1200" dirty="0" smtClean="0"/>
            <a:t>スペース</a:t>
          </a:r>
          <a:endParaRPr kumimoji="1" lang="ja-JP" altLang="en-US" sz="2000" kern="1200" dirty="0"/>
        </a:p>
      </dsp:txBody>
      <dsp:txXfrm>
        <a:off x="5335944" y="1150430"/>
        <a:ext cx="1955480" cy="15643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32D2DD-3879-44D7-8835-CF6675CEE121}">
      <dsp:nvSpPr>
        <dsp:cNvPr id="0" name=""/>
        <dsp:cNvSpPr/>
      </dsp:nvSpPr>
      <dsp:spPr>
        <a:xfrm>
          <a:off x="0" y="0"/>
          <a:ext cx="5530213" cy="8079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en-US" altLang="ja-JP" sz="2800" kern="1200" dirty="0" smtClean="0"/>
            <a:t> A. </a:t>
          </a:r>
          <a:r>
            <a:rPr kumimoji="1" lang="ja-JP" altLang="en-US" sz="2800" kern="1200" dirty="0" smtClean="0"/>
            <a:t>設計</a:t>
          </a:r>
          <a:endParaRPr kumimoji="1" lang="ja-JP" altLang="en-US" sz="2800" kern="1200" dirty="0"/>
        </a:p>
      </dsp:txBody>
      <dsp:txXfrm>
        <a:off x="0" y="0"/>
        <a:ext cx="4637451" cy="807929"/>
      </dsp:txXfrm>
    </dsp:sp>
    <dsp:sp modelId="{9AC6D0EA-4024-4CB3-95D5-69AA70217AAE}">
      <dsp:nvSpPr>
        <dsp:cNvPr id="0" name=""/>
        <dsp:cNvSpPr/>
      </dsp:nvSpPr>
      <dsp:spPr>
        <a:xfrm>
          <a:off x="463155" y="954826"/>
          <a:ext cx="5530213" cy="807929"/>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smtClean="0"/>
            <a:t> </a:t>
          </a:r>
          <a:r>
            <a:rPr kumimoji="1" lang="en-US" altLang="ja-JP" sz="2800" kern="1200" dirty="0" smtClean="0"/>
            <a:t>B. </a:t>
          </a:r>
          <a:r>
            <a:rPr kumimoji="1" lang="ja-JP" altLang="en-US" sz="2800" kern="1200" dirty="0" smtClean="0"/>
            <a:t>実装</a:t>
          </a:r>
          <a:r>
            <a:rPr kumimoji="1" lang="en-US" altLang="ja-JP" sz="2800" kern="1200" dirty="0" smtClean="0"/>
            <a:t>, </a:t>
          </a:r>
          <a:r>
            <a:rPr kumimoji="1" lang="ja-JP" altLang="en-US" sz="2800" kern="1200" dirty="0" smtClean="0"/>
            <a:t>テスト</a:t>
          </a:r>
          <a:endParaRPr kumimoji="1" lang="ja-JP" altLang="en-US" sz="2800" kern="1200" dirty="0"/>
        </a:p>
      </dsp:txBody>
      <dsp:txXfrm>
        <a:off x="463155" y="954826"/>
        <a:ext cx="4541903" cy="807929"/>
      </dsp:txXfrm>
    </dsp:sp>
    <dsp:sp modelId="{9DA06B50-A28B-465E-989A-880E4A93B624}">
      <dsp:nvSpPr>
        <dsp:cNvPr id="0" name=""/>
        <dsp:cNvSpPr/>
      </dsp:nvSpPr>
      <dsp:spPr>
        <a:xfrm>
          <a:off x="919398" y="1909652"/>
          <a:ext cx="5530213" cy="807929"/>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en-US" altLang="ja-JP" sz="2800" kern="1200" dirty="0" smtClean="0"/>
            <a:t> C. </a:t>
          </a:r>
          <a:r>
            <a:rPr kumimoji="1" lang="ja-JP" altLang="en-US" sz="2800" kern="1200" dirty="0" smtClean="0"/>
            <a:t>レポジトリ取込み</a:t>
          </a:r>
          <a:r>
            <a:rPr kumimoji="1" lang="en-US" altLang="ja-JP" sz="2800" kern="1200" dirty="0" smtClean="0"/>
            <a:t>, </a:t>
          </a:r>
          <a:r>
            <a:rPr kumimoji="1" lang="ja-JP" altLang="en-US" sz="2800" kern="1200" dirty="0" smtClean="0"/>
            <a:t>テスト</a:t>
          </a:r>
          <a:endParaRPr kumimoji="1" lang="ja-JP" altLang="en-US" sz="2800" kern="1200" dirty="0"/>
        </a:p>
      </dsp:txBody>
      <dsp:txXfrm>
        <a:off x="919398" y="1909652"/>
        <a:ext cx="4548816" cy="807929"/>
      </dsp:txXfrm>
    </dsp:sp>
    <dsp:sp modelId="{5CCE1078-C9E8-4B33-A2C2-042F087613F0}">
      <dsp:nvSpPr>
        <dsp:cNvPr id="0" name=""/>
        <dsp:cNvSpPr/>
      </dsp:nvSpPr>
      <dsp:spPr>
        <a:xfrm>
          <a:off x="1382553" y="2864478"/>
          <a:ext cx="5530213" cy="80792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kumimoji="1" lang="ja-JP" altLang="en-US" sz="2800" kern="1200" dirty="0" smtClean="0"/>
            <a:t> </a:t>
          </a:r>
          <a:r>
            <a:rPr kumimoji="1" lang="en-US" altLang="ja-JP" sz="2800" kern="1200" dirty="0" smtClean="0"/>
            <a:t>D. </a:t>
          </a:r>
          <a:r>
            <a:rPr kumimoji="1" lang="ja-JP" altLang="en-US" sz="2800" kern="1200" dirty="0" smtClean="0"/>
            <a:t>レビュー</a:t>
          </a:r>
          <a:endParaRPr kumimoji="1" lang="ja-JP" altLang="en-US" sz="2800" kern="1200" dirty="0"/>
        </a:p>
      </dsp:txBody>
      <dsp:txXfrm>
        <a:off x="1382553" y="2864478"/>
        <a:ext cx="4541903" cy="807929"/>
      </dsp:txXfrm>
    </dsp:sp>
    <dsp:sp modelId="{36DA9816-1BE9-4BFC-9A7A-873258B108EC}">
      <dsp:nvSpPr>
        <dsp:cNvPr id="0" name=""/>
        <dsp:cNvSpPr/>
      </dsp:nvSpPr>
      <dsp:spPr>
        <a:xfrm>
          <a:off x="5005059" y="618800"/>
          <a:ext cx="525154" cy="525154"/>
        </a:xfrm>
        <a:prstGeom prst="downArrow">
          <a:avLst>
            <a:gd name="adj1" fmla="val 55000"/>
            <a:gd name="adj2" fmla="val 45000"/>
          </a:avLst>
        </a:prstGeom>
        <a:solidFill>
          <a:srgbClr val="26AB1F"/>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005059" y="618800"/>
        <a:ext cx="525154" cy="525154"/>
      </dsp:txXfrm>
    </dsp:sp>
    <dsp:sp modelId="{64160254-0D01-4896-AA1C-E2121044D9D1}">
      <dsp:nvSpPr>
        <dsp:cNvPr id="0" name=""/>
        <dsp:cNvSpPr/>
      </dsp:nvSpPr>
      <dsp:spPr>
        <a:xfrm>
          <a:off x="5468214" y="1573626"/>
          <a:ext cx="525154" cy="525154"/>
        </a:xfrm>
        <a:prstGeom prst="downArrow">
          <a:avLst>
            <a:gd name="adj1" fmla="val 55000"/>
            <a:gd name="adj2" fmla="val 45000"/>
          </a:avLst>
        </a:prstGeom>
        <a:solidFill>
          <a:srgbClr val="26AB1F"/>
        </a:solidFill>
        <a:ln w="25400" cap="flat" cmpd="sng" algn="ctr">
          <a:solidFill>
            <a:schemeClr val="bg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468214" y="1573626"/>
        <a:ext cx="525154" cy="525154"/>
      </dsp:txXfrm>
    </dsp:sp>
    <dsp:sp modelId="{CA4D40A9-DDC8-4275-B3DB-F6C4B61A9326}">
      <dsp:nvSpPr>
        <dsp:cNvPr id="0" name=""/>
        <dsp:cNvSpPr/>
      </dsp:nvSpPr>
      <dsp:spPr>
        <a:xfrm>
          <a:off x="5924457" y="2528452"/>
          <a:ext cx="525154" cy="525154"/>
        </a:xfrm>
        <a:prstGeom prst="downArrow">
          <a:avLst>
            <a:gd name="adj1" fmla="val 55000"/>
            <a:gd name="adj2" fmla="val 45000"/>
          </a:avLst>
        </a:prstGeom>
        <a:solidFill>
          <a:srgbClr val="26AB1F"/>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kumimoji="1" lang="ja-JP" altLang="en-US" sz="2300" kern="1200" dirty="0"/>
        </a:p>
      </dsp:txBody>
      <dsp:txXfrm>
        <a:off x="5924457" y="2528452"/>
        <a:ext cx="525154" cy="52515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C283DF-D7B0-4A65-A0D0-EB6E206D1F32}">
      <dsp:nvSpPr>
        <dsp:cNvPr id="0" name=""/>
        <dsp:cNvSpPr/>
      </dsp:nvSpPr>
      <dsp:spPr>
        <a:xfrm>
          <a:off x="0" y="72010"/>
          <a:ext cx="2808312" cy="85991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kumimoji="1" lang="en-US" altLang="ja-JP" sz="2000" kern="1200" dirty="0" smtClean="0"/>
            <a:t>Template</a:t>
          </a:r>
        </a:p>
        <a:p>
          <a:pPr lvl="0" algn="ctr" defTabSz="889000">
            <a:lnSpc>
              <a:spcPct val="90000"/>
            </a:lnSpc>
            <a:spcBef>
              <a:spcPct val="0"/>
            </a:spcBef>
            <a:spcAft>
              <a:spcPct val="35000"/>
            </a:spcAft>
          </a:pPr>
          <a:r>
            <a:rPr kumimoji="1" lang="en-US" altLang="ja-JP" sz="2000" kern="1200" dirty="0" smtClean="0"/>
            <a:t>(HTML)</a:t>
          </a:r>
          <a:endParaRPr kumimoji="1" lang="ja-JP" altLang="en-US" sz="2000" kern="1200" dirty="0"/>
        </a:p>
      </dsp:txBody>
      <dsp:txXfrm>
        <a:off x="0" y="72010"/>
        <a:ext cx="2808312" cy="859914"/>
      </dsp:txXfrm>
    </dsp:sp>
    <dsp:sp modelId="{221C45B9-0A70-4B8B-AC8A-BD7900775BE0}">
      <dsp:nvSpPr>
        <dsp:cNvPr id="0" name=""/>
        <dsp:cNvSpPr/>
      </dsp:nvSpPr>
      <dsp:spPr>
        <a:xfrm rot="5400000">
          <a:off x="1213256" y="960365"/>
          <a:ext cx="381798" cy="45218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kumimoji="1" lang="ja-JP" altLang="en-US" sz="1900" kern="1200" dirty="0"/>
        </a:p>
      </dsp:txBody>
      <dsp:txXfrm rot="5400000">
        <a:off x="1213256" y="960365"/>
        <a:ext cx="381798" cy="452181"/>
      </dsp:txXfrm>
    </dsp:sp>
    <dsp:sp modelId="{32096418-5AFE-43BA-A159-3E2DC8CFD86F}">
      <dsp:nvSpPr>
        <dsp:cNvPr id="0" name=""/>
        <dsp:cNvSpPr/>
      </dsp:nvSpPr>
      <dsp:spPr>
        <a:xfrm>
          <a:off x="0" y="1440988"/>
          <a:ext cx="2808312" cy="859914"/>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View</a:t>
          </a:r>
          <a:endParaRPr kumimoji="1" lang="ja-JP" altLang="en-US" sz="3200" kern="1200" dirty="0"/>
        </a:p>
      </dsp:txBody>
      <dsp:txXfrm>
        <a:off x="0" y="1440988"/>
        <a:ext cx="2808312" cy="859914"/>
      </dsp:txXfrm>
    </dsp:sp>
    <dsp:sp modelId="{47653CA6-9F03-4706-B05E-832520DDD624}">
      <dsp:nvSpPr>
        <dsp:cNvPr id="0" name=""/>
        <dsp:cNvSpPr/>
      </dsp:nvSpPr>
      <dsp:spPr>
        <a:xfrm rot="5400000">
          <a:off x="970844" y="2488859"/>
          <a:ext cx="866622" cy="779582"/>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endParaRPr kumimoji="1" lang="ja-JP" altLang="en-US" sz="4500" kern="1200" dirty="0"/>
        </a:p>
      </dsp:txBody>
      <dsp:txXfrm rot="5400000">
        <a:off x="970844" y="2488859"/>
        <a:ext cx="866622" cy="779582"/>
      </dsp:txXfrm>
    </dsp:sp>
    <dsp:sp modelId="{953DA09D-46E1-4BB7-A273-2C8123AEFA2D}">
      <dsp:nvSpPr>
        <dsp:cNvPr id="0" name=""/>
        <dsp:cNvSpPr/>
      </dsp:nvSpPr>
      <dsp:spPr>
        <a:xfrm>
          <a:off x="0" y="3456399"/>
          <a:ext cx="2808312" cy="859914"/>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kern="1200" dirty="0" smtClean="0"/>
            <a:t>Model</a:t>
          </a:r>
          <a:endParaRPr kumimoji="1" lang="ja-JP" altLang="en-US" sz="3200" kern="1200" dirty="0"/>
        </a:p>
      </dsp:txBody>
      <dsp:txXfrm>
        <a:off x="0" y="3456399"/>
        <a:ext cx="2808312" cy="85991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736D5-E0D3-4111-8C4C-E5098B8E037F}" type="datetimeFigureOut">
              <a:rPr kumimoji="1" lang="ja-JP" altLang="en-US" smtClean="0"/>
              <a:pPr/>
              <a:t>2014/11/26</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F46E2-8AE4-4839-B61A-75E79F11E2D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私は研究科に進学する際に研究室を選定するとき</a:t>
            </a:r>
            <a:endParaRPr kumimoji="1" lang="en-US" altLang="ja-JP" dirty="0" smtClean="0"/>
          </a:p>
          <a:p>
            <a:r>
              <a:rPr kumimoji="1" lang="ja-JP" altLang="en-US" dirty="0" smtClean="0"/>
              <a:t>卒業研究に一番影響が大きいと思います。</a:t>
            </a:r>
            <a:endParaRPr kumimoji="1" lang="en-US" altLang="ja-JP" dirty="0" smtClean="0"/>
          </a:p>
          <a:p>
            <a:endParaRPr kumimoji="1" lang="ja-JP" altLang="en-US" dirty="0" smtClean="0"/>
          </a:p>
          <a:p>
            <a:r>
              <a:rPr kumimoji="1" lang="ja-JP" altLang="en-US" dirty="0" smtClean="0"/>
              <a:t>研究室に入ってやりたいこと。</a:t>
            </a:r>
            <a:endParaRPr kumimoji="1" lang="en-US" altLang="ja-JP" dirty="0" smtClean="0"/>
          </a:p>
          <a:p>
            <a:r>
              <a:rPr kumimoji="1" lang="ja-JP" altLang="en-US" dirty="0" smtClean="0"/>
              <a:t>開発の経験を積みたい。プログラムを書く経験。</a:t>
            </a:r>
            <a:endParaRPr kumimoji="1" lang="en-US" altLang="ja-JP" dirty="0" smtClean="0"/>
          </a:p>
          <a:p>
            <a:r>
              <a:rPr kumimoji="1" lang="ja-JP" altLang="en-US" dirty="0" smtClean="0"/>
              <a:t>最近の</a:t>
            </a:r>
            <a:r>
              <a:rPr kumimoji="1" lang="en-US" altLang="ja-JP" dirty="0" smtClean="0"/>
              <a:t>OSS</a:t>
            </a:r>
            <a:r>
              <a:rPr kumimoji="1" lang="ja-JP" altLang="en-US" dirty="0" smtClean="0"/>
              <a:t>開発のトレンドを経験。</a:t>
            </a:r>
            <a:endParaRPr kumimoji="1" lang="en-US" altLang="ja-JP" dirty="0" smtClean="0"/>
          </a:p>
          <a:p>
            <a:endParaRPr kumimoji="1" lang="en-US" altLang="ja-JP" dirty="0" smtClean="0"/>
          </a:p>
          <a:p>
            <a:r>
              <a:rPr kumimoji="1" lang="ja-JP" altLang="en-US" dirty="0" smtClean="0"/>
              <a:t>私が入る前に動き出していた</a:t>
            </a:r>
            <a:r>
              <a:rPr kumimoji="1" lang="en-US" altLang="ja-JP" dirty="0" smtClean="0"/>
              <a:t>NetCommons</a:t>
            </a:r>
            <a:r>
              <a:rPr kumimoji="1" lang="ja-JP" altLang="en-US" dirty="0" smtClean="0"/>
              <a:t>バージョン</a:t>
            </a:r>
            <a:r>
              <a:rPr kumimoji="1" lang="en-US" altLang="ja-JP" dirty="0" smtClean="0"/>
              <a:t>3</a:t>
            </a:r>
            <a:r>
              <a:rPr kumimoji="1" lang="ja-JP" altLang="en-US" dirty="0" smtClean="0"/>
              <a:t>のプロジェクトの開発者として参画することに。</a:t>
            </a:r>
            <a:endParaRPr kumimoji="1" lang="en-US" altLang="ja-JP" dirty="0" smtClean="0"/>
          </a:p>
          <a:p>
            <a:endParaRPr kumimoji="1" lang="en-US" altLang="ja-JP" dirty="0" smtClean="0"/>
          </a:p>
          <a:p>
            <a:r>
              <a:rPr kumimoji="1" lang="ja-JP" altLang="en-US" dirty="0" smtClean="0"/>
              <a:t>研究室に入る時点ではテーマは具体的に決定していませんでした。</a:t>
            </a:r>
            <a:endParaRPr kumimoji="1" lang="en-US" altLang="ja-JP" dirty="0" smtClean="0"/>
          </a:p>
          <a:p>
            <a:r>
              <a:rPr kumimoji="1" lang="ja-JP" altLang="en-US" dirty="0" smtClean="0"/>
              <a:t>ここで発表させていただく内容は</a:t>
            </a:r>
            <a:r>
              <a:rPr kumimoji="1" lang="en-US" altLang="ja-JP" dirty="0" smtClean="0"/>
              <a:t>NC3</a:t>
            </a:r>
            <a:r>
              <a:rPr kumimoji="1" lang="ja-JP" altLang="en-US" dirty="0" smtClean="0"/>
              <a:t>の開発に従事している中で出てきたことをテーマとして定め報告書にまとめています。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ＨＴＭＬ・・・</a:t>
            </a:r>
            <a:r>
              <a:rPr kumimoji="1" lang="en-US" altLang="ja-JP" dirty="0" smtClean="0"/>
              <a:t>&lt;html&gt;&lt;head&gt;&lt;/head&gt;&lt;body&gt;&lt;/body&gt;&lt;/html&gt;</a:t>
            </a:r>
            <a:r>
              <a:rPr kumimoji="1" lang="ja-JP" altLang="en-US" dirty="0" smtClean="0"/>
              <a:t>等のタグによって表現され、ページ内に表示される</a:t>
            </a:r>
            <a:endParaRPr kumimoji="1" lang="en-US" altLang="ja-JP" dirty="0" smtClean="0"/>
          </a:p>
          <a:p>
            <a:r>
              <a:rPr kumimoji="1" lang="ja-JP" altLang="en-US" dirty="0" smtClean="0"/>
              <a:t>ＣＳＳ・・・ページ内の各要素の見た目を制御する</a:t>
            </a:r>
            <a:endParaRPr kumimoji="1" lang="en-US" altLang="ja-JP" dirty="0" smtClean="0"/>
          </a:p>
          <a:p>
            <a:r>
              <a:rPr kumimoji="1" lang="ja-JP" altLang="en-US" dirty="0" smtClean="0"/>
              <a:t>Ｊａｖａｓｃｒｉｐｔ・・・ページ内の各要素の動きを制御する</a:t>
            </a:r>
            <a:endParaRPr kumimoji="1" lang="en-US" altLang="ja-JP" dirty="0" smtClean="0"/>
          </a:p>
          <a:p>
            <a:r>
              <a:rPr kumimoji="1" lang="ja-JP" altLang="en-US" dirty="0" smtClean="0"/>
              <a:t>ＰＨＰ・・・サーバサイドのスクリプト言語。</a:t>
            </a:r>
            <a:r>
              <a:rPr kumimoji="1" lang="en-US" altLang="ja-JP" dirty="0" smtClean="0"/>
              <a:t>DB</a:t>
            </a:r>
            <a:r>
              <a:rPr kumimoji="1" lang="ja-JP" altLang="en-US" dirty="0" smtClean="0"/>
              <a:t>問い合わせ。ページでのデータ表示。</a:t>
            </a:r>
            <a:endParaRPr kumimoji="1" lang="en-US" altLang="ja-JP" dirty="0" smtClean="0"/>
          </a:p>
          <a:p>
            <a:r>
              <a:rPr kumimoji="1" lang="ja-JP" altLang="en-US" dirty="0" smtClean="0"/>
              <a:t>説明　くめの先生　金曜日</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6</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以上で国立情報学研究所　社会共有知研究センタ　新井研究室</a:t>
            </a:r>
            <a:endParaRPr kumimoji="1" lang="en-US" altLang="ja-JP" dirty="0" smtClean="0"/>
          </a:p>
          <a:p>
            <a:r>
              <a:rPr kumimoji="1" lang="ja-JP" altLang="en-US" dirty="0" smtClean="0"/>
              <a:t>日立製作所　公共システム事業部　消防システム開発センタ　第</a:t>
            </a:r>
            <a:r>
              <a:rPr kumimoji="1" lang="en-US" altLang="ja-JP" dirty="0" smtClean="0"/>
              <a:t>2</a:t>
            </a:r>
            <a:r>
              <a:rPr kumimoji="1" lang="ja-JP" altLang="en-US" dirty="0" smtClean="0"/>
              <a:t>Ｇ　外田浩太朗の中間発表を終わります。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14</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15</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1200" dirty="0" smtClean="0"/>
              <a:t>ログインした状態での権限による表示の違いを示す</a:t>
            </a:r>
            <a:endParaRPr kumimoji="1" lang="en-US" altLang="ja-JP" sz="1200" dirty="0" smtClean="0"/>
          </a:p>
          <a:p>
            <a:r>
              <a:rPr lang="ja-JP" altLang="en-US" sz="1200" dirty="0" smtClean="0"/>
              <a:t>表示されているのは公開申請されているコンテンツ</a:t>
            </a:r>
            <a:endParaRPr lang="en-US" altLang="ja-JP" sz="1200" dirty="0" smtClean="0"/>
          </a:p>
          <a:p>
            <a:r>
              <a:rPr kumimoji="1" lang="ja-JP" altLang="en-US" sz="1200" dirty="0" smtClean="0"/>
              <a:t>公開権限がある人から承認されると公開される</a:t>
            </a:r>
            <a:endParaRPr kumimoji="1" lang="en-US" altLang="ja-JP" sz="1200"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18</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19</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fld id="{A9FED28E-9910-4CC0-BDE8-5AFA225D5F47}" type="datetime1">
              <a:rPr kumimoji="1" lang="ja-JP" altLang="en-US" smtClean="0"/>
              <a:pPr/>
              <a:t>2014/11/26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6A6F51AD-34C9-47F4-86A8-3B69DA90BEA2}" type="datetime1">
              <a:rPr kumimoji="1" lang="ja-JP" altLang="en-US" smtClean="0"/>
              <a:pPr/>
              <a:t>2014/11/26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590417E-B2DC-43DB-A4CD-B72741785689}" type="datetime1">
              <a:rPr kumimoji="1" lang="ja-JP" altLang="en-US" smtClean="0"/>
              <a:pPr/>
              <a:t>2014/11/26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BD1CCC0A-69FD-4DB1-8F69-9B7E47B35B06}" type="datetime1">
              <a:rPr kumimoji="1" lang="ja-JP" altLang="en-US" smtClean="0"/>
              <a:pPr/>
              <a:t>2014/11/26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a:xfrm>
            <a:off x="7020272" y="6525344"/>
            <a:ext cx="2133600" cy="365125"/>
          </a:xfrm>
        </p:spPr>
        <p:txBody>
          <a:bodyPr/>
          <a:lstStyle>
            <a:lvl1pPr>
              <a:defRPr sz="2000"/>
            </a:lvl1pPr>
          </a:lstStyle>
          <a:p>
            <a:fld id="{D2D8002D-B5B0-4BAC-B1F6-782DDCCE6D9C}" type="slidenum">
              <a:rPr lang="ja-JP" altLang="en-US" smtClean="0"/>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070CAFA-E75C-41BD-BE36-3967424809FA}" type="datetime1">
              <a:rPr kumimoji="1" lang="ja-JP" altLang="en-US" smtClean="0"/>
              <a:pPr/>
              <a:t>2014/11/26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68F4025-64F1-4470-B5D1-4B3DAE112D35}" type="datetime1">
              <a:rPr kumimoji="1" lang="ja-JP" altLang="en-US" smtClean="0"/>
              <a:pPr/>
              <a:t>2014/11/26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9D22DCD-7121-4433-9452-1134E9B0F84C}" type="datetime1">
              <a:rPr kumimoji="1" lang="ja-JP" altLang="en-US" smtClean="0"/>
              <a:pPr/>
              <a:t>2014/11/26</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7DC36FC-1499-47BD-B33A-43ABA6D8900D}" type="datetime1">
              <a:rPr kumimoji="1" lang="ja-JP" altLang="en-US" smtClean="0"/>
              <a:pPr/>
              <a:t>2014/11/26</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659CCE9-15B5-4EA3-8B94-9C5237C58DE4}" type="datetime1">
              <a:rPr kumimoji="1" lang="ja-JP" altLang="en-US" smtClean="0"/>
              <a:pPr/>
              <a:t>2014/11/26</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175F6F9-74FF-4910-8619-FBBF32934514}" type="datetime1">
              <a:rPr kumimoji="1" lang="ja-JP" altLang="en-US" smtClean="0"/>
              <a:pPr/>
              <a:t>2014/11/26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71BFCFD-31AB-4D54-B301-796373502974}" type="datetime1">
              <a:rPr kumimoji="1" lang="ja-JP" altLang="en-US" smtClean="0"/>
              <a:pPr/>
              <a:t>2014/11/26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Shape 7"/>
          <p:cNvGrpSpPr/>
          <p:nvPr userDrawn="1"/>
        </p:nvGrpSpPr>
        <p:grpSpPr>
          <a:xfrm>
            <a:off x="0" y="0"/>
            <a:ext cx="9144000" cy="6957392"/>
            <a:chOff x="0" y="0"/>
            <a:chExt cx="9144000" cy="6858000"/>
          </a:xfrm>
        </p:grpSpPr>
        <p:sp>
          <p:nvSpPr>
            <p:cNvPr id="30" name="Shape 8"/>
            <p:cNvSpPr/>
            <p:nvPr/>
          </p:nvSpPr>
          <p:spPr>
            <a:xfrm>
              <a:off x="0" y="0"/>
              <a:ext cx="9144000" cy="685800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32"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19" name="Shape 12"/>
          <p:cNvGrpSpPr/>
          <p:nvPr userDrawn="1"/>
        </p:nvGrpSpPr>
        <p:grpSpPr>
          <a:xfrm>
            <a:off x="-1" y="2141264"/>
            <a:ext cx="5626745" cy="4716736"/>
            <a:chOff x="0" y="2533588"/>
            <a:chExt cx="8022335" cy="8966518"/>
          </a:xfrm>
        </p:grpSpPr>
        <p:sp>
          <p:nvSpPr>
            <p:cNvPr id="20"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1"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2"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 name="タイトル プレースホルダ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412776"/>
            <a:ext cx="8229600" cy="4713387"/>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3F5BA-E36A-437C-98D2-FDEE83C185CE}" type="datetime1">
              <a:rPr kumimoji="1" lang="ja-JP" altLang="en-US" smtClean="0"/>
              <a:pPr/>
              <a:t>2014/11/26</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948264" y="659226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b="1"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2800" b="1"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Font typeface="Arial" pitchFamily="34" charset="0"/>
        <a:buChar char="–"/>
        <a:defRPr kumimoji="1" sz="2400" b="1"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Font typeface="Arial" pitchFamily="34" charset="0"/>
        <a:buChar char="•"/>
        <a:defRPr kumimoji="1" sz="2000" b="1"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1800" b="1"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6.png"/><Relationship Id="rId12" Type="http://schemas.openxmlformats.org/officeDocument/2006/relationships/image" Target="../media/image18.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17.png"/><Relationship Id="rId5" Type="http://schemas.openxmlformats.org/officeDocument/2006/relationships/diagramColors" Target="../diagrams/colors4.xml"/><Relationship Id="rId10" Type="http://schemas.openxmlformats.org/officeDocument/2006/relationships/image" Target="../media/image13.jpeg"/><Relationship Id="rId4" Type="http://schemas.openxmlformats.org/officeDocument/2006/relationships/diagramQuickStyle" Target="../diagrams/quickStyle4.xml"/><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app.local:909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機能提案及び、評価</a:t>
            </a:r>
            <a:endParaRPr kumimoji="1" lang="ja-JP" altLang="en-US" sz="36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699792" y="4293096"/>
            <a:ext cx="6048672" cy="2400672"/>
          </a:xfrm>
        </p:spPr>
        <p:txBody>
          <a:bodyPr>
            <a:noAutofit/>
          </a:bodyPr>
          <a:lstStyle/>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国立情報学</a:t>
            </a:r>
            <a:r>
              <a:rPr kumimoji="1" lang="ja-JP" altLang="en-US" sz="2400" b="1" dirty="0" smtClean="0">
                <a:solidFill>
                  <a:schemeClr val="tx1"/>
                </a:solidFill>
                <a:latin typeface="メイリオ" pitchFamily="50" charset="-128"/>
                <a:ea typeface="メイリオ" pitchFamily="50" charset="-128"/>
                <a:cs typeface="メイリオ" pitchFamily="50" charset="-128"/>
              </a:rPr>
              <a:t>研究所</a:t>
            </a:r>
            <a:r>
              <a:rPr lang="ja-JP" altLang="en-US" sz="2400" b="1" dirty="0" smtClean="0">
                <a:solidFill>
                  <a:schemeClr val="tx1"/>
                </a:solidFill>
                <a:latin typeface="メイリオ" pitchFamily="50" charset="-128"/>
                <a:ea typeface="メイリオ" pitchFamily="50" charset="-128"/>
                <a:cs typeface="メイリオ" pitchFamily="50" charset="-128"/>
              </a:rPr>
              <a:t>　社会</a:t>
            </a:r>
            <a:r>
              <a:rPr lang="ja-JP" altLang="en-US" sz="2400" b="1" dirty="0" smtClean="0">
                <a:solidFill>
                  <a:schemeClr val="tx1"/>
                </a:solidFill>
                <a:latin typeface="メイリオ" pitchFamily="50" charset="-128"/>
                <a:ea typeface="メイリオ" pitchFamily="50" charset="-128"/>
                <a:cs typeface="メイリオ" pitchFamily="50" charset="-128"/>
              </a:rPr>
              <a:t>共有知研究</a:t>
            </a:r>
            <a:r>
              <a:rPr lang="ja-JP" altLang="en-US" sz="2400" b="1" dirty="0" smtClean="0">
                <a:solidFill>
                  <a:schemeClr val="tx1"/>
                </a:solidFill>
                <a:latin typeface="メイリオ" pitchFamily="50" charset="-128"/>
                <a:ea typeface="メイリオ" pitchFamily="50" charset="-128"/>
                <a:cs typeface="メイリオ" pitchFamily="50" charset="-128"/>
              </a:rPr>
              <a:t>センタ</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新井研究室</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日立</a:t>
            </a:r>
            <a:r>
              <a:rPr lang="ja-JP" altLang="en-US" sz="2400" b="1" dirty="0" smtClean="0">
                <a:solidFill>
                  <a:schemeClr val="tx1"/>
                </a:solidFill>
                <a:latin typeface="メイリオ" pitchFamily="50" charset="-128"/>
                <a:ea typeface="メイリオ" pitchFamily="50" charset="-128"/>
                <a:cs typeface="メイリオ" pitchFamily="50" charset="-128"/>
              </a:rPr>
              <a:t>製作所　</a:t>
            </a:r>
            <a:r>
              <a:rPr lang="ja-JP" altLang="en-US" sz="2400" b="1" dirty="0" smtClean="0">
                <a:solidFill>
                  <a:schemeClr val="tx1"/>
                </a:solidFill>
                <a:latin typeface="メイリオ" pitchFamily="50" charset="-128"/>
                <a:ea typeface="メイリオ" pitchFamily="50" charset="-128"/>
                <a:cs typeface="メイリオ" pitchFamily="50" charset="-128"/>
              </a:rPr>
              <a:t>公共システム事業部</a:t>
            </a:r>
            <a:endParaRPr lang="en-US" altLang="ja-JP" sz="2400" b="1" dirty="0" smtClean="0">
              <a:solidFill>
                <a:schemeClr val="tx1"/>
              </a:solidFill>
              <a:latin typeface="メイリオ" pitchFamily="50" charset="-128"/>
              <a:ea typeface="メイリオ" pitchFamily="50" charset="-128"/>
              <a:cs typeface="メイリオ" pitchFamily="50" charset="-128"/>
            </a:endParaRPr>
          </a:p>
          <a:p>
            <a:pPr algn="r"/>
            <a:r>
              <a:rPr lang="ja-JP" altLang="en-US" sz="2400" b="1" dirty="0" smtClean="0">
                <a:solidFill>
                  <a:schemeClr val="tx1"/>
                </a:solidFill>
                <a:latin typeface="メイリオ" pitchFamily="50" charset="-128"/>
                <a:ea typeface="メイリオ" pitchFamily="50" charset="-128"/>
                <a:cs typeface="メイリオ" pitchFamily="50" charset="-128"/>
              </a:rPr>
              <a:t>消防システム開発センタ　第</a:t>
            </a:r>
            <a:r>
              <a:rPr lang="en-US" altLang="ja-JP" sz="2400" b="1" dirty="0" smtClean="0">
                <a:solidFill>
                  <a:schemeClr val="tx1"/>
                </a:solidFill>
                <a:latin typeface="メイリオ" pitchFamily="50" charset="-128"/>
                <a:ea typeface="メイリオ" pitchFamily="50" charset="-128"/>
                <a:cs typeface="メイリオ" pitchFamily="50" charset="-128"/>
              </a:rPr>
              <a:t>2</a:t>
            </a:r>
            <a:r>
              <a:rPr lang="ja-JP" altLang="en-US" sz="2400" b="1" dirty="0" smtClean="0">
                <a:solidFill>
                  <a:schemeClr val="tx1"/>
                </a:solidFill>
                <a:latin typeface="メイリオ" pitchFamily="50" charset="-128"/>
                <a:ea typeface="メイリオ" pitchFamily="50" charset="-128"/>
                <a:cs typeface="メイリオ" pitchFamily="50" charset="-128"/>
              </a:rPr>
              <a:t>Ｇ</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pPr algn="r"/>
            <a:r>
              <a:rPr kumimoji="1" lang="ja-JP" altLang="en-US" sz="2400" b="1" dirty="0" smtClean="0">
                <a:solidFill>
                  <a:schemeClr val="tx1"/>
                </a:solidFill>
                <a:latin typeface="メイリオ" pitchFamily="50" charset="-128"/>
                <a:ea typeface="メイリオ" pitchFamily="50" charset="-128"/>
                <a:cs typeface="メイリオ" pitchFamily="50" charset="-128"/>
              </a:rPr>
              <a:t>外田浩太朗</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NC2</a:t>
            </a:r>
            <a:r>
              <a:rPr kumimoji="1" lang="ja-JP" altLang="en-US" dirty="0" smtClean="0"/>
              <a:t>→</a:t>
            </a:r>
            <a:r>
              <a:rPr kumimoji="1" lang="en-US" altLang="ja-JP" dirty="0" smtClean="0"/>
              <a:t>NC3</a:t>
            </a:r>
            <a:r>
              <a:rPr kumimoji="1" lang="ja-JP" altLang="en-US" dirty="0" smtClean="0"/>
              <a:t>の大きな違い</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PHP</a:t>
            </a:r>
            <a:r>
              <a:rPr kumimoji="1" lang="ja-JP" altLang="en-US" dirty="0" smtClean="0"/>
              <a:t>フレームワーク変更</a:t>
            </a:r>
            <a:endParaRPr kumimoji="1" lang="en-US" altLang="ja-JP" dirty="0" smtClean="0"/>
          </a:p>
          <a:p>
            <a:pPr>
              <a:buNone/>
            </a:pPr>
            <a:r>
              <a:rPr lang="en-US" altLang="ja-JP" dirty="0" smtClean="0"/>
              <a:t>		</a:t>
            </a:r>
            <a:r>
              <a:rPr lang="en-US" altLang="ja-JP" dirty="0" smtClean="0"/>
              <a:t>maple</a:t>
            </a:r>
            <a:r>
              <a:rPr lang="ja-JP" altLang="en-US" dirty="0" smtClean="0"/>
              <a:t> </a:t>
            </a:r>
            <a:r>
              <a:rPr lang="en-US" altLang="ja-JP" dirty="0" smtClean="0"/>
              <a:t>-&gt;</a:t>
            </a:r>
            <a:r>
              <a:rPr lang="ja-JP" altLang="en-US" dirty="0" smtClean="0"/>
              <a:t> </a:t>
            </a:r>
            <a:r>
              <a:rPr lang="en-US" altLang="ja-JP" dirty="0" smtClean="0"/>
              <a:t>CakePHP</a:t>
            </a:r>
            <a:endParaRPr kumimoji="1" lang="en-US" altLang="ja-JP" dirty="0" smtClean="0"/>
          </a:p>
          <a:p>
            <a:r>
              <a:rPr kumimoji="1" lang="en-US" altLang="ja-JP" dirty="0" smtClean="0"/>
              <a:t>Javascript,</a:t>
            </a:r>
            <a:r>
              <a:rPr lang="ja-JP" altLang="en-US" dirty="0" smtClean="0"/>
              <a:t> </a:t>
            </a:r>
            <a:r>
              <a:rPr kumimoji="1" lang="en-US" altLang="ja-JP" dirty="0" smtClean="0"/>
              <a:t>CSS</a:t>
            </a:r>
            <a:r>
              <a:rPr kumimoji="1" lang="ja-JP" altLang="en-US" dirty="0" smtClean="0"/>
              <a:t>フレームワークの採用</a:t>
            </a:r>
            <a:endParaRPr kumimoji="1" lang="en-US" altLang="ja-JP" dirty="0" smtClean="0"/>
          </a:p>
          <a:p>
            <a:pPr>
              <a:buNone/>
            </a:pPr>
            <a:r>
              <a:rPr lang="en-US" altLang="ja-JP" dirty="0" smtClean="0"/>
              <a:t>		</a:t>
            </a:r>
            <a:r>
              <a:rPr lang="en-US" altLang="ja-JP" dirty="0" smtClean="0"/>
              <a:t>Javascript</a:t>
            </a:r>
            <a:r>
              <a:rPr lang="en-US" altLang="ja-JP" dirty="0" smtClean="0"/>
              <a:t>	</a:t>
            </a:r>
            <a:r>
              <a:rPr lang="en-US" altLang="ja-JP" dirty="0" smtClean="0"/>
              <a:t>-&gt; </a:t>
            </a:r>
            <a:r>
              <a:rPr lang="en-US" altLang="ja-JP" dirty="0" smtClean="0"/>
              <a:t>AngularJS</a:t>
            </a:r>
          </a:p>
          <a:p>
            <a:pPr>
              <a:buNone/>
            </a:pPr>
            <a:r>
              <a:rPr lang="en-US" altLang="ja-JP" dirty="0" smtClean="0"/>
              <a:t>		CSS	</a:t>
            </a:r>
            <a:r>
              <a:rPr lang="en-US" altLang="ja-JP" dirty="0" smtClean="0"/>
              <a:t>	</a:t>
            </a:r>
            <a:r>
              <a:rPr lang="en-US" altLang="ja-JP" dirty="0" smtClean="0"/>
              <a:t>-&gt;</a:t>
            </a:r>
            <a:r>
              <a:rPr lang="ja-JP" altLang="en-US" dirty="0" smtClean="0"/>
              <a:t> </a:t>
            </a:r>
            <a:r>
              <a:rPr lang="en-US" altLang="ja-JP" dirty="0" smtClean="0"/>
              <a:t>Bootstrap</a:t>
            </a:r>
          </a:p>
          <a:p>
            <a:r>
              <a:rPr kumimoji="1" lang="en-US" altLang="ja-JP" dirty="0" smtClean="0"/>
              <a:t>CI(</a:t>
            </a:r>
            <a:r>
              <a:rPr kumimoji="1" lang="ja-JP" altLang="en-US" dirty="0" smtClean="0"/>
              <a:t>継続的インテグレーションツール</a:t>
            </a:r>
            <a:r>
              <a:rPr kumimoji="1" lang="en-US" altLang="ja-JP" dirty="0" smtClean="0"/>
              <a:t>)</a:t>
            </a:r>
            <a:r>
              <a:rPr kumimoji="1" lang="ja-JP" altLang="en-US" dirty="0" smtClean="0"/>
              <a:t>の採用</a:t>
            </a:r>
            <a:endParaRPr lang="en-US" altLang="ja-JP" dirty="0" smtClean="0"/>
          </a:p>
          <a:p>
            <a:pPr>
              <a:buNone/>
            </a:pPr>
            <a:r>
              <a:rPr kumimoji="1" lang="en-US" altLang="ja-JP" dirty="0" smtClean="0"/>
              <a:t>		TravisCI</a:t>
            </a:r>
          </a:p>
          <a:p>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インフラツール変更による効果</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PHP</a:t>
            </a:r>
            <a:r>
              <a:rPr kumimoji="1" lang="ja-JP" altLang="en-US" dirty="0" smtClean="0"/>
              <a:t>フレームワーク変更</a:t>
            </a:r>
            <a:endParaRPr kumimoji="1" lang="en-US" altLang="ja-JP" dirty="0" smtClean="0"/>
          </a:p>
          <a:p>
            <a:pPr>
              <a:buNone/>
            </a:pPr>
            <a:r>
              <a:rPr lang="en-US" altLang="ja-JP" dirty="0" smtClean="0"/>
              <a:t>	Maple…</a:t>
            </a:r>
            <a:r>
              <a:rPr lang="ja-JP" altLang="en-US" dirty="0" smtClean="0"/>
              <a:t>開発者が日本人でドキュメントが</a:t>
            </a:r>
            <a:endParaRPr lang="en-US" altLang="ja-JP" dirty="0" smtClean="0"/>
          </a:p>
          <a:p>
            <a:pPr>
              <a:buNone/>
            </a:pPr>
            <a:r>
              <a:rPr lang="en-US" altLang="ja-JP" dirty="0" smtClean="0"/>
              <a:t>			</a:t>
            </a:r>
            <a:r>
              <a:rPr lang="ja-JP" altLang="en-US" dirty="0" smtClean="0"/>
              <a:t>豊富だったが、開発が終わっている。</a:t>
            </a:r>
            <a:endParaRPr lang="en-US" altLang="ja-JP" dirty="0" smtClean="0"/>
          </a:p>
          <a:p>
            <a:pPr>
              <a:buNone/>
            </a:pPr>
            <a:r>
              <a:rPr lang="en-US" altLang="ja-JP" dirty="0" smtClean="0"/>
              <a:t>	CakePHP…</a:t>
            </a:r>
            <a:r>
              <a:rPr lang="ja-JP" altLang="en-US" dirty="0" smtClean="0"/>
              <a:t>日本で最も使われている。</a:t>
            </a:r>
            <a:endParaRPr lang="en-US" altLang="ja-JP" dirty="0" smtClean="0"/>
          </a:p>
          <a:p>
            <a:pPr>
              <a:buNone/>
            </a:pPr>
            <a:r>
              <a:rPr lang="en-US" altLang="ja-JP" dirty="0" smtClean="0"/>
              <a:t>			</a:t>
            </a:r>
            <a:r>
              <a:rPr lang="ja-JP" altLang="en-US" dirty="0" smtClean="0"/>
              <a:t>　　ドキュメントやノウハウが豊富。</a:t>
            </a:r>
            <a:endParaRPr lang="en-US" altLang="ja-JP" dirty="0" smtClean="0"/>
          </a:p>
          <a:p>
            <a:pPr>
              <a:buNone/>
            </a:pPr>
            <a:r>
              <a:rPr lang="en-US" altLang="ja-JP" dirty="0" smtClean="0"/>
              <a:t>			</a:t>
            </a:r>
            <a:r>
              <a:rPr lang="ja-JP" altLang="en-US" dirty="0" smtClean="0"/>
              <a:t>　　</a:t>
            </a:r>
            <a:r>
              <a:rPr lang="en-US" altLang="ja-JP" dirty="0" smtClean="0"/>
              <a:t>MVC</a:t>
            </a:r>
            <a:r>
              <a:rPr lang="ja-JP" altLang="en-US" dirty="0" smtClean="0"/>
              <a:t>モデルが採用されている。</a:t>
            </a:r>
            <a:endParaRPr lang="en-US" altLang="ja-JP" dirty="0" smtClean="0"/>
          </a:p>
          <a:p>
            <a:pPr>
              <a:buNone/>
            </a:pPr>
            <a:r>
              <a:rPr kumimoji="1" lang="en-US" altLang="ja-JP" dirty="0" smtClean="0"/>
              <a:t>	</a:t>
            </a:r>
            <a:r>
              <a:rPr lang="en-US" altLang="ja-JP" dirty="0" smtClean="0"/>
              <a:t>		</a:t>
            </a:r>
            <a:r>
              <a:rPr lang="ja-JP" altLang="en-US" dirty="0" smtClean="0"/>
              <a:t>　　現在も盛んに開発されている。</a:t>
            </a:r>
            <a:endParaRPr kumimoji="1" lang="en-US" altLang="ja-JP" dirty="0" smtClean="0"/>
          </a:p>
          <a:p>
            <a:pPr>
              <a:buNone/>
            </a:pPr>
            <a:endParaRPr lang="en-US" altLang="ja-JP" dirty="0" smtClean="0"/>
          </a:p>
          <a:p>
            <a:pPr>
              <a:buNone/>
            </a:pP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インフラツール変更による効果</a:t>
            </a:r>
            <a:endParaRPr kumimoji="1" lang="ja-JP" altLang="en-US" dirty="0"/>
          </a:p>
        </p:txBody>
      </p:sp>
      <p:sp>
        <p:nvSpPr>
          <p:cNvPr id="3" name="コンテンツ プレースホルダ 2"/>
          <p:cNvSpPr>
            <a:spLocks noGrp="1"/>
          </p:cNvSpPr>
          <p:nvPr>
            <p:ph idx="1"/>
          </p:nvPr>
        </p:nvSpPr>
        <p:spPr>
          <a:xfrm>
            <a:off x="457200" y="1340769"/>
            <a:ext cx="8229600" cy="3240360"/>
          </a:xfrm>
        </p:spPr>
        <p:txBody>
          <a:bodyPr/>
          <a:lstStyle/>
          <a:p>
            <a:r>
              <a:rPr kumimoji="1" lang="en-US" altLang="ja-JP" dirty="0" smtClean="0"/>
              <a:t>Javascript</a:t>
            </a:r>
            <a:r>
              <a:rPr kumimoji="1" lang="ja-JP" altLang="en-US" dirty="0" smtClean="0"/>
              <a:t>フレームワーク採用</a:t>
            </a:r>
            <a:endParaRPr kumimoji="1" lang="en-US" altLang="ja-JP" dirty="0" smtClean="0"/>
          </a:p>
          <a:p>
            <a:pPr>
              <a:buNone/>
            </a:pPr>
            <a:r>
              <a:rPr lang="en-US" altLang="ja-JP" dirty="0" smtClean="0"/>
              <a:t>	AngularJS…Google</a:t>
            </a:r>
            <a:r>
              <a:rPr lang="ja-JP" altLang="en-US" dirty="0" smtClean="0"/>
              <a:t>がオープンソースで開発。</a:t>
            </a:r>
            <a:endParaRPr lang="en-US" altLang="ja-JP" dirty="0" smtClean="0"/>
          </a:p>
          <a:p>
            <a:pPr>
              <a:buNone/>
            </a:pPr>
            <a:r>
              <a:rPr lang="en-US" altLang="ja-JP" dirty="0" smtClean="0"/>
              <a:t>			</a:t>
            </a:r>
            <a:r>
              <a:rPr lang="ja-JP" altLang="en-US" dirty="0" smtClean="0"/>
              <a:t>　　</a:t>
            </a:r>
            <a:r>
              <a:rPr lang="en-US" altLang="ja-JP" dirty="0" smtClean="0"/>
              <a:t>MVC</a:t>
            </a:r>
            <a:r>
              <a:rPr lang="ja-JP" altLang="en-US" dirty="0" smtClean="0"/>
              <a:t>モデルが採用されている。　　　　</a:t>
            </a:r>
            <a:endParaRPr lang="en-US" altLang="ja-JP" dirty="0" smtClean="0"/>
          </a:p>
          <a:p>
            <a:pPr>
              <a:buNone/>
            </a:pPr>
            <a:r>
              <a:rPr kumimoji="1" lang="en-US" altLang="ja-JP" dirty="0" smtClean="0"/>
              <a:t>			</a:t>
            </a:r>
            <a:r>
              <a:rPr kumimoji="1" lang="ja-JP" altLang="en-US" dirty="0" smtClean="0"/>
              <a:t>　　</a:t>
            </a:r>
            <a:r>
              <a:rPr lang="ja-JP" altLang="en-US" dirty="0" smtClean="0"/>
              <a:t>双方向データバインディングや</a:t>
            </a:r>
            <a:endParaRPr lang="en-US" altLang="ja-JP" dirty="0" smtClean="0"/>
          </a:p>
          <a:p>
            <a:pPr>
              <a:buNone/>
            </a:pPr>
            <a:r>
              <a:rPr kumimoji="1" lang="en-US" altLang="ja-JP" dirty="0" smtClean="0"/>
              <a:t>	</a:t>
            </a:r>
            <a:r>
              <a:rPr lang="en-US" altLang="ja-JP" dirty="0" smtClean="0"/>
              <a:t>		</a:t>
            </a:r>
            <a:r>
              <a:rPr lang="ja-JP" altLang="en-US" dirty="0" smtClean="0"/>
              <a:t>　　依存性注入とった特徴を持つ。</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dirty="0"/>
          </a:p>
        </p:txBody>
      </p:sp>
      <p:sp>
        <p:nvSpPr>
          <p:cNvPr id="6" name="コンテンツ プレースホルダ 2"/>
          <p:cNvSpPr txBox="1">
            <a:spLocks/>
          </p:cNvSpPr>
          <p:nvPr/>
        </p:nvSpPr>
        <p:spPr>
          <a:xfrm>
            <a:off x="457200" y="4303637"/>
            <a:ext cx="8507288" cy="25543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3200" b="0" i="0" u="none" strike="noStrike" kern="1200" cap="none" spc="0" normalizeH="0" baseline="0" noProof="0" dirty="0" smtClean="0">
                <a:ln>
                  <a:noFill/>
                </a:ln>
                <a:solidFill>
                  <a:schemeClr val="tx1"/>
                </a:solidFill>
                <a:effectLst/>
                <a:uLnTx/>
                <a:uFillTx/>
                <a:latin typeface="+mn-ea"/>
                <a:cs typeface="+mn-cs"/>
              </a:rPr>
              <a:t>CSS</a:t>
            </a:r>
            <a:r>
              <a:rPr kumimoji="1" lang="ja-JP" altLang="en-US" sz="3200" b="0" i="0" u="none" strike="noStrike" kern="1200" cap="none" spc="0" normalizeH="0" baseline="0" noProof="0" dirty="0" smtClean="0">
                <a:ln>
                  <a:noFill/>
                </a:ln>
                <a:solidFill>
                  <a:schemeClr val="tx1"/>
                </a:solidFill>
                <a:effectLst/>
                <a:uLnTx/>
                <a:uFillTx/>
                <a:latin typeface="+mn-ea"/>
                <a:cs typeface="+mn-cs"/>
              </a:rPr>
              <a:t>フレームワーク採用</a:t>
            </a:r>
            <a:endParaRPr kumimoji="1" lang="en-US" altLang="ja-JP" sz="3200" b="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mn-ea"/>
                <a:cs typeface="+mn-cs"/>
              </a:rPr>
              <a:t>	Bootstrap…Twitter</a:t>
            </a:r>
            <a:r>
              <a:rPr kumimoji="1" lang="ja-JP" altLang="en-US" sz="3200" b="0" i="0" u="none" strike="noStrike" kern="1200" cap="none" spc="0" normalizeH="0" baseline="0" noProof="0" dirty="0" smtClean="0">
                <a:ln>
                  <a:noFill/>
                </a:ln>
                <a:solidFill>
                  <a:schemeClr val="tx1"/>
                </a:solidFill>
                <a:effectLst/>
                <a:uLnTx/>
                <a:uFillTx/>
                <a:latin typeface="+mn-ea"/>
                <a:cs typeface="+mn-cs"/>
              </a:rPr>
              <a:t>がオープンソースで開発。</a:t>
            </a:r>
            <a:endParaRPr kumimoji="1" lang="en-US" altLang="ja-JP" sz="3200" b="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mn-ea"/>
                <a:cs typeface="+mn-cs"/>
              </a:rPr>
              <a:t>			</a:t>
            </a:r>
            <a:r>
              <a:rPr kumimoji="1" lang="ja-JP" altLang="en-US" sz="3200" b="0" i="0" u="none" strike="noStrike" kern="1200" cap="none" spc="0" normalizeH="0" baseline="0" noProof="0" dirty="0" smtClean="0">
                <a:ln>
                  <a:noFill/>
                </a:ln>
                <a:solidFill>
                  <a:schemeClr val="tx1"/>
                </a:solidFill>
                <a:effectLst/>
                <a:uLnTx/>
                <a:uFillTx/>
                <a:latin typeface="+mn-ea"/>
                <a:cs typeface="+mn-cs"/>
              </a:rPr>
              <a:t>　　</a:t>
            </a:r>
            <a:r>
              <a:rPr kumimoji="1" lang="en-US" altLang="ja-JP" sz="3200" b="0" i="0" u="none" strike="noStrike" kern="1200" cap="none" spc="0" normalizeH="0" baseline="0" noProof="0" dirty="0" smtClean="0">
                <a:ln>
                  <a:noFill/>
                </a:ln>
                <a:solidFill>
                  <a:schemeClr val="tx1"/>
                </a:solidFill>
                <a:effectLst/>
                <a:uLnTx/>
                <a:uFillTx/>
                <a:latin typeface="+mn-ea"/>
                <a:cs typeface="+mn-cs"/>
              </a:rPr>
              <a:t>Twitter</a:t>
            </a:r>
            <a:r>
              <a:rPr kumimoji="1" lang="ja-JP" altLang="en-US" sz="3200" b="0" i="0" u="none" strike="noStrike" kern="1200" cap="none" spc="0" normalizeH="0" baseline="0" noProof="0" dirty="0" smtClean="0">
                <a:ln>
                  <a:noFill/>
                </a:ln>
                <a:solidFill>
                  <a:schemeClr val="tx1"/>
                </a:solidFill>
                <a:effectLst/>
                <a:uLnTx/>
                <a:uFillTx/>
                <a:latin typeface="+mn-ea"/>
                <a:cs typeface="+mn-cs"/>
              </a:rPr>
              <a:t>ライクなデザインができ、</a:t>
            </a:r>
            <a:endParaRPr kumimoji="1" lang="en-US" altLang="ja-JP" sz="3200" b="0" i="0" u="none" strike="noStrike" kern="1200" cap="none" spc="0" normalizeH="0" baseline="0" noProof="0" dirty="0" smtClean="0">
              <a:ln>
                <a:noFill/>
              </a:ln>
              <a:solidFill>
                <a:schemeClr val="tx1"/>
              </a:solidFill>
              <a:effectLst/>
              <a:uLnTx/>
              <a:uFillTx/>
              <a:latin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3200" b="0" i="0" u="none" strike="noStrike" kern="1200" cap="none" spc="0" normalizeH="0" baseline="0" noProof="0" dirty="0" smtClean="0">
                <a:ln>
                  <a:noFill/>
                </a:ln>
                <a:solidFill>
                  <a:schemeClr val="tx1"/>
                </a:solidFill>
                <a:effectLst/>
                <a:uLnTx/>
                <a:uFillTx/>
                <a:latin typeface="+mn-ea"/>
                <a:cs typeface="+mn-cs"/>
              </a:rPr>
              <a:t>			</a:t>
            </a:r>
            <a:r>
              <a:rPr kumimoji="1" lang="ja-JP" altLang="en-US" sz="3200" b="0" i="0" u="none" strike="noStrike" kern="1200" cap="none" spc="0" normalizeH="0" baseline="0" noProof="0" dirty="0" smtClean="0">
                <a:ln>
                  <a:noFill/>
                </a:ln>
                <a:solidFill>
                  <a:schemeClr val="tx1"/>
                </a:solidFill>
                <a:effectLst/>
                <a:uLnTx/>
                <a:uFillTx/>
                <a:latin typeface="+mn-ea"/>
                <a:cs typeface="+mn-cs"/>
              </a:rPr>
              <a:t>　　レスポンシブデザインを実現する。</a:t>
            </a:r>
            <a:endParaRPr kumimoji="1" lang="ja-JP" altLang="en-US" sz="32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sp>
        <p:nvSpPr>
          <p:cNvPr id="5" name="タイトル 1"/>
          <p:cNvSpPr>
            <a:spLocks noGrp="1"/>
          </p:cNvSpPr>
          <p:nvPr>
            <p:ph type="title"/>
          </p:nvPr>
        </p:nvSpPr>
        <p:spPr>
          <a:xfrm>
            <a:off x="457200" y="274638"/>
            <a:ext cx="8229600" cy="1143000"/>
          </a:xfrm>
        </p:spPr>
        <p:txBody>
          <a:bodyPr/>
          <a:lstStyle/>
          <a:p>
            <a:r>
              <a:rPr lang="ja-JP" altLang="en-US" dirty="0" smtClean="0"/>
              <a:t>インフラツール変更による効果</a:t>
            </a:r>
            <a:endParaRPr kumimoji="1" lang="ja-JP" altLang="en-US" dirty="0"/>
          </a:p>
        </p:txBody>
      </p:sp>
      <p:sp>
        <p:nvSpPr>
          <p:cNvPr id="6" name="コンテンツ プレースホルダ 2"/>
          <p:cNvSpPr>
            <a:spLocks noGrp="1"/>
          </p:cNvSpPr>
          <p:nvPr>
            <p:ph idx="1"/>
          </p:nvPr>
        </p:nvSpPr>
        <p:spPr>
          <a:xfrm>
            <a:off x="457200" y="1600201"/>
            <a:ext cx="8229600" cy="2620888"/>
          </a:xfrm>
        </p:spPr>
        <p:txBody>
          <a:bodyPr/>
          <a:lstStyle/>
          <a:p>
            <a:r>
              <a:rPr kumimoji="1" lang="en-US" altLang="ja-JP" dirty="0" smtClean="0"/>
              <a:t>CI</a:t>
            </a:r>
            <a:r>
              <a:rPr lang="ja-JP" altLang="en-US" dirty="0" smtClean="0"/>
              <a:t>ツールの採用</a:t>
            </a:r>
            <a:endParaRPr kumimoji="1" lang="en-US" altLang="ja-JP" dirty="0" smtClean="0"/>
          </a:p>
          <a:p>
            <a:pPr>
              <a:buNone/>
            </a:pPr>
            <a:r>
              <a:rPr lang="en-US" altLang="ja-JP" dirty="0" smtClean="0"/>
              <a:t>	GitHub(</a:t>
            </a:r>
            <a:r>
              <a:rPr lang="ja-JP" altLang="en-US" dirty="0" smtClean="0"/>
              <a:t>ネットワーク上にあるレポジトリ</a:t>
            </a:r>
            <a:r>
              <a:rPr lang="en-US" altLang="ja-JP" dirty="0" smtClean="0"/>
              <a:t>)</a:t>
            </a:r>
            <a:r>
              <a:rPr lang="ja-JP" altLang="en-US" dirty="0" smtClean="0"/>
              <a:t>と連携し、コミットを取得して予め設定した通りに自動でテストを実行する。</a:t>
            </a:r>
            <a:endParaRPr kumimoji="1" lang="en-US" altLang="ja-JP" dirty="0" smtClean="0"/>
          </a:p>
          <a:p>
            <a:pPr>
              <a:buNone/>
            </a:pPr>
            <a:endParaRPr lang="en-US" altLang="ja-JP" dirty="0" smtClean="0"/>
          </a:p>
          <a:p>
            <a:pPr>
              <a:buNone/>
            </a:pPr>
            <a:endParaRPr kumimoji="1" lang="ja-JP" altLang="en-US" dirty="0"/>
          </a:p>
        </p:txBody>
      </p:sp>
      <p:pic>
        <p:nvPicPr>
          <p:cNvPr id="7" name="Picture 2"/>
          <p:cNvPicPr>
            <a:picLocks noChangeAspect="1" noChangeArrowheads="1"/>
          </p:cNvPicPr>
          <p:nvPr/>
        </p:nvPicPr>
        <p:blipFill>
          <a:blip r:embed="rId2" cstate="print"/>
          <a:srcRect/>
          <a:stretch>
            <a:fillRect/>
          </a:stretch>
        </p:blipFill>
        <p:spPr bwMode="auto">
          <a:xfrm>
            <a:off x="2411760" y="4221088"/>
            <a:ext cx="1407577" cy="296332"/>
          </a:xfrm>
          <a:prstGeom prst="rect">
            <a:avLst/>
          </a:prstGeom>
          <a:noFill/>
          <a:ln w="9525">
            <a:noFill/>
            <a:miter lim="800000"/>
            <a:headEnd/>
            <a:tailEnd/>
          </a:ln>
        </p:spPr>
      </p:pic>
      <p:pic>
        <p:nvPicPr>
          <p:cNvPr id="10" name="Picture 5"/>
          <p:cNvPicPr>
            <a:picLocks noChangeAspect="1" noChangeArrowheads="1"/>
          </p:cNvPicPr>
          <p:nvPr/>
        </p:nvPicPr>
        <p:blipFill>
          <a:blip r:embed="rId3" cstate="print"/>
          <a:srcRect/>
          <a:stretch>
            <a:fillRect/>
          </a:stretch>
        </p:blipFill>
        <p:spPr bwMode="auto">
          <a:xfrm>
            <a:off x="4860032" y="4221088"/>
            <a:ext cx="1344149" cy="312593"/>
          </a:xfrm>
          <a:prstGeom prst="rect">
            <a:avLst/>
          </a:prstGeom>
          <a:noFill/>
          <a:ln w="9525">
            <a:noFill/>
            <a:miter lim="800000"/>
            <a:headEnd/>
            <a:tailEnd/>
          </a:ln>
        </p:spPr>
      </p:pic>
      <p:sp>
        <p:nvSpPr>
          <p:cNvPr id="11" name="コンテンツ プレースホルダ 2"/>
          <p:cNvSpPr txBox="1">
            <a:spLocks/>
          </p:cNvSpPr>
          <p:nvPr/>
        </p:nvSpPr>
        <p:spPr>
          <a:xfrm>
            <a:off x="395536" y="5013176"/>
            <a:ext cx="8229600" cy="1684784"/>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HGPｺﾞｼｯｸE" pitchFamily="50" charset="-128"/>
              <a:buChar char="※"/>
              <a:tabLst/>
              <a:defRPr/>
            </a:pP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CI(</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継続的インテグレーション</a:t>
            </a: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とは</a:t>
            </a:r>
            <a:endPar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altLang="ja-JP" sz="2800" dirty="0" smtClean="0">
                <a:latin typeface="HGPｺﾞｼｯｸE" pitchFamily="50" charset="-128"/>
                <a:ea typeface="HGPｺﾞｼｯｸE" pitchFamily="50" charset="-128"/>
              </a:rPr>
              <a:t>	XP(</a:t>
            </a:r>
            <a:r>
              <a:rPr lang="ja-JP" altLang="en-US" sz="2800" dirty="0" smtClean="0">
                <a:latin typeface="HGPｺﾞｼｯｸE" pitchFamily="50" charset="-128"/>
                <a:ea typeface="HGPｺﾞｼｯｸE" pitchFamily="50" charset="-128"/>
              </a:rPr>
              <a:t>エクストリームプログラミング</a:t>
            </a:r>
            <a:r>
              <a:rPr lang="en-US" altLang="ja-JP" sz="2800" dirty="0" smtClean="0">
                <a:latin typeface="HGPｺﾞｼｯｸE" pitchFamily="50" charset="-128"/>
                <a:ea typeface="HGPｺﾞｼｯｸE" pitchFamily="50" charset="-128"/>
              </a:rPr>
              <a:t>)</a:t>
            </a:r>
            <a:r>
              <a:rPr lang="ja-JP" altLang="en-US" sz="2800" dirty="0" smtClean="0">
                <a:latin typeface="HGPｺﾞｼｯｸE" pitchFamily="50" charset="-128"/>
                <a:ea typeface="HGPｺﾞｼｯｸE" pitchFamily="50" charset="-128"/>
              </a:rPr>
              <a:t>のプラクティスの一つでビルドやテスト等を継続的に実行していくことを示す。</a:t>
            </a:r>
            <a:endParaRPr lang="en-US" altLang="ja-JP" sz="2800" dirty="0" smtClean="0">
              <a:latin typeface="HGPｺﾞｼｯｸE" pitchFamily="50" charset="-128"/>
              <a:ea typeface="HGPｺﾞｼｯｸE" pitchFamily="50" charset="-128"/>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	</a:t>
            </a:r>
            <a:r>
              <a:rPr kumimoji="1" lang="ja-JP" altLang="en-US"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rPr>
              <a:t>これにより、品質向上や納期短縮が図れる。</a:t>
            </a:r>
            <a:endParaRPr kumimoji="1" lang="en-US" altLang="ja-JP" sz="28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altLang="ja-JP" sz="2800" dirty="0" smtClean="0">
              <a:latin typeface="HGPｺﾞｼｯｸE" pitchFamily="50" charset="-128"/>
              <a:ea typeface="HGPｺﾞｼｯｸE"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ja-JP" altLang="en-US" sz="28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dirty="0" smtClean="0"/>
              <a:t>ご清聴ありがとうございました。</a:t>
            </a:r>
            <a:endParaRPr kumimoji="1" lang="ja-JP" altLang="en-US" sz="3600"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14</a:t>
            </a:fld>
            <a:endParaRPr kumimoji="1" lang="ja-JP" altLang="en-US" dirty="0"/>
          </a:p>
        </p:txBody>
      </p:sp>
      <p:cxnSp>
        <p:nvCxnSpPr>
          <p:cNvPr id="7" name="直線コネクタ 6"/>
          <p:cNvCxnSpPr/>
          <p:nvPr/>
        </p:nvCxnSpPr>
        <p:spPr>
          <a:xfrm>
            <a:off x="3275856" y="4365104"/>
            <a:ext cx="5472608"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771800" y="3429000"/>
            <a:ext cx="5976664" cy="830997"/>
          </a:xfrm>
          <a:prstGeom prst="rect">
            <a:avLst/>
          </a:prstGeom>
        </p:spPr>
        <p:txBody>
          <a:bodyPr wrap="square">
            <a:spAutoFit/>
          </a:bodyPr>
          <a:lstStyle/>
          <a:p>
            <a:pPr algn="r"/>
            <a:r>
              <a:rPr lang="en-US" altLang="ja-JP" sz="2400" dirty="0" smtClean="0">
                <a:latin typeface="HGPｺﾞｼｯｸE" pitchFamily="50" charset="-128"/>
                <a:ea typeface="HGPｺﾞｼｯｸE" pitchFamily="50" charset="-128"/>
              </a:rPr>
              <a:t>NetCommons3</a:t>
            </a:r>
            <a:r>
              <a:rPr lang="ja-JP" altLang="en-US" sz="2400" dirty="0" smtClean="0">
                <a:latin typeface="HGPｺﾞｼｯｸE" pitchFamily="50" charset="-128"/>
                <a:ea typeface="HGPｺﾞｼｯｸE" pitchFamily="50" charset="-128"/>
              </a:rPr>
              <a:t>プラグイン開発に</a:t>
            </a:r>
            <a:r>
              <a:rPr lang="ja-JP" altLang="en-US" sz="2400" dirty="0" smtClean="0">
                <a:latin typeface="HGPｺﾞｼｯｸE" pitchFamily="50" charset="-128"/>
                <a:ea typeface="HGPｺﾞｼｯｸE" pitchFamily="50" charset="-128"/>
              </a:rPr>
              <a:t>おける</a:t>
            </a:r>
            <a:endParaRPr lang="en-US" altLang="ja-JP" sz="2400" dirty="0" smtClean="0">
              <a:latin typeface="HGPｺﾞｼｯｸE" pitchFamily="50" charset="-128"/>
              <a:ea typeface="HGPｺﾞｼｯｸE" pitchFamily="50" charset="-128"/>
            </a:endParaRPr>
          </a:p>
          <a:p>
            <a:pPr algn="r"/>
            <a:r>
              <a:rPr lang="ja-JP" altLang="en-US" sz="2400" dirty="0" smtClean="0">
                <a:latin typeface="HGPｺﾞｼｯｸE" pitchFamily="50" charset="-128"/>
                <a:ea typeface="HGPｺﾞｼｯｸE" pitchFamily="50" charset="-128"/>
              </a:rPr>
              <a:t>機能</a:t>
            </a:r>
            <a:r>
              <a:rPr lang="ja-JP" altLang="en-US" sz="2400" dirty="0" smtClean="0">
                <a:latin typeface="HGPｺﾞｼｯｸE" pitchFamily="50" charset="-128"/>
                <a:ea typeface="HGPｺﾞｼｯｸE" pitchFamily="50" charset="-128"/>
              </a:rPr>
              <a:t>提案及び、評価</a:t>
            </a:r>
            <a:endParaRPr lang="ja-JP" altLang="en-US" sz="2400" dirty="0"/>
          </a:p>
        </p:txBody>
      </p:sp>
      <p:sp>
        <p:nvSpPr>
          <p:cNvPr id="13" name="サブタイトル 2"/>
          <p:cNvSpPr txBox="1">
            <a:spLocks/>
          </p:cNvSpPr>
          <p:nvPr/>
        </p:nvSpPr>
        <p:spPr>
          <a:xfrm>
            <a:off x="2915816" y="4484712"/>
            <a:ext cx="5832648" cy="175260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国立情報学研究所　社会共有知研究センタ</a:t>
            </a:r>
            <a:endParaRPr kumimoji="1" lang="en-US" altLang="ja-JP"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新井研究室</a:t>
            </a:r>
            <a:endParaRPr kumimoji="1" lang="en-US" altLang="ja-JP"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日立製作所　公共システム事業部</a:t>
            </a:r>
            <a:endParaRPr kumimoji="1" lang="en-US" altLang="ja-JP"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消防システム開発センタ　第</a:t>
            </a:r>
            <a:r>
              <a:rPr kumimoji="1" lang="en-US" altLang="ja-JP"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2</a:t>
            </a: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Ｇ</a:t>
            </a:r>
            <a:endParaRPr kumimoji="1" lang="en-US" altLang="ja-JP"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endParaRPr>
          </a:p>
          <a:p>
            <a:pPr marL="342900" marR="0" lvl="0" indent="-342900" algn="r" defTabSz="914400" rtl="0" eaLnBrk="1" fontAlgn="auto" latinLnBrk="0" hangingPunct="1">
              <a:lnSpc>
                <a:spcPct val="100000"/>
              </a:lnSpc>
              <a:spcBef>
                <a:spcPct val="20000"/>
              </a:spcBef>
              <a:spcAft>
                <a:spcPts val="0"/>
              </a:spcAft>
              <a:buClrTx/>
              <a:buSzTx/>
              <a:tabLst/>
              <a:defRPr/>
            </a:pPr>
            <a:r>
              <a:rPr kumimoji="1" lang="ja-JP" altLang="en-US" sz="2200" b="0" i="0" u="none" strike="noStrike" kern="1200" cap="none" spc="0" normalizeH="0" baseline="0" noProof="0" dirty="0" smtClean="0">
                <a:ln>
                  <a:noFill/>
                </a:ln>
                <a:solidFill>
                  <a:srgbClr val="898989"/>
                </a:solidFill>
                <a:effectLst/>
                <a:uLnTx/>
                <a:uFillTx/>
                <a:latin typeface="HGP創英角ｺﾞｼｯｸUB" pitchFamily="50" charset="-128"/>
                <a:ea typeface="HGP創英角ｺﾞｼｯｸUB" pitchFamily="50" charset="-128"/>
                <a:cs typeface="+mn-cs"/>
              </a:rPr>
              <a:t>外田浩太朗</a:t>
            </a:r>
            <a:endParaRPr kumimoji="1" lang="ja-JP" altLang="en-US" sz="2200" b="0" i="0" u="none" strike="noStrike" kern="1200" cap="none" spc="0" normalizeH="0" baseline="0" noProof="0" dirty="0">
              <a:ln>
                <a:noFill/>
              </a:ln>
              <a:solidFill>
                <a:srgbClr val="898989"/>
              </a:solidFill>
              <a:effectLst/>
              <a:uLnTx/>
              <a:uFillTx/>
              <a:latin typeface="HGP創英角ｺﾞｼｯｸUB" pitchFamily="50" charset="-128"/>
              <a:ea typeface="HGP創英角ｺﾞｼｯｸUB" pitchFamily="50" charset="-128"/>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図表 6"/>
          <p:cNvGraphicFramePr/>
          <p:nvPr/>
        </p:nvGraphicFramePr>
        <p:xfrm>
          <a:off x="1368887" y="1268760"/>
          <a:ext cx="7091545" cy="5585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コンテンツ プレースホルダ 3"/>
          <p:cNvGraphicFramePr>
            <a:graphicFrameLocks noGrp="1"/>
          </p:cNvGraphicFramePr>
          <p:nvPr>
            <p:ph idx="1"/>
          </p:nvPr>
        </p:nvGraphicFramePr>
        <p:xfrm>
          <a:off x="827584" y="2643699"/>
          <a:ext cx="7344816" cy="41696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線吹き出し 2 (枠付き) 7"/>
          <p:cNvSpPr/>
          <p:nvPr/>
        </p:nvSpPr>
        <p:spPr>
          <a:xfrm>
            <a:off x="7020272" y="2734327"/>
            <a:ext cx="2016224" cy="360040"/>
          </a:xfrm>
          <a:prstGeom prst="borderCallout2">
            <a:avLst>
              <a:gd name="adj1" fmla="val 18750"/>
              <a:gd name="adj2" fmla="val -8333"/>
              <a:gd name="adj3" fmla="val 18750"/>
              <a:gd name="adj4" fmla="val -29436"/>
              <a:gd name="adj5" fmla="val 305103"/>
              <a:gd name="adj6" fmla="val -8370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600" dirty="0" smtClean="0">
                <a:solidFill>
                  <a:schemeClr val="tx1"/>
                </a:solidFill>
                <a:latin typeface="HGPｺﾞｼｯｸE" pitchFamily="50" charset="-128"/>
                <a:ea typeface="HGPｺﾞｼｯｸE" pitchFamily="50" charset="-128"/>
              </a:rPr>
              <a:t>e-Learning</a:t>
            </a:r>
            <a:r>
              <a:rPr kumimoji="1" lang="ja-JP" altLang="en-US" sz="1600" dirty="0" smtClean="0">
                <a:solidFill>
                  <a:schemeClr val="tx1"/>
                </a:solidFill>
                <a:latin typeface="HGPｺﾞｼｯｸE" pitchFamily="50" charset="-128"/>
                <a:ea typeface="HGPｺﾞｼｯｸE" pitchFamily="50" charset="-128"/>
              </a:rPr>
              <a:t>サイト</a:t>
            </a:r>
            <a:endParaRPr kumimoji="1" lang="ja-JP" altLang="en-US" sz="1600" dirty="0">
              <a:solidFill>
                <a:schemeClr val="tx1"/>
              </a:solidFill>
              <a:latin typeface="HGPｺﾞｼｯｸE" pitchFamily="50" charset="-128"/>
              <a:ea typeface="HGPｺﾞｼｯｸE" pitchFamily="50" charset="-128"/>
            </a:endParaRPr>
          </a:p>
        </p:txBody>
      </p:sp>
      <p:sp>
        <p:nvSpPr>
          <p:cNvPr id="9" name="線吹き出し 2 (枠付き) 8"/>
          <p:cNvSpPr/>
          <p:nvPr/>
        </p:nvSpPr>
        <p:spPr>
          <a:xfrm>
            <a:off x="6372200" y="6118703"/>
            <a:ext cx="2016224" cy="360040"/>
          </a:xfrm>
          <a:prstGeom prst="borderCallout2">
            <a:avLst>
              <a:gd name="adj1" fmla="val 18750"/>
              <a:gd name="adj2" fmla="val -8333"/>
              <a:gd name="adj3" fmla="val 21216"/>
              <a:gd name="adj4" fmla="val -32518"/>
              <a:gd name="adj5" fmla="val -74622"/>
              <a:gd name="adj6" fmla="val -6873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smtClean="0">
                <a:solidFill>
                  <a:schemeClr val="tx1"/>
                </a:solidFill>
                <a:latin typeface="HGPｺﾞｼｯｸE" pitchFamily="50" charset="-128"/>
                <a:ea typeface="HGPｺﾞｼｯｸE" pitchFamily="50" charset="-128"/>
              </a:rPr>
              <a:t>学校や企業サイト</a:t>
            </a:r>
            <a:endParaRPr kumimoji="1" lang="ja-JP" altLang="en-US" sz="1600" dirty="0">
              <a:solidFill>
                <a:schemeClr val="tx1"/>
              </a:solidFill>
              <a:latin typeface="HGPｺﾞｼｯｸE" pitchFamily="50" charset="-128"/>
              <a:ea typeface="HGPｺﾞｼｯｸE" pitchFamily="50" charset="-128"/>
            </a:endParaRPr>
          </a:p>
        </p:txBody>
      </p:sp>
      <p:sp>
        <p:nvSpPr>
          <p:cNvPr id="10" name="線吹き出し 2 (枠付き) 9"/>
          <p:cNvSpPr/>
          <p:nvPr/>
        </p:nvSpPr>
        <p:spPr>
          <a:xfrm>
            <a:off x="179512" y="3094367"/>
            <a:ext cx="2016224" cy="648072"/>
          </a:xfrm>
          <a:prstGeom prst="borderCallout2">
            <a:avLst>
              <a:gd name="adj1" fmla="val 43649"/>
              <a:gd name="adj2" fmla="val 105047"/>
              <a:gd name="adj3" fmla="val 43673"/>
              <a:gd name="adj4" fmla="val 112936"/>
              <a:gd name="adj5" fmla="val 132776"/>
              <a:gd name="adj6" fmla="val 16247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ポータルサイトや</a:t>
            </a:r>
            <a:endParaRPr kumimoji="1" lang="en-US" altLang="ja-JP" sz="1600" dirty="0" smtClean="0">
              <a:solidFill>
                <a:schemeClr val="tx1"/>
              </a:solidFill>
              <a:latin typeface="HGPｺﾞｼｯｸE" pitchFamily="50" charset="-128"/>
              <a:ea typeface="HGPｺﾞｼｯｸE" pitchFamily="50" charset="-128"/>
            </a:endParaRPr>
          </a:p>
          <a:p>
            <a:pPr algn="ctr"/>
            <a:r>
              <a:rPr lang="en-US" altLang="ja-JP" sz="1600" dirty="0" smtClean="0">
                <a:solidFill>
                  <a:schemeClr val="tx1"/>
                </a:solidFill>
                <a:latin typeface="HGPｺﾞｼｯｸE" pitchFamily="50" charset="-128"/>
                <a:ea typeface="HGPｺﾞｼｯｸE" pitchFamily="50" charset="-128"/>
              </a:rPr>
              <a:t>SNS</a:t>
            </a:r>
            <a:r>
              <a:rPr lang="ja-JP" altLang="en-US" sz="1600" dirty="0" smtClean="0">
                <a:solidFill>
                  <a:schemeClr val="tx1"/>
                </a:solidFill>
                <a:latin typeface="HGPｺﾞｼｯｸE" pitchFamily="50" charset="-128"/>
                <a:ea typeface="HGPｺﾞｼｯｸE" pitchFamily="50" charset="-128"/>
              </a:rPr>
              <a:t>サイト</a:t>
            </a:r>
            <a:endParaRPr kumimoji="1" lang="ja-JP" altLang="en-US" sz="1600" dirty="0">
              <a:solidFill>
                <a:schemeClr val="tx1"/>
              </a:solidFill>
              <a:latin typeface="HGPｺﾞｼｯｸE" pitchFamily="50" charset="-128"/>
              <a:ea typeface="HGPｺﾞｼｯｸE" pitchFamily="50" charset="-128"/>
            </a:endParaRPr>
          </a:p>
        </p:txBody>
      </p:sp>
      <p:sp>
        <p:nvSpPr>
          <p:cNvPr id="12" name="タイトル 1"/>
          <p:cNvSpPr>
            <a:spLocks noGrp="1"/>
          </p:cNvSpPr>
          <p:nvPr>
            <p:ph type="title"/>
          </p:nvPr>
        </p:nvSpPr>
        <p:spPr>
          <a:xfrm>
            <a:off x="457200" y="274638"/>
            <a:ext cx="8229600" cy="1143000"/>
          </a:xfrm>
        </p:spPr>
        <p:txBody>
          <a:bodyPr>
            <a:normAutofit fontScale="90000"/>
          </a:bodyPr>
          <a:lstStyle/>
          <a:p>
            <a:r>
              <a:rPr lang="ja-JP" altLang="en-US" dirty="0" smtClean="0"/>
              <a:t>コミュニティウェアとしての</a:t>
            </a:r>
            <a:r>
              <a:rPr lang="en-US" altLang="ja-JP" dirty="0" smtClean="0"/>
              <a:t>NetCommons</a:t>
            </a:r>
            <a:endParaRPr lang="ja-JP" altLang="en-US" dirty="0"/>
          </a:p>
        </p:txBody>
      </p:sp>
      <p:sp>
        <p:nvSpPr>
          <p:cNvPr id="11" name="スライド番号プレースホルダ 10"/>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各スペースによる機能</a:t>
            </a:r>
            <a:endParaRPr kumimoji="1" lang="ja-JP" altLang="en-US" dirty="0"/>
          </a:p>
        </p:txBody>
      </p:sp>
      <p:graphicFrame>
        <p:nvGraphicFramePr>
          <p:cNvPr id="4" name="コンテンツ プレースホルダ 3"/>
          <p:cNvGraphicFramePr>
            <a:graphicFrameLocks noGrp="1"/>
          </p:cNvGraphicFramePr>
          <p:nvPr>
            <p:ph idx="1"/>
          </p:nvPr>
        </p:nvGraphicFramePr>
        <p:xfrm>
          <a:off x="323528" y="2132856"/>
          <a:ext cx="8208912" cy="450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線吹き出し 2 (枠付き) 4"/>
          <p:cNvSpPr/>
          <p:nvPr/>
        </p:nvSpPr>
        <p:spPr>
          <a:xfrm>
            <a:off x="6300192" y="2132856"/>
            <a:ext cx="2520280" cy="360040"/>
          </a:xfrm>
          <a:prstGeom prst="borderCallout2">
            <a:avLst>
              <a:gd name="adj1" fmla="val 18750"/>
              <a:gd name="adj2" fmla="val -8333"/>
              <a:gd name="adj3" fmla="val 21216"/>
              <a:gd name="adj4" fmla="val -32518"/>
              <a:gd name="adj5" fmla="val 126473"/>
              <a:gd name="adj6" fmla="val -58781"/>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個人のバーチャルオフィス</a:t>
            </a:r>
            <a:endParaRPr kumimoji="1" lang="ja-JP" altLang="en-US" sz="1600" dirty="0">
              <a:solidFill>
                <a:schemeClr val="tx1"/>
              </a:solidFill>
              <a:latin typeface="HGPｺﾞｼｯｸE" pitchFamily="50" charset="-128"/>
              <a:ea typeface="HGPｺﾞｼｯｸE" pitchFamily="50" charset="-128"/>
            </a:endParaRPr>
          </a:p>
        </p:txBody>
      </p:sp>
      <p:sp>
        <p:nvSpPr>
          <p:cNvPr id="6" name="線吹き出し 2 (枠付き) 5"/>
          <p:cNvSpPr/>
          <p:nvPr/>
        </p:nvSpPr>
        <p:spPr>
          <a:xfrm>
            <a:off x="395536" y="2780928"/>
            <a:ext cx="1584176" cy="360040"/>
          </a:xfrm>
          <a:prstGeom prst="borderCallout2">
            <a:avLst>
              <a:gd name="adj1" fmla="val 43649"/>
              <a:gd name="adj2" fmla="val 105047"/>
              <a:gd name="adj3" fmla="val 43672"/>
              <a:gd name="adj4" fmla="val 117244"/>
              <a:gd name="adj5" fmla="val 249873"/>
              <a:gd name="adj6" fmla="val 137143"/>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外部配信</a:t>
            </a:r>
            <a:endParaRPr kumimoji="1" lang="ja-JP" altLang="en-US" sz="1600" dirty="0">
              <a:solidFill>
                <a:schemeClr val="tx1"/>
              </a:solidFill>
              <a:latin typeface="HGPｺﾞｼｯｸE" pitchFamily="50" charset="-128"/>
              <a:ea typeface="HGPｺﾞｼｯｸE" pitchFamily="50" charset="-128"/>
            </a:endParaRPr>
          </a:p>
        </p:txBody>
      </p:sp>
      <p:sp>
        <p:nvSpPr>
          <p:cNvPr id="8" name="線吹き出し 2 (枠付き) 7"/>
          <p:cNvSpPr/>
          <p:nvPr/>
        </p:nvSpPr>
        <p:spPr>
          <a:xfrm>
            <a:off x="7452320" y="5157192"/>
            <a:ext cx="1584176" cy="360040"/>
          </a:xfrm>
          <a:prstGeom prst="borderCallout2">
            <a:avLst>
              <a:gd name="adj1" fmla="val 23682"/>
              <a:gd name="adj2" fmla="val -8333"/>
              <a:gd name="adj3" fmla="val 23682"/>
              <a:gd name="adj4" fmla="val -16227"/>
              <a:gd name="adj5" fmla="val -185764"/>
              <a:gd name="adj6" fmla="val -58433"/>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smtClean="0">
                <a:solidFill>
                  <a:schemeClr val="tx1"/>
                </a:solidFill>
                <a:latin typeface="HGPｺﾞｼｯｸE" pitchFamily="50" charset="-128"/>
                <a:ea typeface="HGPｺﾞｼｯｸE" pitchFamily="50" charset="-128"/>
              </a:rPr>
              <a:t>情報共有</a:t>
            </a:r>
            <a:endParaRPr kumimoji="1" lang="ja-JP" altLang="en-US" sz="1600" dirty="0">
              <a:solidFill>
                <a:schemeClr val="tx1"/>
              </a:solidFill>
              <a:latin typeface="HGPｺﾞｼｯｸE" pitchFamily="50" charset="-128"/>
              <a:ea typeface="HGPｺﾞｼｯｸE"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16</a:t>
            </a:fld>
            <a:endParaRPr kumimoji="1" lang="ja-JP"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3074" name="Picture 2"/>
          <p:cNvPicPr>
            <a:picLocks noChangeAspect="1" noChangeArrowheads="1"/>
          </p:cNvPicPr>
          <p:nvPr/>
        </p:nvPicPr>
        <p:blipFill>
          <a:blip r:embed="rId2" cstate="print"/>
          <a:srcRect/>
          <a:stretch>
            <a:fillRect/>
          </a:stretch>
        </p:blipFill>
        <p:spPr bwMode="auto">
          <a:xfrm>
            <a:off x="3347864" y="1844824"/>
            <a:ext cx="2315395" cy="4503837"/>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17</a:t>
            </a:fld>
            <a:endParaRPr kumimoji="1" lang="ja-JP"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権限によるコンテンツ管理</a:t>
            </a:r>
            <a:endParaRPr kumimoji="1" lang="ja-JP" altLang="en-US" dirty="0"/>
          </a:p>
        </p:txBody>
      </p:sp>
      <p:pic>
        <p:nvPicPr>
          <p:cNvPr id="2051" name="Picture 3"/>
          <p:cNvPicPr>
            <a:picLocks noChangeAspect="1" noChangeArrowheads="1"/>
          </p:cNvPicPr>
          <p:nvPr/>
        </p:nvPicPr>
        <p:blipFill>
          <a:blip r:embed="rId3" cstate="print"/>
          <a:srcRect/>
          <a:stretch>
            <a:fillRect/>
          </a:stretch>
        </p:blipFill>
        <p:spPr bwMode="auto">
          <a:xfrm>
            <a:off x="2987824" y="1916832"/>
            <a:ext cx="1515275" cy="3246187"/>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796136" y="1916832"/>
            <a:ext cx="1509447" cy="3240359"/>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251520" y="1916832"/>
            <a:ext cx="1505906" cy="2808312"/>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323528" y="4941168"/>
            <a:ext cx="1402118" cy="576064"/>
          </a:xfrm>
          <a:prstGeom prst="rect">
            <a:avLst/>
          </a:prstGeom>
          <a:noFill/>
          <a:ln w="9525">
            <a:noFill/>
            <a:miter lim="800000"/>
            <a:headEnd/>
            <a:tailEnd/>
          </a:ln>
        </p:spPr>
      </p:pic>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18</a:t>
            </a:fld>
            <a:endParaRPr kumimoji="1" lang="ja-JP"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descr="C:\Users\hokada\AppData\Local\Microsoft\Windows\Temporary Internet Files\Content.IE5\A3Q7FLDJ\MC900428945[1].wmf"/>
          <p:cNvPicPr>
            <a:picLocks noChangeAspect="1" noChangeArrowheads="1"/>
          </p:cNvPicPr>
          <p:nvPr/>
        </p:nvPicPr>
        <p:blipFill>
          <a:blip r:embed="rId3" cstate="print"/>
          <a:srcRect/>
          <a:stretch>
            <a:fillRect/>
          </a:stretch>
        </p:blipFill>
        <p:spPr bwMode="auto">
          <a:xfrm>
            <a:off x="3851920" y="5445224"/>
            <a:ext cx="1784350" cy="1277938"/>
          </a:xfrm>
          <a:prstGeom prst="rect">
            <a:avLst/>
          </a:prstGeom>
          <a:noFill/>
        </p:spPr>
      </p:pic>
      <p:sp>
        <p:nvSpPr>
          <p:cNvPr id="39" name="四角形吹き出し 38"/>
          <p:cNvSpPr/>
          <p:nvPr/>
        </p:nvSpPr>
        <p:spPr>
          <a:xfrm>
            <a:off x="755576" y="548680"/>
            <a:ext cx="7632848" cy="4824536"/>
          </a:xfrm>
          <a:prstGeom prst="wedgeRectCallout">
            <a:avLst>
              <a:gd name="adj1" fmla="val -6856"/>
              <a:gd name="adj2" fmla="val 6029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2627784" y="1196752"/>
            <a:ext cx="568863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NetCommons3</a:t>
            </a:r>
            <a:r>
              <a:rPr lang="ja-JP" altLang="en-US" dirty="0" smtClean="0"/>
              <a:t> </a:t>
            </a:r>
            <a:r>
              <a:rPr lang="en-US" altLang="ja-JP" dirty="0" smtClean="0"/>
              <a:t>Plugin</a:t>
            </a:r>
          </a:p>
          <a:p>
            <a:pPr algn="ctr"/>
            <a:r>
              <a:rPr lang="en-US" altLang="ja-JP" sz="1200" dirty="0" smtClean="0">
                <a:latin typeface="HGPｺﾞｼｯｸE" pitchFamily="50" charset="-128"/>
                <a:ea typeface="HGPｺﾞｼｯｸE" pitchFamily="50" charset="-128"/>
              </a:rPr>
              <a:t>(HTML, CSS, Javascript, PHP)</a:t>
            </a:r>
            <a:endParaRPr kumimoji="1" lang="ja-JP" altLang="en-US" dirty="0">
              <a:latin typeface="HGPｺﾞｼｯｸE" pitchFamily="50" charset="-128"/>
              <a:ea typeface="HGPｺﾞｼｯｸE" pitchFamily="50" charset="-128"/>
            </a:endParaRPr>
          </a:p>
        </p:txBody>
      </p:sp>
      <p:sp>
        <p:nvSpPr>
          <p:cNvPr id="16" name="正方形/長方形 15"/>
          <p:cNvSpPr/>
          <p:nvPr/>
        </p:nvSpPr>
        <p:spPr>
          <a:xfrm>
            <a:off x="2627784" y="1772816"/>
            <a:ext cx="568863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NetCommons3</a:t>
            </a:r>
            <a:r>
              <a:rPr lang="ja-JP" altLang="en-US" dirty="0" smtClean="0"/>
              <a:t> </a:t>
            </a:r>
            <a:r>
              <a:rPr lang="en-US" altLang="ja-JP" dirty="0" smtClean="0"/>
              <a:t>Core</a:t>
            </a:r>
          </a:p>
          <a:p>
            <a:pPr algn="ctr"/>
            <a:r>
              <a:rPr lang="en-US" altLang="ja-JP" sz="1200" dirty="0" smtClean="0">
                <a:latin typeface="HGPｺﾞｼｯｸE" pitchFamily="50" charset="-128"/>
                <a:ea typeface="HGPｺﾞｼｯｸE" pitchFamily="50" charset="-128"/>
              </a:rPr>
              <a:t>(HTML, CSS, Javascript, PHP)</a:t>
            </a:r>
            <a:endParaRPr lang="ja-JP" altLang="en-US" sz="1200" dirty="0" smtClean="0">
              <a:latin typeface="HGPｺﾞｼｯｸE" pitchFamily="50" charset="-128"/>
              <a:ea typeface="HGPｺﾞｼｯｸE" pitchFamily="50" charset="-128"/>
            </a:endParaRPr>
          </a:p>
        </p:txBody>
      </p:sp>
      <p:sp>
        <p:nvSpPr>
          <p:cNvPr id="17" name="正方形/長方形 16"/>
          <p:cNvSpPr/>
          <p:nvPr/>
        </p:nvSpPr>
        <p:spPr>
          <a:xfrm>
            <a:off x="2626837" y="2348880"/>
            <a:ext cx="568863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CakePHP</a:t>
            </a:r>
          </a:p>
        </p:txBody>
      </p:sp>
      <p:sp>
        <p:nvSpPr>
          <p:cNvPr id="18" name="正方形/長方形 17"/>
          <p:cNvSpPr/>
          <p:nvPr/>
        </p:nvSpPr>
        <p:spPr>
          <a:xfrm>
            <a:off x="2626837" y="2852936"/>
            <a:ext cx="568863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Composer</a:t>
            </a:r>
          </a:p>
        </p:txBody>
      </p:sp>
      <p:sp>
        <p:nvSpPr>
          <p:cNvPr id="19" name="正方形/長方形 18"/>
          <p:cNvSpPr/>
          <p:nvPr/>
        </p:nvSpPr>
        <p:spPr>
          <a:xfrm>
            <a:off x="2626837" y="3356992"/>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Apache,</a:t>
            </a:r>
            <a:r>
              <a:rPr lang="ja-JP" altLang="en-US" dirty="0" smtClean="0"/>
              <a:t> </a:t>
            </a:r>
            <a:r>
              <a:rPr kumimoji="1" lang="en-US" altLang="ja-JP" dirty="0" smtClean="0"/>
              <a:t>MySQL,</a:t>
            </a:r>
            <a:r>
              <a:rPr lang="en-US" altLang="ja-JP" dirty="0" smtClean="0"/>
              <a:t> PHP</a:t>
            </a:r>
            <a:r>
              <a:rPr lang="ja-JP" altLang="en-US" dirty="0" smtClean="0"/>
              <a:t> </a:t>
            </a:r>
            <a:endParaRPr kumimoji="1" lang="en-US" altLang="ja-JP" dirty="0" smtClean="0"/>
          </a:p>
        </p:txBody>
      </p:sp>
      <p:sp>
        <p:nvSpPr>
          <p:cNvPr id="20" name="正方形/長方形 19"/>
          <p:cNvSpPr/>
          <p:nvPr/>
        </p:nvSpPr>
        <p:spPr>
          <a:xfrm>
            <a:off x="2626837" y="4869160"/>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Ubuntu</a:t>
            </a:r>
            <a:r>
              <a:rPr lang="en-US" altLang="ja-JP" dirty="0" smtClean="0"/>
              <a:t>, </a:t>
            </a:r>
            <a:r>
              <a:rPr kumimoji="1" lang="en-US" altLang="ja-JP" dirty="0" smtClean="0"/>
              <a:t>Windows</a:t>
            </a:r>
            <a:r>
              <a:rPr lang="en-US" altLang="ja-JP" dirty="0" smtClean="0"/>
              <a:t>, Mac</a:t>
            </a:r>
            <a:r>
              <a:rPr lang="ja-JP" altLang="en-US" dirty="0" smtClean="0"/>
              <a:t> </a:t>
            </a:r>
            <a:r>
              <a:rPr lang="en-US" altLang="ja-JP" dirty="0" smtClean="0"/>
              <a:t>OS X, Linux     etc.</a:t>
            </a:r>
            <a:endParaRPr kumimoji="1" lang="en-US" altLang="ja-JP" sz="1200" dirty="0" smtClean="0"/>
          </a:p>
        </p:txBody>
      </p:sp>
      <p:sp>
        <p:nvSpPr>
          <p:cNvPr id="23" name="正方形/長方形 22"/>
          <p:cNvSpPr/>
          <p:nvPr/>
        </p:nvSpPr>
        <p:spPr>
          <a:xfrm>
            <a:off x="826637" y="4869160"/>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ホストマシン</a:t>
            </a:r>
            <a:r>
              <a:rPr lang="en-US" altLang="ja-JP" sz="1400" dirty="0" smtClean="0">
                <a:latin typeface="HGPｺﾞｼｯｸE" pitchFamily="50" charset="-128"/>
                <a:ea typeface="HGPｺﾞｼｯｸE" pitchFamily="50" charset="-128"/>
              </a:rPr>
              <a:t>OS</a:t>
            </a:r>
            <a:endParaRPr kumimoji="1" lang="en-US" altLang="ja-JP" sz="1050" dirty="0" smtClean="0">
              <a:latin typeface="HGPｺﾞｼｯｸE" pitchFamily="50" charset="-128"/>
              <a:ea typeface="HGPｺﾞｼｯｸE" pitchFamily="50" charset="-128"/>
            </a:endParaRPr>
          </a:p>
        </p:txBody>
      </p:sp>
      <p:sp>
        <p:nvSpPr>
          <p:cNvPr id="24" name="正方形/長方形 23"/>
          <p:cNvSpPr/>
          <p:nvPr/>
        </p:nvSpPr>
        <p:spPr>
          <a:xfrm>
            <a:off x="826637" y="3861048"/>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仮想マシン</a:t>
            </a:r>
            <a:r>
              <a:rPr lang="en-US" altLang="ja-JP" sz="1400" dirty="0" smtClean="0">
                <a:latin typeface="HGPｺﾞｼｯｸE" pitchFamily="50" charset="-128"/>
                <a:ea typeface="HGPｺﾞｼｯｸE" pitchFamily="50" charset="-128"/>
              </a:rPr>
              <a:t>OS</a:t>
            </a:r>
            <a:endParaRPr kumimoji="1" lang="en-US" altLang="ja-JP" sz="1050" dirty="0" smtClean="0">
              <a:latin typeface="HGPｺﾞｼｯｸE" pitchFamily="50" charset="-128"/>
              <a:ea typeface="HGPｺﾞｼｯｸE" pitchFamily="50" charset="-128"/>
            </a:endParaRPr>
          </a:p>
        </p:txBody>
      </p:sp>
      <p:sp>
        <p:nvSpPr>
          <p:cNvPr id="25" name="正方形/長方形 24"/>
          <p:cNvSpPr/>
          <p:nvPr/>
        </p:nvSpPr>
        <p:spPr>
          <a:xfrm>
            <a:off x="2626837" y="3861048"/>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Ubuntu</a:t>
            </a:r>
            <a:endParaRPr kumimoji="1" lang="en-US" altLang="ja-JP" sz="1200" dirty="0" smtClean="0"/>
          </a:p>
        </p:txBody>
      </p:sp>
      <p:sp>
        <p:nvSpPr>
          <p:cNvPr id="26" name="正方形/長方形 25"/>
          <p:cNvSpPr/>
          <p:nvPr/>
        </p:nvSpPr>
        <p:spPr>
          <a:xfrm>
            <a:off x="826637" y="4365104"/>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仮想マシン</a:t>
            </a:r>
            <a:endParaRPr lang="en-US" altLang="ja-JP" sz="1400" dirty="0" smtClean="0">
              <a:latin typeface="HGPｺﾞｼｯｸE" pitchFamily="50" charset="-128"/>
              <a:ea typeface="HGPｺﾞｼｯｸE" pitchFamily="50" charset="-128"/>
            </a:endParaRPr>
          </a:p>
        </p:txBody>
      </p:sp>
      <p:sp>
        <p:nvSpPr>
          <p:cNvPr id="27" name="正方形/長方形 26"/>
          <p:cNvSpPr/>
          <p:nvPr/>
        </p:nvSpPr>
        <p:spPr>
          <a:xfrm>
            <a:off x="2626837" y="4365104"/>
            <a:ext cx="568863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VirtualBox, Vagrant, </a:t>
            </a:r>
            <a:r>
              <a:rPr lang="en-US" altLang="ja-JP" dirty="0" smtClean="0"/>
              <a:t>Chef-DK</a:t>
            </a:r>
          </a:p>
        </p:txBody>
      </p:sp>
      <p:sp>
        <p:nvSpPr>
          <p:cNvPr id="29" name="正方形/長方形 28"/>
          <p:cNvSpPr/>
          <p:nvPr/>
        </p:nvSpPr>
        <p:spPr>
          <a:xfrm>
            <a:off x="826637" y="3356992"/>
            <a:ext cx="1728192" cy="43204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動作環境</a:t>
            </a:r>
            <a:endParaRPr lang="en-US" altLang="ja-JP" sz="1400" dirty="0" smtClean="0">
              <a:latin typeface="HGPｺﾞｼｯｸE" pitchFamily="50" charset="-128"/>
              <a:ea typeface="HGPｺﾞｼｯｸE" pitchFamily="50" charset="-128"/>
            </a:endParaRPr>
          </a:p>
        </p:txBody>
      </p:sp>
      <p:sp>
        <p:nvSpPr>
          <p:cNvPr id="30" name="正方形/長方形 29"/>
          <p:cNvSpPr/>
          <p:nvPr/>
        </p:nvSpPr>
        <p:spPr>
          <a:xfrm>
            <a:off x="826637" y="2852936"/>
            <a:ext cx="172819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smtClean="0">
                <a:latin typeface="HGPｺﾞｼｯｸE" pitchFamily="50" charset="-128"/>
                <a:ea typeface="HGPｺﾞｼｯｸE" pitchFamily="50" charset="-128"/>
              </a:rPr>
              <a:t>依存関係管理</a:t>
            </a:r>
            <a:endParaRPr kumimoji="1" lang="en-US" altLang="ja-JP" dirty="0" smtClean="0">
              <a:latin typeface="HGPｺﾞｼｯｸE" pitchFamily="50" charset="-128"/>
              <a:ea typeface="HGPｺﾞｼｯｸE" pitchFamily="50" charset="-128"/>
            </a:endParaRPr>
          </a:p>
        </p:txBody>
      </p:sp>
      <p:sp>
        <p:nvSpPr>
          <p:cNvPr id="31" name="正方形/長方形 30"/>
          <p:cNvSpPr/>
          <p:nvPr/>
        </p:nvSpPr>
        <p:spPr>
          <a:xfrm>
            <a:off x="826637" y="2348880"/>
            <a:ext cx="1728192" cy="4320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dirty="0" smtClean="0"/>
              <a:t>PHP</a:t>
            </a:r>
            <a:r>
              <a:rPr kumimoji="1" lang="ja-JP" altLang="en-US" sz="1400" dirty="0" smtClean="0">
                <a:latin typeface="HGPｺﾞｼｯｸE" pitchFamily="50" charset="-128"/>
                <a:ea typeface="HGPｺﾞｼｯｸE" pitchFamily="50" charset="-128"/>
              </a:rPr>
              <a:t>フレームワーク</a:t>
            </a:r>
            <a:endParaRPr kumimoji="1" lang="en-US" altLang="ja-JP" dirty="0" smtClean="0">
              <a:latin typeface="HGPｺﾞｼｯｸE" pitchFamily="50" charset="-128"/>
              <a:ea typeface="HGPｺﾞｼｯｸE" pitchFamily="50" charset="-128"/>
            </a:endParaRPr>
          </a:p>
        </p:txBody>
      </p:sp>
      <p:sp>
        <p:nvSpPr>
          <p:cNvPr id="33" name="正方形/長方形 32"/>
          <p:cNvSpPr/>
          <p:nvPr/>
        </p:nvSpPr>
        <p:spPr>
          <a:xfrm>
            <a:off x="827584" y="1772816"/>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dirty="0" smtClean="0"/>
              <a:t>NC3</a:t>
            </a:r>
            <a:r>
              <a:rPr lang="ja-JP" altLang="en-US" sz="1400" dirty="0" smtClean="0">
                <a:latin typeface="HGPｺﾞｼｯｸE" pitchFamily="50" charset="-128"/>
                <a:ea typeface="HGPｺﾞｼｯｸE" pitchFamily="50" charset="-128"/>
              </a:rPr>
              <a:t>の核となる</a:t>
            </a:r>
            <a:endParaRPr lang="en-US" altLang="ja-JP" sz="1400" dirty="0" smtClean="0">
              <a:latin typeface="HGPｺﾞｼｯｸE" pitchFamily="50" charset="-128"/>
              <a:ea typeface="HGPｺﾞｼｯｸE" pitchFamily="50" charset="-128"/>
            </a:endParaRPr>
          </a:p>
          <a:p>
            <a:pPr algn="ctr"/>
            <a:r>
              <a:rPr kumimoji="1" lang="ja-JP" altLang="en-US" sz="1400" dirty="0" smtClean="0">
                <a:latin typeface="HGPｺﾞｼｯｸE" pitchFamily="50" charset="-128"/>
                <a:ea typeface="HGPｺﾞｼｯｸE" pitchFamily="50" charset="-128"/>
              </a:rPr>
              <a:t>プログラム</a:t>
            </a:r>
            <a:endParaRPr kumimoji="1" lang="en-US" altLang="ja-JP" dirty="0" smtClean="0">
              <a:latin typeface="HGPｺﾞｼｯｸE" pitchFamily="50" charset="-128"/>
              <a:ea typeface="HGPｺﾞｼｯｸE" pitchFamily="50" charset="-128"/>
            </a:endParaRPr>
          </a:p>
        </p:txBody>
      </p:sp>
      <p:sp>
        <p:nvSpPr>
          <p:cNvPr id="34" name="正方形/長方形 33"/>
          <p:cNvSpPr/>
          <p:nvPr/>
        </p:nvSpPr>
        <p:spPr>
          <a:xfrm>
            <a:off x="827584" y="1196752"/>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400" dirty="0" smtClean="0"/>
              <a:t>NC3</a:t>
            </a:r>
            <a:r>
              <a:rPr lang="ja-JP" altLang="en-US" sz="1400" dirty="0" smtClean="0">
                <a:latin typeface="HGPｺﾞｼｯｸE" pitchFamily="50" charset="-128"/>
                <a:ea typeface="HGPｺﾞｼｯｸE" pitchFamily="50" charset="-128"/>
              </a:rPr>
              <a:t>の各機能となる</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プログラム</a:t>
            </a:r>
            <a:endParaRPr lang="en-US" altLang="ja-JP" sz="1400" dirty="0" smtClean="0">
              <a:latin typeface="HGPｺﾞｼｯｸE" pitchFamily="50" charset="-128"/>
              <a:ea typeface="HGPｺﾞｼｯｸE" pitchFamily="50" charset="-128"/>
            </a:endParaRPr>
          </a:p>
        </p:txBody>
      </p:sp>
      <p:sp>
        <p:nvSpPr>
          <p:cNvPr id="36" name="正方形/長方形 35"/>
          <p:cNvSpPr/>
          <p:nvPr/>
        </p:nvSpPr>
        <p:spPr>
          <a:xfrm>
            <a:off x="2627784" y="620688"/>
            <a:ext cx="1800200"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Bootstrap</a:t>
            </a:r>
          </a:p>
          <a:p>
            <a:pPr algn="ctr"/>
            <a:r>
              <a:rPr lang="en-US" altLang="ja-JP" sz="1200" dirty="0" smtClean="0">
                <a:latin typeface="HGPｺﾞｼｯｸE" pitchFamily="50" charset="-128"/>
                <a:ea typeface="HGPｺﾞｼｯｸE" pitchFamily="50" charset="-128"/>
              </a:rPr>
              <a:t>(CSS</a:t>
            </a:r>
            <a:r>
              <a:rPr lang="ja-JP" altLang="en-US" sz="1200" dirty="0" smtClean="0">
                <a:latin typeface="HGPｺﾞｼｯｸE" pitchFamily="50" charset="-128"/>
                <a:ea typeface="HGPｺﾞｼｯｸE" pitchFamily="50" charset="-128"/>
              </a:rPr>
              <a:t>フレームワーク</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37" name="正方形/長方形 36"/>
          <p:cNvSpPr/>
          <p:nvPr/>
        </p:nvSpPr>
        <p:spPr>
          <a:xfrm>
            <a:off x="6516216" y="620688"/>
            <a:ext cx="1800200"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ｊ</a:t>
            </a:r>
            <a:r>
              <a:rPr kumimoji="1" lang="en-US" altLang="ja-JP" dirty="0" smtClean="0"/>
              <a:t>Query</a:t>
            </a:r>
          </a:p>
          <a:p>
            <a:pPr algn="ctr"/>
            <a:r>
              <a:rPr lang="en-US" altLang="ja-JP" sz="1200" dirty="0" smtClean="0">
                <a:latin typeface="HGPｺﾞｼｯｸE" pitchFamily="50" charset="-128"/>
                <a:ea typeface="HGPｺﾞｼｯｸE" pitchFamily="50" charset="-128"/>
              </a:rPr>
              <a:t>(Javascript</a:t>
            </a:r>
            <a:r>
              <a:rPr lang="ja-JP" altLang="en-US" sz="1200" dirty="0" smtClean="0">
                <a:latin typeface="HGPｺﾞｼｯｸE" pitchFamily="50" charset="-128"/>
                <a:ea typeface="HGPｺﾞｼｯｸE" pitchFamily="50" charset="-128"/>
              </a:rPr>
              <a:t>ライブラリ</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40" name="正方形/長方形 39"/>
          <p:cNvSpPr/>
          <p:nvPr/>
        </p:nvSpPr>
        <p:spPr>
          <a:xfrm>
            <a:off x="5688632" y="5497487"/>
            <a:ext cx="432048" cy="288032"/>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1050" dirty="0" smtClean="0"/>
          </a:p>
        </p:txBody>
      </p:sp>
      <p:sp>
        <p:nvSpPr>
          <p:cNvPr id="43" name="テキスト ボックス 42"/>
          <p:cNvSpPr txBox="1"/>
          <p:nvPr/>
        </p:nvSpPr>
        <p:spPr>
          <a:xfrm>
            <a:off x="6120680" y="5497487"/>
            <a:ext cx="2483768" cy="307777"/>
          </a:xfrm>
          <a:prstGeom prst="rect">
            <a:avLst/>
          </a:prstGeom>
          <a:noFill/>
        </p:spPr>
        <p:txBody>
          <a:bodyPr wrap="square" rtlCol="0">
            <a:spAutoFit/>
          </a:bodyPr>
          <a:lstStyle/>
          <a:p>
            <a:r>
              <a:rPr lang="ja-JP" altLang="en-US" sz="1400" dirty="0" smtClean="0"/>
              <a:t>はインフラ系ソフトウェア</a:t>
            </a:r>
            <a:endParaRPr kumimoji="1" lang="ja-JP" altLang="en-US" sz="1400" dirty="0"/>
          </a:p>
        </p:txBody>
      </p:sp>
      <p:sp>
        <p:nvSpPr>
          <p:cNvPr id="28" name="正方形/長方形 27"/>
          <p:cNvSpPr/>
          <p:nvPr/>
        </p:nvSpPr>
        <p:spPr>
          <a:xfrm>
            <a:off x="4499992" y="620688"/>
            <a:ext cx="1944216"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smtClean="0"/>
              <a:t>AngularJS</a:t>
            </a:r>
          </a:p>
          <a:p>
            <a:pPr algn="ctr"/>
            <a:r>
              <a:rPr lang="en-US" altLang="ja-JP" sz="1200" dirty="0" smtClean="0">
                <a:latin typeface="HGPｺﾞｼｯｸE" pitchFamily="50" charset="-128"/>
                <a:ea typeface="HGPｺﾞｼｯｸE" pitchFamily="50" charset="-128"/>
              </a:rPr>
              <a:t>(Javascript</a:t>
            </a:r>
            <a:r>
              <a:rPr lang="ja-JP" altLang="en-US" sz="1200" dirty="0" smtClean="0">
                <a:latin typeface="HGPｺﾞｼｯｸE" pitchFamily="50" charset="-128"/>
                <a:ea typeface="HGPｺﾞｼｯｸE" pitchFamily="50" charset="-128"/>
              </a:rPr>
              <a:t>フレームワーク</a:t>
            </a:r>
            <a:r>
              <a:rPr lang="en-US" altLang="ja-JP" sz="1200" dirty="0" smtClean="0">
                <a:latin typeface="HGPｺﾞｼｯｸE" pitchFamily="50" charset="-128"/>
                <a:ea typeface="HGPｺﾞｼｯｸE" pitchFamily="50" charset="-128"/>
              </a:rPr>
              <a:t>)</a:t>
            </a:r>
            <a:endParaRPr kumimoji="1" lang="ja-JP" altLang="en-US" sz="1200" dirty="0">
              <a:latin typeface="HGPｺﾞｼｯｸE" pitchFamily="50" charset="-128"/>
              <a:ea typeface="HGPｺﾞｼｯｸE" pitchFamily="50" charset="-128"/>
            </a:endParaRPr>
          </a:p>
        </p:txBody>
      </p:sp>
      <p:sp>
        <p:nvSpPr>
          <p:cNvPr id="32" name="正方形/長方形 31"/>
          <p:cNvSpPr/>
          <p:nvPr/>
        </p:nvSpPr>
        <p:spPr>
          <a:xfrm>
            <a:off x="827584" y="620688"/>
            <a:ext cx="1728192" cy="5040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400" dirty="0" smtClean="0">
                <a:latin typeface="HGPｺﾞｼｯｸE" pitchFamily="50" charset="-128"/>
                <a:ea typeface="HGPｺﾞｼｯｸE" pitchFamily="50" charset="-128"/>
              </a:rPr>
              <a:t>フレームワーク／</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ライブラリ</a:t>
            </a:r>
            <a:endParaRPr lang="en-US" altLang="ja-JP" sz="1400" dirty="0" smtClean="0">
              <a:latin typeface="HGPｺﾞｼｯｸE" pitchFamily="50" charset="-128"/>
              <a:ea typeface="HGPｺﾞｼｯｸE" pitchFamily="50" charset="-128"/>
            </a:endParaRPr>
          </a:p>
        </p:txBody>
      </p:sp>
      <p:sp>
        <p:nvSpPr>
          <p:cNvPr id="35" name="スライド番号プレースホルダ 34"/>
          <p:cNvSpPr>
            <a:spLocks noGrp="1"/>
          </p:cNvSpPr>
          <p:nvPr>
            <p:ph type="sldNum" sz="quarter" idx="12"/>
          </p:nvPr>
        </p:nvSpPr>
        <p:spPr/>
        <p:txBody>
          <a:bodyPr/>
          <a:lstStyle/>
          <a:p>
            <a:fld id="{D2D8002D-B5B0-4BAC-B1F6-782DDCCE6D9C}" type="slidenum">
              <a:rPr kumimoji="1" lang="ja-JP" altLang="en-US" smtClean="0"/>
              <a:pPr/>
              <a:t>19</a:t>
            </a:fld>
            <a:endParaRPr kumimoji="1" lang="ja-JP"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395536" y="4077072"/>
            <a:ext cx="8748464" cy="1152128"/>
          </a:xfrm>
        </p:spPr>
        <p:txBody>
          <a:bodyPr>
            <a:normAutofit/>
          </a:bodyPr>
          <a:lstStyle/>
          <a:p>
            <a:r>
              <a:rPr lang="en-US" altLang="ja-JP" sz="2400" dirty="0" smtClean="0"/>
              <a:t>NC3</a:t>
            </a:r>
            <a:r>
              <a:rPr lang="ja-JP" altLang="en-US" sz="2400" dirty="0" smtClean="0"/>
              <a:t>開発プロジェクトに参画することになった。</a:t>
            </a:r>
            <a:endParaRPr lang="en-US" altLang="ja-JP" sz="2400" dirty="0" smtClean="0"/>
          </a:p>
          <a:p>
            <a:r>
              <a:rPr lang="ja-JP" altLang="en-US" sz="2400" dirty="0" smtClean="0"/>
              <a:t>プラグイン開発の中でフォームを提案する機会を得た。</a:t>
            </a:r>
            <a:endParaRPr kumimoji="1" lang="en-US" altLang="ja-JP" sz="24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7" name="角丸四角形 6"/>
          <p:cNvSpPr/>
          <p:nvPr/>
        </p:nvSpPr>
        <p:spPr>
          <a:xfrm>
            <a:off x="539552" y="5157192"/>
            <a:ext cx="8136904" cy="1584176"/>
          </a:xfrm>
          <a:prstGeom prst="roundRect">
            <a:avLst/>
          </a:prstGeom>
          <a:effectLst>
            <a:outerShdw blurRad="50800" dist="38100" dir="5400000" algn="t" rotWithShape="0">
              <a:prstClr val="black">
                <a:alpha val="40000"/>
              </a:prstClr>
            </a:outerShdw>
          </a:effectLst>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2800" dirty="0" smtClean="0"/>
              <a:t>ユーザ目線で入力がしやすく</a:t>
            </a:r>
            <a:endParaRPr lang="en-US" altLang="ja-JP" sz="2800" dirty="0" smtClean="0"/>
          </a:p>
          <a:p>
            <a:pPr algn="ctr"/>
            <a:r>
              <a:rPr lang="ja-JP" altLang="en-US" sz="2800" dirty="0" smtClean="0"/>
              <a:t>エラー内容が分かりやすいフォームを</a:t>
            </a:r>
            <a:endParaRPr lang="en-US" altLang="ja-JP" sz="2800" dirty="0" smtClean="0"/>
          </a:p>
          <a:p>
            <a:pPr algn="ctr"/>
            <a:r>
              <a:rPr lang="ja-JP" altLang="en-US" sz="2800" dirty="0" smtClean="0"/>
              <a:t>提案・評価する</a:t>
            </a:r>
            <a:endParaRPr kumimoji="1" lang="ja-JP" altLang="en-US" sz="2800" dirty="0"/>
          </a:p>
        </p:txBody>
      </p:sp>
      <p:sp>
        <p:nvSpPr>
          <p:cNvPr id="8" name="コンテンツ プレースホルダ 5"/>
          <p:cNvSpPr txBox="1">
            <a:spLocks/>
          </p:cNvSpPr>
          <p:nvPr/>
        </p:nvSpPr>
        <p:spPr>
          <a:xfrm>
            <a:off x="395536" y="1700808"/>
            <a:ext cx="8568952" cy="194421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のソースは改変せず、運用でカバーする方針で研究していた。</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インターフェース等に関して質問を受けたが、</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NC2</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の仕様であるとしか回答できず。</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正方形/長方形 8"/>
          <p:cNvSpPr/>
          <p:nvPr/>
        </p:nvSpPr>
        <p:spPr>
          <a:xfrm>
            <a:off x="107504" y="1196752"/>
            <a:ext cx="417646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本科生時代</a:t>
            </a:r>
            <a:r>
              <a:rPr lang="ja-JP" altLang="en-US" sz="2400" b="1" dirty="0" smtClean="0">
                <a:solidFill>
                  <a:schemeClr val="tx1"/>
                </a:solidFill>
                <a:latin typeface="メイリオ" pitchFamily="50" charset="-128"/>
                <a:ea typeface="メイリオ" pitchFamily="50" charset="-128"/>
                <a:cs typeface="メイリオ" pitchFamily="50" charset="-128"/>
              </a:rPr>
              <a:t>の卒業研究</a:t>
            </a:r>
            <a:endParaRPr lang="ja-JP" altLang="en-US" sz="2400" b="1" dirty="0" smtClean="0">
              <a:solidFill>
                <a:schemeClr val="tx1"/>
              </a:solidFill>
              <a:latin typeface="メイリオ" pitchFamily="50" charset="-128"/>
              <a:ea typeface="メイリオ" pitchFamily="50" charset="-128"/>
              <a:cs typeface="メイリオ" pitchFamily="50" charset="-128"/>
            </a:endParaRPr>
          </a:p>
        </p:txBody>
      </p:sp>
      <p:sp>
        <p:nvSpPr>
          <p:cNvPr id="10" name="正方形/長方形 9"/>
          <p:cNvSpPr/>
          <p:nvPr/>
        </p:nvSpPr>
        <p:spPr>
          <a:xfrm>
            <a:off x="107504" y="3573016"/>
            <a:ext cx="3456384" cy="504056"/>
          </a:xfrm>
          <a:prstGeom prst="rect">
            <a:avLst/>
          </a:prstGeom>
          <a:noFill/>
          <a:ln>
            <a:noFill/>
          </a:ln>
          <a:effectLst>
            <a:outerShdw sx="1000" sy="1000"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ja-JP" altLang="en-US" sz="2400" b="1" dirty="0" smtClean="0">
                <a:solidFill>
                  <a:schemeClr val="tx1"/>
                </a:solidFill>
                <a:latin typeface="メイリオ" pitchFamily="50" charset="-128"/>
                <a:ea typeface="メイリオ" pitchFamily="50" charset="-128"/>
                <a:cs typeface="メイリオ" pitchFamily="50" charset="-128"/>
              </a:rPr>
              <a:t>研究科に進学して</a:t>
            </a:r>
            <a:r>
              <a:rPr lang="en-US" altLang="ja-JP" sz="2400" b="1" dirty="0" smtClean="0">
                <a:solidFill>
                  <a:schemeClr val="tx1"/>
                </a:solidFill>
                <a:latin typeface="メイリオ" pitchFamily="50" charset="-128"/>
                <a:ea typeface="メイリオ" pitchFamily="50" charset="-128"/>
                <a:cs typeface="メイリオ" pitchFamily="50" charset="-128"/>
              </a:rPr>
              <a:t>…</a:t>
            </a:r>
            <a:endParaRPr lang="ja-JP" altLang="en-US" sz="2400" b="1" dirty="0" smtClean="0">
              <a:solidFill>
                <a:schemeClr val="tx1"/>
              </a:solidFill>
              <a:latin typeface="メイリオ" pitchFamily="50" charset="-128"/>
              <a:ea typeface="メイリオ" pitchFamily="50" charset="-128"/>
              <a:cs typeface="メイリオ" pitchFamily="50" charset="-128"/>
            </a:endParaRPr>
          </a:p>
        </p:txBody>
      </p:sp>
      <p:sp>
        <p:nvSpPr>
          <p:cNvPr id="13" name="タイトル 4"/>
          <p:cNvSpPr txBox="1">
            <a:spLocks/>
          </p:cNvSpPr>
          <p:nvPr/>
        </p:nvSpPr>
        <p:spPr>
          <a:xfrm>
            <a:off x="518864" y="12576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rPr>
              <a:t>背景と目的</a:t>
            </a:r>
            <a:endParaRPr kumimoji="1" lang="ja-JP" altLang="en-US" sz="4400" b="0" i="0" u="none" strike="noStrike" kern="1200" cap="none" spc="0" normalizeH="0" baseline="0" noProof="0" dirty="0">
              <a:ln>
                <a:noFill/>
              </a:ln>
              <a:solidFill>
                <a:schemeClr val="tx1"/>
              </a:solidFill>
              <a:effectLst/>
              <a:uLnTx/>
              <a:uFillTx/>
              <a:latin typeface="HGPｺﾞｼｯｸE" pitchFamily="50" charset="-128"/>
              <a:ea typeface="HGPｺﾞｼｯｸE" pitchFamily="50" charset="-128"/>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正方形/長方形 41"/>
          <p:cNvSpPr/>
          <p:nvPr/>
        </p:nvSpPr>
        <p:spPr>
          <a:xfrm>
            <a:off x="3707904" y="1412776"/>
            <a:ext cx="4608512" cy="3744416"/>
          </a:xfrm>
          <a:prstGeom prst="rect">
            <a:avLst/>
          </a:prstGeom>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solidFill>
                <a:schemeClr val="tx2">
                  <a:lumMod val="60000"/>
                  <a:lumOff val="40000"/>
                </a:schemeClr>
              </a:solidFill>
            </a:endParaRPr>
          </a:p>
        </p:txBody>
      </p:sp>
      <p:sp>
        <p:nvSpPr>
          <p:cNvPr id="19" name="正方形/長方形 18"/>
          <p:cNvSpPr/>
          <p:nvPr/>
        </p:nvSpPr>
        <p:spPr>
          <a:xfrm>
            <a:off x="4283968" y="1462426"/>
            <a:ext cx="3960440"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2400" dirty="0"/>
          </a:p>
        </p:txBody>
      </p:sp>
      <p:sp>
        <p:nvSpPr>
          <p:cNvPr id="8" name="正方形/長方形 7"/>
          <p:cNvSpPr/>
          <p:nvPr/>
        </p:nvSpPr>
        <p:spPr>
          <a:xfrm>
            <a:off x="467544" y="2132856"/>
            <a:ext cx="2088232" cy="259228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smtClean="0">
                <a:latin typeface="HGPｺﾞｼｯｸE" pitchFamily="50" charset="-128"/>
                <a:ea typeface="HGPｺﾞｼｯｸE" pitchFamily="50" charset="-128"/>
              </a:rPr>
              <a:t>ローカル開発環境</a:t>
            </a:r>
            <a:r>
              <a:rPr lang="en-US" altLang="ja-JP" sz="1200" dirty="0" smtClean="0">
                <a:latin typeface="HGPｺﾞｼｯｸE" pitchFamily="50" charset="-128"/>
                <a:ea typeface="HGPｺﾞｼｯｸE" pitchFamily="50" charset="-128"/>
              </a:rPr>
              <a:t>※</a:t>
            </a:r>
            <a:endParaRPr kumimoji="1" lang="ja-JP" altLang="en-US" dirty="0">
              <a:latin typeface="HGPｺﾞｼｯｸE" pitchFamily="50" charset="-128"/>
              <a:ea typeface="HGPｺﾞｼｯｸE" pitchFamily="50" charset="-128"/>
            </a:endParaRPr>
          </a:p>
        </p:txBody>
      </p:sp>
      <p:sp>
        <p:nvSpPr>
          <p:cNvPr id="9" name="正方形/長方形 8"/>
          <p:cNvSpPr/>
          <p:nvPr/>
        </p:nvSpPr>
        <p:spPr>
          <a:xfrm>
            <a:off x="3779912" y="2038490"/>
            <a:ext cx="4464496" cy="254263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sz="2000" dirty="0" smtClean="0">
                <a:latin typeface="+mj-lt"/>
              </a:rPr>
              <a:t>　　</a:t>
            </a:r>
            <a:r>
              <a:rPr kumimoji="1" lang="en-US" altLang="ja-JP" sz="2000" dirty="0" smtClean="0">
                <a:latin typeface="+mj-lt"/>
              </a:rPr>
              <a:t>NC3</a:t>
            </a:r>
            <a:r>
              <a:rPr kumimoji="1" lang="ja-JP" altLang="en-US" sz="2000" dirty="0" smtClean="0">
                <a:latin typeface="HGPｺﾞｼｯｸE" pitchFamily="50" charset="-128"/>
                <a:ea typeface="HGPｺﾞｼｯｸE" pitchFamily="50" charset="-128"/>
              </a:rPr>
              <a:t>レポジトリ</a:t>
            </a:r>
            <a:endParaRPr kumimoji="1" lang="ja-JP" altLang="en-US" sz="2000" dirty="0">
              <a:latin typeface="HGPｺﾞｼｯｸE" pitchFamily="50" charset="-128"/>
              <a:ea typeface="HGPｺﾞｼｯｸE" pitchFamily="50" charset="-128"/>
            </a:endParaRPr>
          </a:p>
        </p:txBody>
      </p:sp>
      <p:sp>
        <p:nvSpPr>
          <p:cNvPr id="21" name="角丸四角形 20"/>
          <p:cNvSpPr/>
          <p:nvPr/>
        </p:nvSpPr>
        <p:spPr>
          <a:xfrm>
            <a:off x="6084168" y="2326522"/>
            <a:ext cx="1800200"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ソース</a:t>
            </a:r>
            <a:r>
              <a:rPr kumimoji="1" lang="en-US" altLang="ja-JP" dirty="0" smtClean="0"/>
              <a:t>A</a:t>
            </a:r>
            <a:r>
              <a:rPr kumimoji="1" lang="ja-JP" altLang="en-US" dirty="0" smtClean="0"/>
              <a:t> </a:t>
            </a:r>
            <a:r>
              <a:rPr kumimoji="1" lang="en-US" altLang="ja-JP" dirty="0" smtClean="0"/>
              <a:t>ver.1</a:t>
            </a:r>
            <a:endParaRPr kumimoji="1" lang="ja-JP" altLang="en-US" dirty="0"/>
          </a:p>
        </p:txBody>
      </p:sp>
      <p:sp>
        <p:nvSpPr>
          <p:cNvPr id="20" name="角丸四角形 19"/>
          <p:cNvSpPr/>
          <p:nvPr/>
        </p:nvSpPr>
        <p:spPr>
          <a:xfrm>
            <a:off x="5940152" y="2254514"/>
            <a:ext cx="1800200"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ver.2</a:t>
            </a:r>
            <a:endParaRPr kumimoji="1" lang="ja-JP" altLang="en-US" dirty="0"/>
          </a:p>
        </p:txBody>
      </p:sp>
      <p:sp>
        <p:nvSpPr>
          <p:cNvPr id="35" name="角丸四角形 34"/>
          <p:cNvSpPr/>
          <p:nvPr/>
        </p:nvSpPr>
        <p:spPr>
          <a:xfrm>
            <a:off x="6372200" y="3140968"/>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6" name="角丸四角形 35"/>
          <p:cNvSpPr/>
          <p:nvPr/>
        </p:nvSpPr>
        <p:spPr>
          <a:xfrm>
            <a:off x="6228184" y="3068960"/>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7" name="角丸四角形 36"/>
          <p:cNvSpPr/>
          <p:nvPr/>
        </p:nvSpPr>
        <p:spPr>
          <a:xfrm>
            <a:off x="6084168" y="2996952"/>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ソース</a:t>
            </a:r>
            <a:r>
              <a:rPr kumimoji="1" lang="en-US" altLang="ja-JP" dirty="0" smtClean="0"/>
              <a:t>B</a:t>
            </a:r>
            <a:r>
              <a:rPr kumimoji="1" lang="ja-JP" altLang="en-US" dirty="0" smtClean="0"/>
              <a:t> </a:t>
            </a:r>
            <a:r>
              <a:rPr kumimoji="1" lang="en-US" altLang="ja-JP" dirty="0" smtClean="0"/>
              <a:t>ver.6</a:t>
            </a:r>
            <a:endParaRPr kumimoji="1" lang="ja-JP" altLang="en-US" dirty="0"/>
          </a:p>
        </p:txBody>
      </p:sp>
      <p:sp>
        <p:nvSpPr>
          <p:cNvPr id="38" name="角丸四角形 37"/>
          <p:cNvSpPr/>
          <p:nvPr/>
        </p:nvSpPr>
        <p:spPr>
          <a:xfrm>
            <a:off x="5940152" y="2924944"/>
            <a:ext cx="1800200"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ver.4</a:t>
            </a:r>
            <a:endParaRPr kumimoji="1" lang="ja-JP" altLang="en-US" dirty="0"/>
          </a:p>
        </p:txBody>
      </p:sp>
      <p:sp>
        <p:nvSpPr>
          <p:cNvPr id="40" name="角丸四角形 39"/>
          <p:cNvSpPr/>
          <p:nvPr/>
        </p:nvSpPr>
        <p:spPr>
          <a:xfrm>
            <a:off x="6228184" y="3861048"/>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ソース</a:t>
            </a:r>
            <a:r>
              <a:rPr kumimoji="1" lang="en-US" altLang="ja-JP" dirty="0" smtClean="0"/>
              <a:t>C</a:t>
            </a:r>
            <a:r>
              <a:rPr kumimoji="1" lang="ja-JP" altLang="en-US" dirty="0" smtClean="0"/>
              <a:t> </a:t>
            </a:r>
            <a:r>
              <a:rPr kumimoji="1" lang="en-US" altLang="ja-JP" dirty="0" smtClean="0"/>
              <a:t>ver.5</a:t>
            </a:r>
            <a:endParaRPr kumimoji="1" lang="ja-JP" altLang="en-US" dirty="0"/>
          </a:p>
        </p:txBody>
      </p:sp>
      <p:sp>
        <p:nvSpPr>
          <p:cNvPr id="41" name="角丸四角形 40"/>
          <p:cNvSpPr/>
          <p:nvPr/>
        </p:nvSpPr>
        <p:spPr>
          <a:xfrm>
            <a:off x="6084168" y="3789040"/>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ソース</a:t>
            </a:r>
            <a:r>
              <a:rPr kumimoji="1" lang="en-US" altLang="ja-JP" dirty="0" smtClean="0"/>
              <a:t>C</a:t>
            </a:r>
            <a:r>
              <a:rPr kumimoji="1" lang="ja-JP" altLang="en-US" dirty="0" smtClean="0"/>
              <a:t> </a:t>
            </a:r>
            <a:r>
              <a:rPr kumimoji="1" lang="en-US" altLang="ja-JP" dirty="0" smtClean="0"/>
              <a:t>ver.5</a:t>
            </a:r>
            <a:endParaRPr kumimoji="1" lang="ja-JP" altLang="en-US" dirty="0"/>
          </a:p>
        </p:txBody>
      </p:sp>
      <p:sp>
        <p:nvSpPr>
          <p:cNvPr id="43" name="角丸四角形 42"/>
          <p:cNvSpPr/>
          <p:nvPr/>
        </p:nvSpPr>
        <p:spPr>
          <a:xfrm>
            <a:off x="5940152" y="3717032"/>
            <a:ext cx="1800200"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ver.3</a:t>
            </a:r>
            <a:endParaRPr kumimoji="1" lang="ja-JP" altLang="en-US" dirty="0"/>
          </a:p>
        </p:txBody>
      </p:sp>
      <p:sp>
        <p:nvSpPr>
          <p:cNvPr id="45" name="角丸四角形 44"/>
          <p:cNvSpPr/>
          <p:nvPr/>
        </p:nvSpPr>
        <p:spPr>
          <a:xfrm>
            <a:off x="683568" y="3356992"/>
            <a:ext cx="1656184"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ver.5</a:t>
            </a:r>
            <a:endParaRPr kumimoji="1" lang="ja-JP" altLang="en-US" dirty="0"/>
          </a:p>
        </p:txBody>
      </p:sp>
      <p:sp>
        <p:nvSpPr>
          <p:cNvPr id="46" name="角丸四角形 45"/>
          <p:cNvSpPr/>
          <p:nvPr/>
        </p:nvSpPr>
        <p:spPr>
          <a:xfrm>
            <a:off x="683568" y="4005064"/>
            <a:ext cx="1656184"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ver.4</a:t>
            </a:r>
            <a:endParaRPr kumimoji="1" lang="ja-JP" altLang="en-US" dirty="0"/>
          </a:p>
        </p:txBody>
      </p:sp>
      <p:sp>
        <p:nvSpPr>
          <p:cNvPr id="14" name="角丸四角形 13"/>
          <p:cNvSpPr/>
          <p:nvPr/>
        </p:nvSpPr>
        <p:spPr>
          <a:xfrm>
            <a:off x="683568" y="2686562"/>
            <a:ext cx="1656184"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ver.3</a:t>
            </a:r>
            <a:endParaRPr kumimoji="1" lang="ja-JP" altLang="en-US" dirty="0"/>
          </a:p>
        </p:txBody>
      </p:sp>
      <p:sp>
        <p:nvSpPr>
          <p:cNvPr id="51" name="正方形/長方形 50"/>
          <p:cNvSpPr/>
          <p:nvPr/>
        </p:nvSpPr>
        <p:spPr>
          <a:xfrm>
            <a:off x="3908274" y="2542546"/>
            <a:ext cx="1887862" cy="2038582"/>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2400" dirty="0"/>
          </a:p>
        </p:txBody>
      </p:sp>
      <p:sp>
        <p:nvSpPr>
          <p:cNvPr id="15" name="角丸四角形 14"/>
          <p:cNvSpPr/>
          <p:nvPr/>
        </p:nvSpPr>
        <p:spPr>
          <a:xfrm>
            <a:off x="4124298" y="2668356"/>
            <a:ext cx="1527822"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A</a:t>
            </a:r>
            <a:r>
              <a:rPr kumimoji="1" lang="ja-JP" altLang="en-US" dirty="0" smtClean="0"/>
              <a:t> </a:t>
            </a:r>
            <a:r>
              <a:rPr kumimoji="1" lang="en-US" altLang="ja-JP" dirty="0" smtClean="0"/>
              <a:t>ver.3</a:t>
            </a:r>
            <a:endParaRPr kumimoji="1" lang="ja-JP" altLang="en-US" dirty="0"/>
          </a:p>
        </p:txBody>
      </p:sp>
      <p:sp>
        <p:nvSpPr>
          <p:cNvPr id="31" name="角丸四角形 30"/>
          <p:cNvSpPr/>
          <p:nvPr/>
        </p:nvSpPr>
        <p:spPr>
          <a:xfrm>
            <a:off x="4124298" y="3284984"/>
            <a:ext cx="1527822"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B</a:t>
            </a:r>
            <a:r>
              <a:rPr kumimoji="1" lang="ja-JP" altLang="en-US" dirty="0" smtClean="0"/>
              <a:t> </a:t>
            </a:r>
            <a:r>
              <a:rPr kumimoji="1" lang="en-US" altLang="ja-JP" dirty="0" smtClean="0"/>
              <a:t>ver.5</a:t>
            </a:r>
            <a:endParaRPr kumimoji="1" lang="ja-JP" altLang="en-US" dirty="0"/>
          </a:p>
        </p:txBody>
      </p:sp>
      <p:sp>
        <p:nvSpPr>
          <p:cNvPr id="32" name="角丸四角形 31"/>
          <p:cNvSpPr/>
          <p:nvPr/>
        </p:nvSpPr>
        <p:spPr>
          <a:xfrm>
            <a:off x="4124298" y="3933056"/>
            <a:ext cx="1527822" cy="5760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latin typeface="HGPｺﾞｼｯｸE" pitchFamily="50" charset="-128"/>
                <a:ea typeface="HGPｺﾞｼｯｸE" pitchFamily="50" charset="-128"/>
              </a:rPr>
              <a:t>ソース</a:t>
            </a:r>
            <a:r>
              <a:rPr kumimoji="1" lang="en-US" altLang="ja-JP" dirty="0" smtClean="0"/>
              <a:t>C</a:t>
            </a:r>
            <a:r>
              <a:rPr kumimoji="1" lang="ja-JP" altLang="en-US" dirty="0" smtClean="0"/>
              <a:t> </a:t>
            </a:r>
            <a:r>
              <a:rPr kumimoji="1" lang="en-US" altLang="ja-JP" dirty="0" smtClean="0"/>
              <a:t>ver.4</a:t>
            </a:r>
            <a:endParaRPr kumimoji="1" lang="ja-JP" altLang="en-US" dirty="0"/>
          </a:p>
        </p:txBody>
      </p:sp>
      <p:cxnSp>
        <p:nvCxnSpPr>
          <p:cNvPr id="17" name="直線矢印コネクタ 16"/>
          <p:cNvCxnSpPr>
            <a:stCxn id="14" idx="3"/>
            <a:endCxn id="15" idx="1"/>
          </p:cNvCxnSpPr>
          <p:nvPr/>
        </p:nvCxnSpPr>
        <p:spPr>
          <a:xfrm flipV="1">
            <a:off x="2339752" y="2956388"/>
            <a:ext cx="1784546" cy="1820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3" name="正方形/長方形 52"/>
          <p:cNvSpPr/>
          <p:nvPr/>
        </p:nvSpPr>
        <p:spPr>
          <a:xfrm>
            <a:off x="3908274" y="4581128"/>
            <a:ext cx="1887862" cy="522262"/>
          </a:xfrm>
          <a:prstGeom prst="rect">
            <a:avLst/>
          </a:prstGeom>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2400" dirty="0"/>
          </a:p>
        </p:txBody>
      </p:sp>
      <p:sp>
        <p:nvSpPr>
          <p:cNvPr id="18" name="正方形/長方形 17"/>
          <p:cNvSpPr/>
          <p:nvPr/>
        </p:nvSpPr>
        <p:spPr>
          <a:xfrm>
            <a:off x="2627784" y="2758570"/>
            <a:ext cx="1008112"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sz="2400" dirty="0"/>
          </a:p>
        </p:txBody>
      </p:sp>
      <p:pic>
        <p:nvPicPr>
          <p:cNvPr id="5122" name="Picture 2"/>
          <p:cNvPicPr>
            <a:picLocks noChangeAspect="1" noChangeArrowheads="1"/>
          </p:cNvPicPr>
          <p:nvPr/>
        </p:nvPicPr>
        <p:blipFill>
          <a:blip r:embed="rId2" cstate="print"/>
          <a:srcRect/>
          <a:stretch>
            <a:fillRect/>
          </a:stretch>
        </p:blipFill>
        <p:spPr bwMode="auto">
          <a:xfrm>
            <a:off x="4427985" y="4640978"/>
            <a:ext cx="792088" cy="419902"/>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2699792" y="2818373"/>
            <a:ext cx="864096" cy="395434"/>
          </a:xfrm>
          <a:prstGeom prst="rect">
            <a:avLst/>
          </a:prstGeom>
          <a:noFill/>
          <a:ln w="9525">
            <a:noFill/>
            <a:miter lim="800000"/>
            <a:headEnd/>
            <a:tailEnd/>
          </a:ln>
        </p:spPr>
      </p:pic>
      <p:sp>
        <p:nvSpPr>
          <p:cNvPr id="73" name="タイトル 1"/>
          <p:cNvSpPr>
            <a:spLocks noGrp="1"/>
          </p:cNvSpPr>
          <p:nvPr>
            <p:ph type="title"/>
          </p:nvPr>
        </p:nvSpPr>
        <p:spPr>
          <a:xfrm>
            <a:off x="395536" y="0"/>
            <a:ext cx="8229600" cy="1143000"/>
          </a:xfrm>
        </p:spPr>
        <p:txBody>
          <a:bodyPr>
            <a:normAutofit fontScale="90000"/>
          </a:bodyPr>
          <a:lstStyle/>
          <a:p>
            <a:r>
              <a:rPr kumimoji="1" lang="ja-JP" altLang="en-US" dirty="0" smtClean="0"/>
              <a:t>開発に利用するアプリケーション</a:t>
            </a:r>
            <a:endParaRPr kumimoji="1" lang="ja-JP" altLang="en-US" dirty="0"/>
          </a:p>
        </p:txBody>
      </p:sp>
      <p:sp>
        <p:nvSpPr>
          <p:cNvPr id="74" name="四角形吹き出し 73"/>
          <p:cNvSpPr/>
          <p:nvPr/>
        </p:nvSpPr>
        <p:spPr>
          <a:xfrm>
            <a:off x="5940152" y="4725144"/>
            <a:ext cx="2160240" cy="337682"/>
          </a:xfrm>
          <a:prstGeom prst="wedgeRectCallout">
            <a:avLst>
              <a:gd name="adj1" fmla="val -81557"/>
              <a:gd name="adj2" fmla="val 11783"/>
            </a:avLst>
          </a:prstGeom>
        </p:spPr>
        <p:style>
          <a:lnRef idx="1">
            <a:schemeClr val="dk1"/>
          </a:lnRef>
          <a:fillRef idx="2">
            <a:schemeClr val="dk1"/>
          </a:fillRef>
          <a:effectRef idx="1">
            <a:schemeClr val="dk1"/>
          </a:effectRef>
          <a:fontRef idx="minor">
            <a:schemeClr val="dk1"/>
          </a:fontRef>
        </p:style>
        <p:txBody>
          <a:bodyPr rtlCol="0" anchor="ctr"/>
          <a:lstStyle/>
          <a:p>
            <a:r>
              <a:rPr kumimoji="1" lang="ja-JP" altLang="en-US" sz="1400" dirty="0" smtClean="0">
                <a:latin typeface="HGPｺﾞｼｯｸE" pitchFamily="50" charset="-128"/>
                <a:ea typeface="HGPｺﾞｼｯｸE" pitchFamily="50" charset="-128"/>
              </a:rPr>
              <a:t>継続的インテグレーション</a:t>
            </a:r>
            <a:endParaRPr kumimoji="1" lang="ja-JP" altLang="en-US" sz="1400" dirty="0">
              <a:latin typeface="HGPｺﾞｼｯｸE" pitchFamily="50" charset="-128"/>
              <a:ea typeface="HGPｺﾞｼｯｸE" pitchFamily="50" charset="-128"/>
            </a:endParaRPr>
          </a:p>
        </p:txBody>
      </p:sp>
      <p:sp>
        <p:nvSpPr>
          <p:cNvPr id="75" name="四角形吹き出し 74"/>
          <p:cNvSpPr/>
          <p:nvPr/>
        </p:nvSpPr>
        <p:spPr>
          <a:xfrm>
            <a:off x="6156176" y="1556792"/>
            <a:ext cx="2016224" cy="432048"/>
          </a:xfrm>
          <a:prstGeom prst="wedgeRectCallout">
            <a:avLst>
              <a:gd name="adj1" fmla="val -67413"/>
              <a:gd name="adj2" fmla="val 246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smtClean="0">
                <a:solidFill>
                  <a:schemeClr val="dk1"/>
                </a:solidFill>
                <a:latin typeface="HGPｺﾞｼｯｸE" pitchFamily="50" charset="-128"/>
                <a:ea typeface="HGPｺﾞｼｯｸE" pitchFamily="50" charset="-128"/>
              </a:rPr>
              <a:t>プロジェクトホスティング</a:t>
            </a:r>
            <a:endParaRPr lang="en-US" altLang="ja-JP" sz="1400" dirty="0" smtClean="0">
              <a:solidFill>
                <a:schemeClr val="dk1"/>
              </a:solidFill>
              <a:latin typeface="HGPｺﾞｼｯｸE" pitchFamily="50" charset="-128"/>
              <a:ea typeface="HGPｺﾞｼｯｸE" pitchFamily="50" charset="-128"/>
            </a:endParaRPr>
          </a:p>
          <a:p>
            <a:pPr algn="ctr"/>
            <a:r>
              <a:rPr lang="ja-JP" altLang="en-US" sz="1400" dirty="0" smtClean="0">
                <a:solidFill>
                  <a:schemeClr val="dk1"/>
                </a:solidFill>
                <a:latin typeface="HGPｺﾞｼｯｸE" pitchFamily="50" charset="-128"/>
                <a:ea typeface="HGPｺﾞｼｯｸE" pitchFamily="50" charset="-128"/>
              </a:rPr>
              <a:t>サービス</a:t>
            </a:r>
            <a:endParaRPr lang="ja-JP" altLang="en-US" sz="1600" dirty="0">
              <a:solidFill>
                <a:schemeClr val="dk1"/>
              </a:solidFill>
              <a:latin typeface="HGPｺﾞｼｯｸE" pitchFamily="50" charset="-128"/>
              <a:ea typeface="HGPｺﾞｼｯｸE" pitchFamily="50" charset="-128"/>
            </a:endParaRPr>
          </a:p>
        </p:txBody>
      </p:sp>
      <p:sp>
        <p:nvSpPr>
          <p:cNvPr id="77" name="四角形吹き出し 76"/>
          <p:cNvSpPr/>
          <p:nvPr/>
        </p:nvSpPr>
        <p:spPr>
          <a:xfrm>
            <a:off x="2411760" y="3478650"/>
            <a:ext cx="1224136" cy="504056"/>
          </a:xfrm>
          <a:prstGeom prst="wedgeRectCallout">
            <a:avLst>
              <a:gd name="adj1" fmla="val -17622"/>
              <a:gd name="adj2" fmla="val -8712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latin typeface="HGPｺﾞｼｯｸE" pitchFamily="50" charset="-128"/>
                <a:ea typeface="HGPｺﾞｼｯｸE" pitchFamily="50" charset="-128"/>
              </a:rPr>
              <a:t>バージョン</a:t>
            </a:r>
            <a:endParaRPr lang="en-US" altLang="ja-JP" sz="1400" dirty="0" smtClean="0">
              <a:latin typeface="HGPｺﾞｼｯｸE" pitchFamily="50" charset="-128"/>
              <a:ea typeface="HGPｺﾞｼｯｸE" pitchFamily="50" charset="-128"/>
            </a:endParaRPr>
          </a:p>
          <a:p>
            <a:pPr algn="ctr"/>
            <a:r>
              <a:rPr lang="ja-JP" altLang="en-US" sz="1400" dirty="0" smtClean="0">
                <a:latin typeface="HGPｺﾞｼｯｸE" pitchFamily="50" charset="-128"/>
                <a:ea typeface="HGPｺﾞｼｯｸE" pitchFamily="50" charset="-128"/>
              </a:rPr>
              <a:t>管理システム</a:t>
            </a:r>
            <a:endParaRPr lang="ja-JP" altLang="en-US" sz="1400" dirty="0">
              <a:latin typeface="HGPｺﾞｼｯｸE" pitchFamily="50" charset="-128"/>
              <a:ea typeface="HGPｺﾞｼｯｸE" pitchFamily="50" charset="-128"/>
            </a:endParaRPr>
          </a:p>
        </p:txBody>
      </p:sp>
      <p:pic>
        <p:nvPicPr>
          <p:cNvPr id="1026" name="Picture 2" descr="http://msp.c.yimg.jp/yjimage?q=QNGmjAUXyLF.B7Re0wxPAhdlXTzGESECcMI8.1Eud3cVq7u.LvtVF8Ao627vo02FiVKMttby.cu273Wl1CKH2x.LyPA5iO7F1lpiG.NMY5wAoItt4uxcXyP8hH5YZNz.xGA-&amp;sig=12tvnc4ps&amp;x=170&amp;y=170"/>
          <p:cNvPicPr>
            <a:picLocks noChangeAspect="1" noChangeArrowheads="1"/>
          </p:cNvPicPr>
          <p:nvPr/>
        </p:nvPicPr>
        <p:blipFill>
          <a:blip r:embed="rId4" cstate="print"/>
          <a:srcRect/>
          <a:stretch>
            <a:fillRect/>
          </a:stretch>
        </p:blipFill>
        <p:spPr bwMode="auto">
          <a:xfrm>
            <a:off x="3779912" y="1534433"/>
            <a:ext cx="432048" cy="432049"/>
          </a:xfrm>
          <a:prstGeom prst="rect">
            <a:avLst/>
          </a:prstGeom>
          <a:noFill/>
        </p:spPr>
      </p:pic>
      <p:pic>
        <p:nvPicPr>
          <p:cNvPr id="1038" name="Picture 14" descr="http://msp.c.yimg.jp/yjimage?q=NsHtctYXyLEVnnlIQRbUFq.F9Ouz6NedbLfhSpmuWJ78Gv9CeXWEHQrwsnUwAVvjcrgSbcDKJc_8p2YlBGQgt4nfEScbc.X5.xv4HxG4ocghk3qKiZjBpyAqJGGjhQSp&amp;sig=12riabu85&amp;x=170&amp;y=140"/>
          <p:cNvPicPr>
            <a:picLocks noChangeAspect="1" noChangeArrowheads="1"/>
          </p:cNvPicPr>
          <p:nvPr/>
        </p:nvPicPr>
        <p:blipFill>
          <a:blip r:embed="rId5" cstate="print"/>
          <a:srcRect/>
          <a:stretch>
            <a:fillRect/>
          </a:stretch>
        </p:blipFill>
        <p:spPr bwMode="auto">
          <a:xfrm>
            <a:off x="899592" y="1412776"/>
            <a:ext cx="817806" cy="673487"/>
          </a:xfrm>
          <a:prstGeom prst="rect">
            <a:avLst/>
          </a:prstGeom>
          <a:noFill/>
        </p:spPr>
      </p:pic>
      <p:pic>
        <p:nvPicPr>
          <p:cNvPr id="1036" name="Picture 12" descr="http://msp.c.yimg.jp/yjimage?q=Ew17Hg4XyLGQvTO_9yfwR9fHgjKJcOgE_SJEqgSfC6LH1plt_8eIBhvlzteLZU9H_c6QqB9iHH2ZxHaMmHWEWJVWVd.RBEDiuT8K6kKsdpjBDK8mMeSFGvgSUP3FVyuz91M-&amp;sig=12tme4vue&amp;x=76&amp;y=108"/>
          <p:cNvPicPr>
            <a:picLocks noChangeAspect="1" noChangeArrowheads="1"/>
          </p:cNvPicPr>
          <p:nvPr/>
        </p:nvPicPr>
        <p:blipFill>
          <a:blip r:embed="rId6" cstate="print"/>
          <a:srcRect/>
          <a:stretch>
            <a:fillRect/>
          </a:stretch>
        </p:blipFill>
        <p:spPr bwMode="auto">
          <a:xfrm>
            <a:off x="1691680" y="1412776"/>
            <a:ext cx="390316" cy="554661"/>
          </a:xfrm>
          <a:prstGeom prst="rect">
            <a:avLst/>
          </a:prstGeom>
          <a:noFill/>
        </p:spPr>
      </p:pic>
      <p:pic>
        <p:nvPicPr>
          <p:cNvPr id="1039" name="Picture 15"/>
          <p:cNvPicPr>
            <a:picLocks noChangeAspect="1" noChangeArrowheads="1"/>
          </p:cNvPicPr>
          <p:nvPr/>
        </p:nvPicPr>
        <p:blipFill>
          <a:blip r:embed="rId7" cstate="print"/>
          <a:srcRect/>
          <a:stretch>
            <a:fillRect/>
          </a:stretch>
        </p:blipFill>
        <p:spPr bwMode="auto">
          <a:xfrm>
            <a:off x="4355976" y="1484784"/>
            <a:ext cx="1440159" cy="506102"/>
          </a:xfrm>
          <a:prstGeom prst="rect">
            <a:avLst/>
          </a:prstGeom>
          <a:noFill/>
          <a:ln w="9525">
            <a:noFill/>
            <a:miter lim="800000"/>
            <a:headEnd/>
            <a:tailEnd/>
          </a:ln>
        </p:spPr>
      </p:pic>
      <p:sp>
        <p:nvSpPr>
          <p:cNvPr id="39" name="スライド番号プレースホルダ 38"/>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332656"/>
            <a:ext cx="8229600" cy="1143000"/>
          </a:xfrm>
        </p:spPr>
        <p:txBody>
          <a:bodyPr/>
          <a:lstStyle/>
          <a:p>
            <a:r>
              <a:rPr kumimoji="1" lang="ja-JP" altLang="en-US" dirty="0" smtClean="0"/>
              <a:t>開発フロー</a:t>
            </a:r>
            <a:endParaRPr kumimoji="1" lang="ja-JP" altLang="en-US" dirty="0"/>
          </a:p>
        </p:txBody>
      </p:sp>
      <p:graphicFrame>
        <p:nvGraphicFramePr>
          <p:cNvPr id="5" name="図表 4"/>
          <p:cNvGraphicFramePr/>
          <p:nvPr/>
        </p:nvGraphicFramePr>
        <p:xfrm>
          <a:off x="971600" y="2348880"/>
          <a:ext cx="6912767"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下矢印 6"/>
          <p:cNvSpPr/>
          <p:nvPr/>
        </p:nvSpPr>
        <p:spPr>
          <a:xfrm rot="10800000">
            <a:off x="1907705" y="4005064"/>
            <a:ext cx="360040" cy="432048"/>
          </a:xfrm>
          <a:prstGeom prst="downArrow">
            <a:avLst>
              <a:gd name="adj1" fmla="val 50000"/>
              <a:gd name="adj2" fmla="val 46502"/>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3554" name="Picture 2" descr="クリックすると新しいウィンドウで開きます"/>
          <p:cNvPicPr>
            <a:picLocks noChangeAspect="1" noChangeArrowheads="1"/>
          </p:cNvPicPr>
          <p:nvPr/>
        </p:nvPicPr>
        <p:blipFill>
          <a:blip r:embed="rId7" cstate="print"/>
          <a:srcRect/>
          <a:stretch>
            <a:fillRect/>
          </a:stretch>
        </p:blipFill>
        <p:spPr bwMode="auto">
          <a:xfrm>
            <a:off x="179512" y="116632"/>
            <a:ext cx="819159" cy="680926"/>
          </a:xfrm>
          <a:prstGeom prst="rect">
            <a:avLst/>
          </a:prstGeom>
          <a:noFill/>
        </p:spPr>
      </p:pic>
      <p:pic>
        <p:nvPicPr>
          <p:cNvPr id="10" name="Picture 2"/>
          <p:cNvPicPr>
            <a:picLocks noChangeAspect="1" noChangeArrowheads="1"/>
          </p:cNvPicPr>
          <p:nvPr/>
        </p:nvPicPr>
        <p:blipFill>
          <a:blip r:embed="rId8" cstate="print"/>
          <a:srcRect/>
          <a:stretch>
            <a:fillRect/>
          </a:stretch>
        </p:blipFill>
        <p:spPr bwMode="auto">
          <a:xfrm>
            <a:off x="7452320" y="4725144"/>
            <a:ext cx="720080" cy="386549"/>
          </a:xfrm>
          <a:prstGeom prst="rect">
            <a:avLst/>
          </a:prstGeom>
          <a:noFill/>
          <a:ln w="9525">
            <a:noFill/>
            <a:miter lim="800000"/>
            <a:headEnd/>
            <a:tailEnd/>
          </a:ln>
        </p:spPr>
      </p:pic>
      <p:pic>
        <p:nvPicPr>
          <p:cNvPr id="11" name="Picture 15"/>
          <p:cNvPicPr>
            <a:picLocks noChangeAspect="1" noChangeArrowheads="1"/>
          </p:cNvPicPr>
          <p:nvPr/>
        </p:nvPicPr>
        <p:blipFill>
          <a:blip r:embed="rId9" cstate="print"/>
          <a:srcRect/>
          <a:stretch>
            <a:fillRect/>
          </a:stretch>
        </p:blipFill>
        <p:spPr bwMode="auto">
          <a:xfrm>
            <a:off x="7452320" y="4293096"/>
            <a:ext cx="1152128" cy="404882"/>
          </a:xfrm>
          <a:prstGeom prst="rect">
            <a:avLst/>
          </a:prstGeom>
          <a:noFill/>
          <a:ln w="9525">
            <a:noFill/>
            <a:miter lim="800000"/>
            <a:headEnd/>
            <a:tailEnd/>
          </a:ln>
        </p:spPr>
      </p:pic>
      <p:pic>
        <p:nvPicPr>
          <p:cNvPr id="4" name="Picture 14" descr="http://msp.c.yimg.jp/yjimage?q=NsHtctYXyLEVnnlIQRbUFq.F9Ouz6NedbLfhSpmuWJ78Gv9CeXWEHQrwsnUwAVvjcrgSbcDKJc_8p2YlBGQgt4nfEScbc.X5.xv4HxG4ocghk3qKiZjBpyAqJGGjhQSp&amp;sig=12riabu85&amp;x=170&amp;y=140"/>
          <p:cNvPicPr>
            <a:picLocks noChangeAspect="1" noChangeArrowheads="1"/>
          </p:cNvPicPr>
          <p:nvPr/>
        </p:nvPicPr>
        <p:blipFill>
          <a:blip r:embed="rId10" cstate="print"/>
          <a:srcRect/>
          <a:stretch>
            <a:fillRect/>
          </a:stretch>
        </p:blipFill>
        <p:spPr bwMode="auto">
          <a:xfrm>
            <a:off x="107504" y="836712"/>
            <a:ext cx="961822" cy="792088"/>
          </a:xfrm>
          <a:prstGeom prst="rect">
            <a:avLst/>
          </a:prstGeom>
          <a:noFill/>
        </p:spPr>
      </p:pic>
      <p:pic>
        <p:nvPicPr>
          <p:cNvPr id="23555" name="Picture 3"/>
          <p:cNvPicPr>
            <a:picLocks noChangeAspect="1" noChangeArrowheads="1"/>
          </p:cNvPicPr>
          <p:nvPr/>
        </p:nvPicPr>
        <p:blipFill>
          <a:blip r:embed="rId11" cstate="print"/>
          <a:srcRect/>
          <a:stretch>
            <a:fillRect/>
          </a:stretch>
        </p:blipFill>
        <p:spPr bwMode="auto">
          <a:xfrm>
            <a:off x="6588225" y="2348880"/>
            <a:ext cx="1728192" cy="255302"/>
          </a:xfrm>
          <a:prstGeom prst="rect">
            <a:avLst/>
          </a:prstGeom>
          <a:noFill/>
          <a:ln w="9525">
            <a:noFill/>
            <a:miter lim="800000"/>
            <a:headEnd/>
            <a:tailEnd/>
          </a:ln>
        </p:spPr>
      </p:pic>
      <p:pic>
        <p:nvPicPr>
          <p:cNvPr id="23557" name="Picture 5" descr="http://msp.c.yimg.jp/yjimage?q=sej4fswXyLHndkXGTR_WOL5nT_bbTMcqyhutxNd_jApuRXhvvP75lFZVZzWhcRY4BsQ5NcDRSW9gt2ta2ZC8ZVRAYAgDIts7nDLemEudHFwfFHuz3h5LQA7lZ_Ej2XlZ68E-&amp;sig=12tgv2a6p&amp;x=134&amp;y=134"/>
          <p:cNvPicPr>
            <a:picLocks noChangeAspect="1" noChangeArrowheads="1"/>
          </p:cNvPicPr>
          <p:nvPr/>
        </p:nvPicPr>
        <p:blipFill>
          <a:blip r:embed="rId12" cstate="print"/>
          <a:srcRect/>
          <a:stretch>
            <a:fillRect/>
          </a:stretch>
        </p:blipFill>
        <p:spPr bwMode="auto">
          <a:xfrm>
            <a:off x="6588224" y="2636912"/>
            <a:ext cx="576064" cy="576064"/>
          </a:xfrm>
          <a:prstGeom prst="rect">
            <a:avLst/>
          </a:prstGeom>
          <a:noFill/>
        </p:spPr>
      </p:pic>
      <p:pic>
        <p:nvPicPr>
          <p:cNvPr id="23560" name="Picture 8"/>
          <p:cNvPicPr>
            <a:picLocks noChangeAspect="1" noChangeArrowheads="1"/>
          </p:cNvPicPr>
          <p:nvPr/>
        </p:nvPicPr>
        <p:blipFill>
          <a:blip r:embed="rId13" cstate="print"/>
          <a:srcRect/>
          <a:stretch>
            <a:fillRect/>
          </a:stretch>
        </p:blipFill>
        <p:spPr bwMode="auto">
          <a:xfrm>
            <a:off x="7020272" y="3429000"/>
            <a:ext cx="1251450" cy="576064"/>
          </a:xfrm>
          <a:prstGeom prst="rect">
            <a:avLst/>
          </a:prstGeom>
          <a:noFill/>
          <a:ln w="9525">
            <a:noFill/>
            <a:miter lim="800000"/>
            <a:headEnd/>
            <a:tailEnd/>
          </a:ln>
        </p:spPr>
      </p:pic>
      <p:sp>
        <p:nvSpPr>
          <p:cNvPr id="18" name="曲折矢印 17"/>
          <p:cNvSpPr/>
          <p:nvPr/>
        </p:nvSpPr>
        <p:spPr>
          <a:xfrm rot="16200000">
            <a:off x="359532" y="3753036"/>
            <a:ext cx="2808312" cy="1440160"/>
          </a:xfrm>
          <a:prstGeom prst="bentArrow">
            <a:avLst>
              <a:gd name="adj1" fmla="val 13584"/>
              <a:gd name="adj2" fmla="val 13071"/>
              <a:gd name="adj3" fmla="val 11660"/>
              <a:gd name="adj4" fmla="val 31437"/>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9" name="下矢印 18"/>
          <p:cNvSpPr/>
          <p:nvPr/>
        </p:nvSpPr>
        <p:spPr>
          <a:xfrm rot="10800000">
            <a:off x="1475656" y="3068960"/>
            <a:ext cx="360040" cy="432048"/>
          </a:xfrm>
          <a:prstGeom prst="downArrow">
            <a:avLst>
              <a:gd name="adj1" fmla="val 50000"/>
              <a:gd name="adj2" fmla="val 46502"/>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曲折矢印 19"/>
          <p:cNvSpPr/>
          <p:nvPr/>
        </p:nvSpPr>
        <p:spPr>
          <a:xfrm rot="16200000">
            <a:off x="1223628" y="4257092"/>
            <a:ext cx="1512168" cy="1008112"/>
          </a:xfrm>
          <a:prstGeom prst="bentArrow">
            <a:avLst>
              <a:gd name="adj1" fmla="val 19081"/>
              <a:gd name="adj2" fmla="val 18110"/>
              <a:gd name="adj3" fmla="val 17157"/>
              <a:gd name="adj4" fmla="val 31437"/>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
        <p:nvSpPr>
          <p:cNvPr id="15" name="スライド番号プレースホルダ 14"/>
          <p:cNvSpPr>
            <a:spLocks noGrp="1"/>
          </p:cNvSpPr>
          <p:nvPr>
            <p:ph type="sldNum" sz="quarter" idx="12"/>
          </p:nvPr>
        </p:nvSpPr>
        <p:spPr/>
        <p:txBody>
          <a:bodyPr/>
          <a:lstStyle/>
          <a:p>
            <a:fld id="{D2D8002D-B5B0-4BAC-B1F6-782DDCCE6D9C}" type="slidenum">
              <a:rPr kumimoji="1" lang="ja-JP" altLang="en-US" smtClean="0"/>
              <a:pPr/>
              <a:t>21</a:t>
            </a:fld>
            <a:endParaRPr kumimoji="1" lang="ja-JP"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1026" name="Picture 2"/>
          <p:cNvPicPr>
            <a:picLocks noChangeAspect="1" noChangeArrowheads="1"/>
          </p:cNvPicPr>
          <p:nvPr/>
        </p:nvPicPr>
        <p:blipFill>
          <a:blip r:embed="rId2" cstate="print"/>
          <a:srcRect/>
          <a:stretch>
            <a:fillRect/>
          </a:stretch>
        </p:blipFill>
        <p:spPr bwMode="auto">
          <a:xfrm>
            <a:off x="539552" y="2420888"/>
            <a:ext cx="1190625" cy="1828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63688" y="2420888"/>
            <a:ext cx="1583477" cy="2160240"/>
          </a:xfrm>
          <a:prstGeom prst="rect">
            <a:avLst/>
          </a:prstGeom>
          <a:noFill/>
          <a:ln w="9525">
            <a:noFill/>
            <a:miter lim="800000"/>
            <a:headEnd/>
            <a:tailEnd/>
          </a:ln>
        </p:spPr>
      </p:pic>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22</a:t>
            </a:fld>
            <a:endParaRPr kumimoji="1" lang="ja-JP" altLang="en-US" dirty="0"/>
          </a:p>
        </p:txBody>
      </p:sp>
      <p:pic>
        <p:nvPicPr>
          <p:cNvPr id="10" name="Picture 3"/>
          <p:cNvPicPr>
            <a:picLocks noChangeAspect="1" noChangeArrowheads="1"/>
          </p:cNvPicPr>
          <p:nvPr/>
        </p:nvPicPr>
        <p:blipFill>
          <a:blip r:embed="rId4" cstate="print"/>
          <a:srcRect/>
          <a:stretch>
            <a:fillRect/>
          </a:stretch>
        </p:blipFill>
        <p:spPr bwMode="auto">
          <a:xfrm>
            <a:off x="1043608" y="1556792"/>
            <a:ext cx="1422397" cy="281516"/>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2915816" y="1556792"/>
            <a:ext cx="1456157" cy="28803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双方向データバンディング</a:t>
            </a:r>
            <a:endParaRPr kumimoji="1" lang="ja-JP" altLang="en-US" dirty="0"/>
          </a:p>
        </p:txBody>
      </p:sp>
      <p:graphicFrame>
        <p:nvGraphicFramePr>
          <p:cNvPr id="4" name="図表 3"/>
          <p:cNvGraphicFramePr/>
          <p:nvPr/>
        </p:nvGraphicFramePr>
        <p:xfrm>
          <a:off x="3203848" y="1700808"/>
          <a:ext cx="280831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U ターン矢印 4"/>
          <p:cNvSpPr/>
          <p:nvPr/>
        </p:nvSpPr>
        <p:spPr>
          <a:xfrm rot="5400000" flipH="1">
            <a:off x="5328084" y="4113076"/>
            <a:ext cx="2448272" cy="936104"/>
          </a:xfrm>
          <a:prstGeom prst="uturnArrow">
            <a:avLst>
              <a:gd name="adj1" fmla="val 37536"/>
              <a:gd name="adj2" fmla="val 25000"/>
              <a:gd name="adj3" fmla="val 30879"/>
              <a:gd name="adj4" fmla="val 60303"/>
              <a:gd name="adj5" fmla="val 1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U ターン矢印 5"/>
          <p:cNvSpPr/>
          <p:nvPr/>
        </p:nvSpPr>
        <p:spPr>
          <a:xfrm rot="5400000" flipV="1">
            <a:off x="1403648" y="4221088"/>
            <a:ext cx="2448272" cy="864096"/>
          </a:xfrm>
          <a:prstGeom prst="uturnArrow">
            <a:avLst>
              <a:gd name="adj1" fmla="val 35764"/>
              <a:gd name="adj2" fmla="val 25000"/>
              <a:gd name="adj3" fmla="val 35166"/>
              <a:gd name="adj4" fmla="val 74020"/>
              <a:gd name="adj5" fmla="val 10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角丸四角形 6"/>
          <p:cNvSpPr/>
          <p:nvPr/>
        </p:nvSpPr>
        <p:spPr>
          <a:xfrm>
            <a:off x="3059832" y="4149080"/>
            <a:ext cx="3024336" cy="864096"/>
          </a:xfrm>
          <a:prstGeom prst="roundRect">
            <a:avLst/>
          </a:prstGeom>
          <a:ln>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latin typeface="+mj-ea"/>
                <a:ea typeface="+mj-ea"/>
              </a:rPr>
              <a:t>継続的な更新</a:t>
            </a:r>
            <a:endParaRPr kumimoji="1" lang="ja-JP" altLang="en-US" sz="2400" dirty="0">
              <a:latin typeface="+mj-ea"/>
              <a:ea typeface="+mj-ea"/>
            </a:endParaRPr>
          </a:p>
        </p:txBody>
      </p:sp>
      <p:sp>
        <p:nvSpPr>
          <p:cNvPr id="8" name="角丸四角形 7"/>
          <p:cNvSpPr/>
          <p:nvPr/>
        </p:nvSpPr>
        <p:spPr>
          <a:xfrm>
            <a:off x="6876256" y="4005064"/>
            <a:ext cx="2051720"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ysClr val="windowText" lastClr="000000"/>
                </a:solidFill>
                <a:latin typeface="HGPｺﾞｼｯｸE" pitchFamily="50" charset="-128"/>
                <a:ea typeface="HGPｺﾞｼｯｸE" pitchFamily="50" charset="-128"/>
              </a:rPr>
              <a:t>Model</a:t>
            </a:r>
            <a:r>
              <a:rPr lang="ja-JP" altLang="en-US" sz="2000" dirty="0" smtClean="0">
                <a:solidFill>
                  <a:sysClr val="windowText" lastClr="000000"/>
                </a:solidFill>
                <a:latin typeface="HGPｺﾞｼｯｸE" pitchFamily="50" charset="-128"/>
                <a:ea typeface="HGPｺﾞｼｯｸE" pitchFamily="50" charset="-128"/>
              </a:rPr>
              <a:t>の更新を</a:t>
            </a:r>
            <a:endParaRPr lang="en-US" altLang="ja-JP" sz="2000" dirty="0" smtClean="0">
              <a:solidFill>
                <a:sysClr val="windowText" lastClr="000000"/>
              </a:solidFill>
              <a:latin typeface="HGPｺﾞｼｯｸE" pitchFamily="50" charset="-128"/>
              <a:ea typeface="HGPｺﾞｼｯｸE" pitchFamily="50" charset="-128"/>
            </a:endParaRPr>
          </a:p>
          <a:p>
            <a:pPr algn="ctr"/>
            <a:r>
              <a:rPr lang="en-US" altLang="ja-JP" sz="2000" dirty="0" smtClean="0">
                <a:solidFill>
                  <a:sysClr val="windowText" lastClr="000000"/>
                </a:solidFill>
                <a:latin typeface="HGPｺﾞｼｯｸE" pitchFamily="50" charset="-128"/>
                <a:ea typeface="HGPｺﾞｼｯｸE" pitchFamily="50" charset="-128"/>
              </a:rPr>
              <a:t>View</a:t>
            </a:r>
            <a:r>
              <a:rPr lang="ja-JP" altLang="en-US" sz="2000" dirty="0" smtClean="0">
                <a:solidFill>
                  <a:sysClr val="windowText" lastClr="000000"/>
                </a:solidFill>
                <a:latin typeface="HGPｺﾞｼｯｸE" pitchFamily="50" charset="-128"/>
                <a:ea typeface="HGPｺﾞｼｯｸE" pitchFamily="50" charset="-128"/>
              </a:rPr>
              <a:t>に反映</a:t>
            </a:r>
            <a:endParaRPr kumimoji="1" lang="ja-JP" altLang="en-US" sz="2000" dirty="0">
              <a:solidFill>
                <a:sysClr val="windowText" lastClr="000000"/>
              </a:solidFill>
              <a:latin typeface="HGPｺﾞｼｯｸE" pitchFamily="50" charset="-128"/>
              <a:ea typeface="HGPｺﾞｼｯｸE" pitchFamily="50" charset="-128"/>
            </a:endParaRPr>
          </a:p>
        </p:txBody>
      </p:sp>
      <p:sp>
        <p:nvSpPr>
          <p:cNvPr id="9" name="角丸四角形 8"/>
          <p:cNvSpPr/>
          <p:nvPr/>
        </p:nvSpPr>
        <p:spPr>
          <a:xfrm>
            <a:off x="323528" y="4005064"/>
            <a:ext cx="2051720" cy="108012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ysClr val="windowText" lastClr="000000"/>
                </a:solidFill>
                <a:latin typeface="HGPｺﾞｼｯｸE" pitchFamily="50" charset="-128"/>
                <a:ea typeface="HGPｺﾞｼｯｸE" pitchFamily="50" charset="-128"/>
              </a:rPr>
              <a:t>View</a:t>
            </a:r>
            <a:r>
              <a:rPr lang="ja-JP" altLang="en-US" sz="2000" dirty="0" smtClean="0">
                <a:solidFill>
                  <a:sysClr val="windowText" lastClr="000000"/>
                </a:solidFill>
                <a:latin typeface="HGPｺﾞｼｯｸE" pitchFamily="50" charset="-128"/>
                <a:ea typeface="HGPｺﾞｼｯｸE" pitchFamily="50" charset="-128"/>
              </a:rPr>
              <a:t>の更新を</a:t>
            </a:r>
            <a:endParaRPr lang="en-US" altLang="ja-JP" sz="2000" dirty="0" smtClean="0">
              <a:solidFill>
                <a:sysClr val="windowText" lastClr="000000"/>
              </a:solidFill>
              <a:latin typeface="HGPｺﾞｼｯｸE" pitchFamily="50" charset="-128"/>
              <a:ea typeface="HGPｺﾞｼｯｸE" pitchFamily="50" charset="-128"/>
            </a:endParaRPr>
          </a:p>
          <a:p>
            <a:pPr algn="ctr"/>
            <a:r>
              <a:rPr lang="en-US" altLang="ja-JP" sz="2000" dirty="0" smtClean="0">
                <a:solidFill>
                  <a:sysClr val="windowText" lastClr="000000"/>
                </a:solidFill>
                <a:latin typeface="HGPｺﾞｼｯｸE" pitchFamily="50" charset="-128"/>
                <a:ea typeface="HGPｺﾞｼｯｸE" pitchFamily="50" charset="-128"/>
              </a:rPr>
              <a:t>Model</a:t>
            </a:r>
            <a:r>
              <a:rPr lang="ja-JP" altLang="en-US" sz="2000" dirty="0" smtClean="0">
                <a:solidFill>
                  <a:sysClr val="windowText" lastClr="000000"/>
                </a:solidFill>
                <a:latin typeface="HGPｺﾞｼｯｸE" pitchFamily="50" charset="-128"/>
                <a:ea typeface="HGPｺﾞｼｯｸE" pitchFamily="50" charset="-128"/>
              </a:rPr>
              <a:t>に反映</a:t>
            </a:r>
            <a:endParaRPr kumimoji="1" lang="ja-JP" altLang="en-US" sz="2000" dirty="0">
              <a:solidFill>
                <a:sysClr val="windowText" lastClr="000000"/>
              </a:solidFill>
              <a:latin typeface="HGPｺﾞｼｯｸE" pitchFamily="50" charset="-128"/>
              <a:ea typeface="HGPｺﾞｼｯｸE"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kumimoji="1" lang="ja-JP" altLang="en-US" smtClean="0"/>
              <a:pPr/>
              <a:t>23</a:t>
            </a:fld>
            <a:endParaRPr kumimoji="1" lang="ja-JP"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5123" name="図 4"/>
          <p:cNvPicPr>
            <a:picLocks noChangeAspect="1" noChangeArrowheads="1"/>
          </p:cNvPicPr>
          <p:nvPr/>
        </p:nvPicPr>
        <p:blipFill>
          <a:blip r:embed="rId2" cstate="print"/>
          <a:srcRect l="28133" t="21303" r="28151" b="72607"/>
          <a:stretch>
            <a:fillRect/>
          </a:stretch>
        </p:blipFill>
        <p:spPr bwMode="auto">
          <a:xfrm>
            <a:off x="1259632" y="1556792"/>
            <a:ext cx="6722729" cy="748740"/>
          </a:xfrm>
          <a:prstGeom prst="rect">
            <a:avLst/>
          </a:prstGeom>
          <a:noFill/>
        </p:spPr>
      </p:pic>
      <p:pic>
        <p:nvPicPr>
          <p:cNvPr id="5122" name="図 2"/>
          <p:cNvPicPr>
            <a:picLocks noChangeAspect="1" noChangeArrowheads="1"/>
          </p:cNvPicPr>
          <p:nvPr/>
        </p:nvPicPr>
        <p:blipFill>
          <a:blip r:embed="rId3" cstate="print"/>
          <a:srcRect l="28204" t="21117" r="28215" b="70412"/>
          <a:stretch>
            <a:fillRect/>
          </a:stretch>
        </p:blipFill>
        <p:spPr bwMode="auto">
          <a:xfrm>
            <a:off x="1259632" y="2996952"/>
            <a:ext cx="6722726" cy="1035491"/>
          </a:xfrm>
          <a:prstGeom prst="rect">
            <a:avLst/>
          </a:prstGeom>
          <a:noFill/>
        </p:spPr>
      </p:pic>
      <p:pic>
        <p:nvPicPr>
          <p:cNvPr id="5121" name="図 3"/>
          <p:cNvPicPr>
            <a:picLocks noChangeAspect="1" noChangeArrowheads="1"/>
          </p:cNvPicPr>
          <p:nvPr/>
        </p:nvPicPr>
        <p:blipFill>
          <a:blip r:embed="rId4" cstate="print"/>
          <a:srcRect l="28281" t="21269" r="28241" b="70325"/>
          <a:stretch>
            <a:fillRect/>
          </a:stretch>
        </p:blipFill>
        <p:spPr bwMode="auto">
          <a:xfrm>
            <a:off x="1259632" y="4653136"/>
            <a:ext cx="6722725" cy="1008112"/>
          </a:xfrm>
          <a:prstGeom prst="rect">
            <a:avLst/>
          </a:prstGeom>
          <a:noFill/>
        </p:spPr>
      </p:pic>
      <p:sp>
        <p:nvSpPr>
          <p:cNvPr id="51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5125" name="Rectangle 5"/>
          <p:cNvSpPr>
            <a:spLocks noChangeArrowheads="1"/>
          </p:cNvSpPr>
          <p:nvPr/>
        </p:nvSpPr>
        <p:spPr bwMode="auto">
          <a:xfrm>
            <a:off x="0" y="9048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5126" name="Rectangle 6"/>
          <p:cNvSpPr>
            <a:spLocks noChangeArrowheads="1"/>
          </p:cNvSpPr>
          <p:nvPr/>
        </p:nvSpPr>
        <p:spPr bwMode="auto">
          <a:xfrm>
            <a:off x="0" y="1981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dirty="0"/>
          </a:p>
        </p:txBody>
      </p:sp>
      <p:sp>
        <p:nvSpPr>
          <p:cNvPr id="11" name="テキスト ボックス 10"/>
          <p:cNvSpPr txBox="1"/>
          <p:nvPr/>
        </p:nvSpPr>
        <p:spPr>
          <a:xfrm>
            <a:off x="3275856" y="2348880"/>
            <a:ext cx="2808312" cy="369332"/>
          </a:xfrm>
          <a:prstGeom prst="rect">
            <a:avLst/>
          </a:prstGeom>
          <a:noFill/>
        </p:spPr>
        <p:txBody>
          <a:bodyPr wrap="square" rtlCol="0">
            <a:spAutoFit/>
          </a:bodyPr>
          <a:lstStyle/>
          <a:p>
            <a:r>
              <a:rPr lang="en-US" altLang="ja-JP" dirty="0" smtClean="0"/>
              <a:t>(a) </a:t>
            </a:r>
            <a:r>
              <a:rPr lang="ja-JP" altLang="en-US" dirty="0" smtClean="0"/>
              <a:t>入力値が正常な場合</a:t>
            </a:r>
            <a:endParaRPr kumimoji="1" lang="ja-JP" altLang="en-US" dirty="0"/>
          </a:p>
        </p:txBody>
      </p:sp>
      <p:sp>
        <p:nvSpPr>
          <p:cNvPr id="12" name="テキスト ボックス 11"/>
          <p:cNvSpPr txBox="1"/>
          <p:nvPr/>
        </p:nvSpPr>
        <p:spPr>
          <a:xfrm>
            <a:off x="3491880" y="3995772"/>
            <a:ext cx="2376264" cy="369332"/>
          </a:xfrm>
          <a:prstGeom prst="rect">
            <a:avLst/>
          </a:prstGeom>
          <a:noFill/>
        </p:spPr>
        <p:txBody>
          <a:bodyPr wrap="square" rtlCol="0">
            <a:spAutoFit/>
          </a:bodyPr>
          <a:lstStyle/>
          <a:p>
            <a:r>
              <a:rPr lang="en-US" altLang="ja-JP" dirty="0" smtClean="0"/>
              <a:t>(b) </a:t>
            </a:r>
            <a:r>
              <a:rPr lang="ja-JP" altLang="en-US" dirty="0" smtClean="0"/>
              <a:t>未入力の場合</a:t>
            </a:r>
            <a:endParaRPr kumimoji="1" lang="ja-JP" altLang="en-US" dirty="0"/>
          </a:p>
        </p:txBody>
      </p:sp>
      <p:sp>
        <p:nvSpPr>
          <p:cNvPr id="13" name="テキスト ボックス 12"/>
          <p:cNvSpPr txBox="1"/>
          <p:nvPr/>
        </p:nvSpPr>
        <p:spPr>
          <a:xfrm>
            <a:off x="3275856" y="5651956"/>
            <a:ext cx="2736304" cy="369332"/>
          </a:xfrm>
          <a:prstGeom prst="rect">
            <a:avLst/>
          </a:prstGeom>
          <a:noFill/>
        </p:spPr>
        <p:txBody>
          <a:bodyPr wrap="square" rtlCol="0">
            <a:spAutoFit/>
          </a:bodyPr>
          <a:lstStyle/>
          <a:p>
            <a:r>
              <a:rPr lang="en-US" altLang="ja-JP" dirty="0" smtClean="0"/>
              <a:t>(</a:t>
            </a:r>
            <a:r>
              <a:rPr lang="ja-JP" altLang="en-US" dirty="0" smtClean="0"/>
              <a:t>ｃ</a:t>
            </a:r>
            <a:r>
              <a:rPr lang="en-US" altLang="ja-JP" dirty="0" smtClean="0"/>
              <a:t>) </a:t>
            </a:r>
            <a:r>
              <a:rPr lang="ja-JP" altLang="en-US" dirty="0" smtClean="0"/>
              <a:t>入力値が不正な場合</a:t>
            </a:r>
            <a:endParaRPr kumimoji="1" lang="ja-JP" altLang="en-US" dirty="0"/>
          </a:p>
        </p:txBody>
      </p:sp>
      <p:sp>
        <p:nvSpPr>
          <p:cNvPr id="14" name="スライド番号プレースホルダ 13"/>
          <p:cNvSpPr>
            <a:spLocks noGrp="1"/>
          </p:cNvSpPr>
          <p:nvPr>
            <p:ph type="sldNum" sz="quarter" idx="12"/>
          </p:nvPr>
        </p:nvSpPr>
        <p:spPr/>
        <p:txBody>
          <a:bodyPr/>
          <a:lstStyle/>
          <a:p>
            <a:fld id="{D2D8002D-B5B0-4BAC-B1F6-782DDCCE6D9C}" type="slidenum">
              <a:rPr kumimoji="1" lang="ja-JP" altLang="en-US" smtClean="0"/>
              <a:pPr/>
              <a:t>24</a:t>
            </a:fld>
            <a:endParaRPr kumimoji="1" lang="ja-JP"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2050" name="Picture 2"/>
          <p:cNvPicPr>
            <a:picLocks noChangeAspect="1" noChangeArrowheads="1"/>
          </p:cNvPicPr>
          <p:nvPr/>
        </p:nvPicPr>
        <p:blipFill>
          <a:blip r:embed="rId2" cstate="print"/>
          <a:srcRect l="26278" t="10793" r="26472" b="50078"/>
          <a:stretch>
            <a:fillRect/>
          </a:stretch>
        </p:blipFill>
        <p:spPr bwMode="auto">
          <a:xfrm>
            <a:off x="0" y="1052736"/>
            <a:ext cx="5760640" cy="381642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l="26278" t="10793" r="26472" b="50078"/>
          <a:stretch>
            <a:fillRect/>
          </a:stretch>
        </p:blipFill>
        <p:spPr bwMode="auto">
          <a:xfrm>
            <a:off x="1331640" y="1988840"/>
            <a:ext cx="5760640" cy="3816424"/>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l="26578" t="11074" r="26173" b="49798"/>
          <a:stretch>
            <a:fillRect/>
          </a:stretch>
        </p:blipFill>
        <p:spPr bwMode="auto">
          <a:xfrm>
            <a:off x="3059832" y="260648"/>
            <a:ext cx="5760640" cy="3816424"/>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l="26278" t="10793" r="26472" b="50078"/>
          <a:stretch>
            <a:fillRect/>
          </a:stretch>
        </p:blipFill>
        <p:spPr bwMode="auto">
          <a:xfrm>
            <a:off x="3635896" y="2852936"/>
            <a:ext cx="5760640" cy="3816424"/>
          </a:xfrm>
          <a:prstGeom prst="rect">
            <a:avLst/>
          </a:prstGeom>
          <a:noFill/>
          <a:ln w="9525">
            <a:noFill/>
            <a:miter lim="800000"/>
            <a:headEnd/>
            <a:tailEnd/>
          </a:ln>
        </p:spPr>
      </p:pic>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サブミットロック</a:t>
            </a:r>
            <a:endParaRPr kumimoji="1" lang="ja-JP" altLang="en-US" dirty="0"/>
          </a:p>
        </p:txBody>
      </p:sp>
      <p:pic>
        <p:nvPicPr>
          <p:cNvPr id="3074" name="Picture 2"/>
          <p:cNvPicPr>
            <a:picLocks noChangeAspect="1" noChangeArrowheads="1"/>
          </p:cNvPicPr>
          <p:nvPr/>
        </p:nvPicPr>
        <p:blipFill>
          <a:blip r:embed="rId2" cstate="print"/>
          <a:srcRect/>
          <a:stretch>
            <a:fillRect/>
          </a:stretch>
        </p:blipFill>
        <p:spPr bwMode="auto">
          <a:xfrm>
            <a:off x="107504" y="1772816"/>
            <a:ext cx="4446552" cy="230425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89945" y="1772816"/>
            <a:ext cx="4446551" cy="2326342"/>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26</a:t>
            </a:fld>
            <a:endParaRPr kumimoji="1" lang="ja-JP"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ＮＣ２の</a:t>
            </a:r>
            <a:r>
              <a:rPr kumimoji="1" lang="en-US" altLang="ja-JP" dirty="0" smtClean="0"/>
              <a:t>iframe</a:t>
            </a:r>
            <a:r>
              <a:rPr kumimoji="1" lang="ja-JP" altLang="en-US" dirty="0" smtClean="0"/>
              <a:t>画面構成</a:t>
            </a:r>
            <a:endParaRPr kumimoji="1" lang="ja-JP" altLang="en-US" dirty="0"/>
          </a:p>
        </p:txBody>
      </p:sp>
      <p:pic>
        <p:nvPicPr>
          <p:cNvPr id="4098" name="Picture 2"/>
          <p:cNvPicPr>
            <a:picLocks noChangeAspect="1" noChangeArrowheads="1"/>
          </p:cNvPicPr>
          <p:nvPr/>
        </p:nvPicPr>
        <p:blipFill>
          <a:blip r:embed="rId2" cstate="print"/>
          <a:srcRect/>
          <a:stretch>
            <a:fillRect/>
          </a:stretch>
        </p:blipFill>
        <p:spPr bwMode="auto">
          <a:xfrm>
            <a:off x="1666875" y="2357438"/>
            <a:ext cx="5810250" cy="214312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23728" y="4725144"/>
            <a:ext cx="5076825" cy="1428750"/>
          </a:xfrm>
          <a:prstGeom prst="rect">
            <a:avLst/>
          </a:prstGeom>
          <a:noFill/>
          <a:ln w="9525">
            <a:noFill/>
            <a:miter lim="800000"/>
            <a:headEnd/>
            <a:tailEnd/>
          </a:ln>
        </p:spPr>
      </p:pic>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27</a:t>
            </a:fld>
            <a:endParaRPr kumimoji="1" lang="ja-JP"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ブラウザによるエラーダイアログ</a:t>
            </a:r>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3405188" y="2709863"/>
            <a:ext cx="2333625" cy="1438275"/>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28</a:t>
            </a:fld>
            <a:endParaRPr kumimoji="1" lang="ja-JP"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正方形/長方形 3"/>
          <p:cNvSpPr/>
          <p:nvPr/>
        </p:nvSpPr>
        <p:spPr>
          <a:xfrm>
            <a:off x="1187624" y="44624"/>
            <a:ext cx="6120680" cy="662473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ページ</a:t>
            </a:r>
            <a:endParaRPr kumimoji="1" lang="ja-JP" altLang="en-US" sz="1400" dirty="0">
              <a:latin typeface="HGPｺﾞｼｯｸE" pitchFamily="50" charset="-128"/>
              <a:ea typeface="HGPｺﾞｼｯｸE" pitchFamily="50" charset="-128"/>
            </a:endParaRPr>
          </a:p>
        </p:txBody>
      </p:sp>
      <p:sp>
        <p:nvSpPr>
          <p:cNvPr id="5" name="正方形/長方形 4"/>
          <p:cNvSpPr/>
          <p:nvPr/>
        </p:nvSpPr>
        <p:spPr>
          <a:xfrm>
            <a:off x="1259631" y="332656"/>
            <a:ext cx="5976665" cy="129614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ヘッダーコンテナー</a:t>
            </a:r>
          </a:p>
        </p:txBody>
      </p:sp>
      <p:sp>
        <p:nvSpPr>
          <p:cNvPr id="7" name="正方形/長方形 6"/>
          <p:cNvSpPr/>
          <p:nvPr/>
        </p:nvSpPr>
        <p:spPr>
          <a:xfrm>
            <a:off x="1259632" y="1700808"/>
            <a:ext cx="158417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レフトコンテナー</a:t>
            </a:r>
          </a:p>
        </p:txBody>
      </p:sp>
      <p:sp>
        <p:nvSpPr>
          <p:cNvPr id="9" name="正方形/長方形 8"/>
          <p:cNvSpPr/>
          <p:nvPr/>
        </p:nvSpPr>
        <p:spPr>
          <a:xfrm>
            <a:off x="2915816" y="1700808"/>
            <a:ext cx="266429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メインコンテナー</a:t>
            </a:r>
          </a:p>
        </p:txBody>
      </p:sp>
      <p:sp>
        <p:nvSpPr>
          <p:cNvPr id="10" name="正方形/長方形 9"/>
          <p:cNvSpPr/>
          <p:nvPr/>
        </p:nvSpPr>
        <p:spPr>
          <a:xfrm>
            <a:off x="1331640" y="620688"/>
            <a:ext cx="58326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2" name="正方形/長方形 11"/>
          <p:cNvSpPr/>
          <p:nvPr/>
        </p:nvSpPr>
        <p:spPr>
          <a:xfrm>
            <a:off x="1331640" y="1988840"/>
            <a:ext cx="144016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4" name="正方形/長方形 13"/>
          <p:cNvSpPr/>
          <p:nvPr/>
        </p:nvSpPr>
        <p:spPr>
          <a:xfrm>
            <a:off x="2987824" y="1988840"/>
            <a:ext cx="252028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15" name="正方形/長方形 14"/>
          <p:cNvSpPr/>
          <p:nvPr/>
        </p:nvSpPr>
        <p:spPr>
          <a:xfrm>
            <a:off x="1403648" y="908720"/>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17" name="正方形/長方形 16"/>
          <p:cNvSpPr/>
          <p:nvPr/>
        </p:nvSpPr>
        <p:spPr>
          <a:xfrm>
            <a:off x="1403648" y="227687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18" name="正方形/長方形 17"/>
          <p:cNvSpPr/>
          <p:nvPr/>
        </p:nvSpPr>
        <p:spPr>
          <a:xfrm>
            <a:off x="3059832" y="2276871"/>
            <a:ext cx="2376264" cy="136815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20" name="正方形/長方形 19"/>
          <p:cNvSpPr/>
          <p:nvPr/>
        </p:nvSpPr>
        <p:spPr>
          <a:xfrm>
            <a:off x="2267744" y="980728"/>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22" name="正方形/長方形 21"/>
          <p:cNvSpPr/>
          <p:nvPr/>
        </p:nvSpPr>
        <p:spPr>
          <a:xfrm>
            <a:off x="1475656" y="256490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24" name="正方形/長方形 23"/>
          <p:cNvSpPr/>
          <p:nvPr/>
        </p:nvSpPr>
        <p:spPr>
          <a:xfrm>
            <a:off x="3131840" y="2564904"/>
            <a:ext cx="223224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31" name="正方形/長方形 30"/>
          <p:cNvSpPr/>
          <p:nvPr/>
        </p:nvSpPr>
        <p:spPr>
          <a:xfrm>
            <a:off x="1547664" y="28529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32" name="正方形/長方形 31"/>
          <p:cNvSpPr/>
          <p:nvPr/>
        </p:nvSpPr>
        <p:spPr>
          <a:xfrm>
            <a:off x="3203848" y="285293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34" name="正方形/長方形 33"/>
          <p:cNvSpPr/>
          <p:nvPr/>
        </p:nvSpPr>
        <p:spPr>
          <a:xfrm>
            <a:off x="3059832" y="10527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2" name="正方形/長方形 41"/>
          <p:cNvSpPr/>
          <p:nvPr/>
        </p:nvSpPr>
        <p:spPr>
          <a:xfrm>
            <a:off x="1547664" y="321297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3" name="正方形/長方形 42"/>
          <p:cNvSpPr/>
          <p:nvPr/>
        </p:nvSpPr>
        <p:spPr>
          <a:xfrm>
            <a:off x="1403648" y="371703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44" name="正方形/長方形 43"/>
          <p:cNvSpPr/>
          <p:nvPr/>
        </p:nvSpPr>
        <p:spPr>
          <a:xfrm>
            <a:off x="1475656" y="400506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45" name="正方形/長方形 44"/>
          <p:cNvSpPr/>
          <p:nvPr/>
        </p:nvSpPr>
        <p:spPr>
          <a:xfrm>
            <a:off x="1547664" y="429309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6" name="正方形/長方形 45"/>
          <p:cNvSpPr/>
          <p:nvPr/>
        </p:nvSpPr>
        <p:spPr>
          <a:xfrm>
            <a:off x="1547664" y="46531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0" name="正方形/長方形 49"/>
          <p:cNvSpPr/>
          <p:nvPr/>
        </p:nvSpPr>
        <p:spPr>
          <a:xfrm>
            <a:off x="3203848" y="321297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1" name="正方形/長方形 50"/>
          <p:cNvSpPr/>
          <p:nvPr/>
        </p:nvSpPr>
        <p:spPr>
          <a:xfrm>
            <a:off x="5652120" y="1700808"/>
            <a:ext cx="1584176" cy="35283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ライトコンテナー</a:t>
            </a:r>
          </a:p>
        </p:txBody>
      </p:sp>
      <p:sp>
        <p:nvSpPr>
          <p:cNvPr id="52" name="正方形/長方形 51"/>
          <p:cNvSpPr/>
          <p:nvPr/>
        </p:nvSpPr>
        <p:spPr>
          <a:xfrm>
            <a:off x="5724128" y="1988840"/>
            <a:ext cx="1440160" cy="316835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53" name="正方形/長方形 52"/>
          <p:cNvSpPr/>
          <p:nvPr/>
        </p:nvSpPr>
        <p:spPr>
          <a:xfrm>
            <a:off x="5796136" y="227687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54" name="正方形/長方形 53"/>
          <p:cNvSpPr/>
          <p:nvPr/>
        </p:nvSpPr>
        <p:spPr>
          <a:xfrm>
            <a:off x="5868144" y="256490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55" name="正方形/長方形 54"/>
          <p:cNvSpPr/>
          <p:nvPr/>
        </p:nvSpPr>
        <p:spPr>
          <a:xfrm>
            <a:off x="5940152" y="28529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6" name="正方形/長方形 55"/>
          <p:cNvSpPr/>
          <p:nvPr/>
        </p:nvSpPr>
        <p:spPr>
          <a:xfrm>
            <a:off x="5940152" y="321297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57" name="正方形/長方形 56"/>
          <p:cNvSpPr/>
          <p:nvPr/>
        </p:nvSpPr>
        <p:spPr>
          <a:xfrm>
            <a:off x="5796136" y="3717032"/>
            <a:ext cx="1296144" cy="136815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58" name="正方形/長方形 57"/>
          <p:cNvSpPr/>
          <p:nvPr/>
        </p:nvSpPr>
        <p:spPr>
          <a:xfrm>
            <a:off x="5868144" y="4005064"/>
            <a:ext cx="115212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59" name="正方形/長方形 58"/>
          <p:cNvSpPr/>
          <p:nvPr/>
        </p:nvSpPr>
        <p:spPr>
          <a:xfrm>
            <a:off x="5940152" y="429309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0" name="正方形/長方形 59"/>
          <p:cNvSpPr/>
          <p:nvPr/>
        </p:nvSpPr>
        <p:spPr>
          <a:xfrm>
            <a:off x="5940152" y="46531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1" name="正方形/長方形 60"/>
          <p:cNvSpPr/>
          <p:nvPr/>
        </p:nvSpPr>
        <p:spPr>
          <a:xfrm>
            <a:off x="4283968" y="908720"/>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62" name="正方形/長方形 61"/>
          <p:cNvSpPr/>
          <p:nvPr/>
        </p:nvSpPr>
        <p:spPr>
          <a:xfrm>
            <a:off x="5148064" y="980728"/>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63" name="正方形/長方形 62"/>
          <p:cNvSpPr/>
          <p:nvPr/>
        </p:nvSpPr>
        <p:spPr>
          <a:xfrm>
            <a:off x="5940152" y="1052736"/>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4" name="正方形/長方形 63"/>
          <p:cNvSpPr/>
          <p:nvPr/>
        </p:nvSpPr>
        <p:spPr>
          <a:xfrm>
            <a:off x="1259631" y="5301208"/>
            <a:ext cx="5976665" cy="1296144"/>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フッターコンテナー</a:t>
            </a:r>
          </a:p>
        </p:txBody>
      </p:sp>
      <p:sp>
        <p:nvSpPr>
          <p:cNvPr id="65" name="正方形/長方形 64"/>
          <p:cNvSpPr/>
          <p:nvPr/>
        </p:nvSpPr>
        <p:spPr>
          <a:xfrm>
            <a:off x="1331640" y="5589240"/>
            <a:ext cx="58326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ボックス</a:t>
            </a:r>
            <a:endParaRPr kumimoji="1" lang="ja-JP" altLang="en-US" sz="1400" dirty="0">
              <a:latin typeface="HGPｺﾞｼｯｸE" pitchFamily="50" charset="-128"/>
              <a:ea typeface="HGPｺﾞｼｯｸE" pitchFamily="50" charset="-128"/>
            </a:endParaRPr>
          </a:p>
        </p:txBody>
      </p:sp>
      <p:sp>
        <p:nvSpPr>
          <p:cNvPr id="66" name="正方形/長方形 65"/>
          <p:cNvSpPr/>
          <p:nvPr/>
        </p:nvSpPr>
        <p:spPr>
          <a:xfrm>
            <a:off x="1403648" y="5877272"/>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67" name="正方形/長方形 66"/>
          <p:cNvSpPr/>
          <p:nvPr/>
        </p:nvSpPr>
        <p:spPr>
          <a:xfrm>
            <a:off x="2267744" y="5949280"/>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68" name="正方形/長方形 67"/>
          <p:cNvSpPr/>
          <p:nvPr/>
        </p:nvSpPr>
        <p:spPr>
          <a:xfrm>
            <a:off x="3059832" y="6021288"/>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69" name="正方形/長方形 68"/>
          <p:cNvSpPr/>
          <p:nvPr/>
        </p:nvSpPr>
        <p:spPr>
          <a:xfrm>
            <a:off x="4283968" y="5877272"/>
            <a:ext cx="2808312" cy="576064"/>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70" name="正方形/長方形 69"/>
          <p:cNvSpPr/>
          <p:nvPr/>
        </p:nvSpPr>
        <p:spPr>
          <a:xfrm>
            <a:off x="5148064" y="5949280"/>
            <a:ext cx="1872208" cy="4320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71" name="正方形/長方形 70"/>
          <p:cNvSpPr/>
          <p:nvPr/>
        </p:nvSpPr>
        <p:spPr>
          <a:xfrm>
            <a:off x="5940152" y="6021288"/>
            <a:ext cx="100811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72" name="正方形/長方形 71"/>
          <p:cNvSpPr/>
          <p:nvPr/>
        </p:nvSpPr>
        <p:spPr>
          <a:xfrm>
            <a:off x="3059832" y="3717031"/>
            <a:ext cx="2376264" cy="1368153"/>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rtlCol="0" anchor="t"/>
          <a:lstStyle/>
          <a:p>
            <a:r>
              <a:rPr kumimoji="1" lang="ja-JP" altLang="en-US" sz="1400" dirty="0" smtClean="0">
                <a:latin typeface="HGPｺﾞｼｯｸE" pitchFamily="50" charset="-128"/>
                <a:ea typeface="HGPｺﾞｼｯｸE" pitchFamily="50" charset="-128"/>
              </a:rPr>
              <a:t>フレーム</a:t>
            </a:r>
            <a:endParaRPr kumimoji="1" lang="ja-JP" altLang="en-US" sz="1400" dirty="0">
              <a:latin typeface="HGPｺﾞｼｯｸE" pitchFamily="50" charset="-128"/>
              <a:ea typeface="HGPｺﾞｼｯｸE" pitchFamily="50" charset="-128"/>
            </a:endParaRPr>
          </a:p>
        </p:txBody>
      </p:sp>
      <p:sp>
        <p:nvSpPr>
          <p:cNvPr id="73" name="正方形/長方形 72"/>
          <p:cNvSpPr/>
          <p:nvPr/>
        </p:nvSpPr>
        <p:spPr>
          <a:xfrm>
            <a:off x="3131840" y="4005064"/>
            <a:ext cx="2232248" cy="100811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ja-JP" altLang="en-US" sz="1400" dirty="0" smtClean="0">
                <a:latin typeface="HGPｺﾞｼｯｸE" pitchFamily="50" charset="-128"/>
                <a:ea typeface="HGPｺﾞｼｯｸE" pitchFamily="50" charset="-128"/>
              </a:rPr>
              <a:t>ブロック</a:t>
            </a:r>
            <a:endParaRPr kumimoji="1" lang="ja-JP" altLang="en-US" sz="1400" dirty="0">
              <a:latin typeface="HGPｺﾞｼｯｸE" pitchFamily="50" charset="-128"/>
              <a:ea typeface="HGPｺﾞｼｯｸE" pitchFamily="50" charset="-128"/>
            </a:endParaRPr>
          </a:p>
        </p:txBody>
      </p:sp>
      <p:sp>
        <p:nvSpPr>
          <p:cNvPr id="74" name="正方形/長方形 73"/>
          <p:cNvSpPr/>
          <p:nvPr/>
        </p:nvSpPr>
        <p:spPr>
          <a:xfrm>
            <a:off x="3203848" y="429309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75" name="正方形/長方形 74"/>
          <p:cNvSpPr/>
          <p:nvPr/>
        </p:nvSpPr>
        <p:spPr>
          <a:xfrm>
            <a:off x="3203848" y="4653136"/>
            <a:ext cx="2088232" cy="288032"/>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kumimoji="1" lang="ja-JP" altLang="en-US" sz="1400" dirty="0" smtClean="0">
                <a:latin typeface="HGPｺﾞｼｯｸE" pitchFamily="50" charset="-128"/>
                <a:ea typeface="HGPｺﾞｼｯｸE" pitchFamily="50" charset="-128"/>
              </a:rPr>
              <a:t>コンテンツ</a:t>
            </a:r>
            <a:endParaRPr kumimoji="1" lang="ja-JP" altLang="en-US" sz="1400" dirty="0">
              <a:latin typeface="HGPｺﾞｼｯｸE" pitchFamily="50" charset="-128"/>
              <a:ea typeface="HGPｺﾞｼｯｸE" pitchFamily="50" charset="-128"/>
            </a:endParaRPr>
          </a:p>
        </p:txBody>
      </p:sp>
      <p:sp>
        <p:nvSpPr>
          <p:cNvPr id="49" name="スライド番号プレースホルダ 48"/>
          <p:cNvSpPr>
            <a:spLocks noGrp="1"/>
          </p:cNvSpPr>
          <p:nvPr>
            <p:ph type="sldNum" sz="quarter" idx="12"/>
          </p:nvPr>
        </p:nvSpPr>
        <p:spPr/>
        <p:txBody>
          <a:bodyPr/>
          <a:lstStyle/>
          <a:p>
            <a:fld id="{D2D8002D-B5B0-4BAC-B1F6-782DDCCE6D9C}" type="slidenum">
              <a:rPr kumimoji="1" lang="ja-JP" altLang="en-US" smtClean="0"/>
              <a:pPr/>
              <a:t>29</a:t>
            </a:fld>
            <a:endParaRPr kumimoji="1" lang="ja-JP"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6" name="コンテンツ プレースホルダ 5"/>
          <p:cNvSpPr>
            <a:spLocks noGrp="1"/>
          </p:cNvSpPr>
          <p:nvPr>
            <p:ph idx="1"/>
          </p:nvPr>
        </p:nvSpPr>
        <p:spPr>
          <a:xfrm>
            <a:off x="2771800" y="2924944"/>
            <a:ext cx="6372200" cy="3327995"/>
          </a:xfrm>
        </p:spPr>
        <p:txBody>
          <a:bodyPr>
            <a:noAutofit/>
          </a:bodyPr>
          <a:lstStyle/>
          <a:p>
            <a:pPr marL="514350" indent="-514350">
              <a:buFont typeface="+mj-lt"/>
              <a:buAutoNum type="arabicPeriod"/>
            </a:pPr>
            <a:r>
              <a:rPr lang="en-US" altLang="ja-JP" sz="3200" dirty="0" smtClean="0"/>
              <a:t>NetCommons3</a:t>
            </a:r>
            <a:r>
              <a:rPr lang="ja-JP" altLang="en-US" sz="3200" dirty="0" smtClean="0"/>
              <a:t>プロジェクト</a:t>
            </a:r>
            <a:endParaRPr lang="en-US" altLang="ja-JP" sz="3200" dirty="0" smtClean="0"/>
          </a:p>
          <a:p>
            <a:pPr marL="514350" indent="-514350">
              <a:buFont typeface="+mj-lt"/>
              <a:buAutoNum type="arabicPeriod"/>
            </a:pPr>
            <a:r>
              <a:rPr lang="ja-JP" altLang="en-US" sz="3200" dirty="0" smtClean="0"/>
              <a:t>開発担当</a:t>
            </a:r>
            <a:endParaRPr lang="en-US" altLang="ja-JP" sz="3200" dirty="0" smtClean="0"/>
          </a:p>
          <a:p>
            <a:pPr marL="514350" indent="-514350">
              <a:buFont typeface="+mj-lt"/>
              <a:buAutoNum type="arabicPeriod"/>
            </a:pPr>
            <a:r>
              <a:rPr lang="ja-JP" altLang="en-US" sz="3200" dirty="0" smtClean="0"/>
              <a:t>入力フォーム</a:t>
            </a:r>
            <a:r>
              <a:rPr lang="ja-JP" altLang="en-US" sz="3200" dirty="0" smtClean="0"/>
              <a:t>における問題点</a:t>
            </a:r>
            <a:endParaRPr lang="en-US" altLang="ja-JP" sz="3200" dirty="0" smtClean="0"/>
          </a:p>
          <a:p>
            <a:pPr marL="514350" indent="-514350">
              <a:buFont typeface="+mj-lt"/>
              <a:buAutoNum type="arabicPeriod"/>
            </a:pPr>
            <a:r>
              <a:rPr kumimoji="1" lang="ja-JP" altLang="en-US" sz="3200" dirty="0" smtClean="0"/>
              <a:t>解決方法</a:t>
            </a:r>
            <a:endParaRPr kumimoji="1" lang="en-US" altLang="ja-JP" sz="3200" dirty="0" smtClean="0"/>
          </a:p>
          <a:p>
            <a:pPr marL="514350" indent="-514350">
              <a:buFont typeface="+mj-lt"/>
              <a:buAutoNum type="arabicPeriod"/>
            </a:pPr>
            <a:r>
              <a:rPr kumimoji="1" lang="ja-JP" altLang="en-US" sz="3200" dirty="0" smtClean="0"/>
              <a:t>結論</a:t>
            </a:r>
            <a:endParaRPr kumimoji="1" lang="en-US" altLang="ja-JP" sz="3200" dirty="0" smtClean="0"/>
          </a:p>
          <a:p>
            <a:pPr marL="514350" indent="-514350">
              <a:buFont typeface="+mj-lt"/>
              <a:buAutoNum type="arabicPeriod"/>
            </a:pPr>
            <a:r>
              <a:rPr lang="ja-JP" altLang="en-US" sz="3200" dirty="0" smtClean="0"/>
              <a:t>今後の課題と予定</a:t>
            </a:r>
            <a:endParaRPr kumimoji="1" lang="en-US" altLang="ja-JP" sz="3200"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07504" y="44624"/>
            <a:ext cx="6984776" cy="352839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solidFill>
                  <a:schemeClr val="dk1"/>
                </a:solidFill>
              </a:rPr>
              <a:t>CakePHP</a:t>
            </a:r>
            <a:r>
              <a:rPr lang="ja-JP" altLang="en-US" dirty="0" smtClean="0">
                <a:solidFill>
                  <a:schemeClr val="dk1"/>
                </a:solidFill>
              </a:rPr>
              <a:t>による</a:t>
            </a:r>
            <a:r>
              <a:rPr lang="en-US" altLang="ja-JP" dirty="0" smtClean="0">
                <a:solidFill>
                  <a:schemeClr val="dk1"/>
                </a:solidFill>
              </a:rPr>
              <a:t>MVC</a:t>
            </a:r>
            <a:r>
              <a:rPr lang="ja-JP" altLang="en-US" dirty="0" smtClean="0">
                <a:solidFill>
                  <a:schemeClr val="dk1"/>
                </a:solidFill>
              </a:rPr>
              <a:t>の処理</a:t>
            </a:r>
            <a:endParaRPr lang="en-US" altLang="ja-JP" dirty="0" smtClean="0">
              <a:solidFill>
                <a:schemeClr val="dk1"/>
              </a:solidFill>
            </a:endParaRPr>
          </a:p>
        </p:txBody>
      </p:sp>
      <p:sp>
        <p:nvSpPr>
          <p:cNvPr id="5" name="正方形/長方形 4"/>
          <p:cNvSpPr/>
          <p:nvPr/>
        </p:nvSpPr>
        <p:spPr>
          <a:xfrm>
            <a:off x="251520" y="404664"/>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1.Controller</a:t>
            </a:r>
            <a:r>
              <a:rPr lang="ja-JP" altLang="en-US" dirty="0" smtClean="0"/>
              <a:t>による処理</a:t>
            </a:r>
            <a:endParaRPr lang="en-US" altLang="ja-JP" dirty="0" smtClean="0"/>
          </a:p>
          <a:p>
            <a:r>
              <a:rPr lang="ja-JP" altLang="en-US" dirty="0" smtClean="0"/>
              <a:t>　・</a:t>
            </a:r>
            <a:r>
              <a:rPr kumimoji="1" lang="en-US" altLang="ja-JP" dirty="0" smtClean="0"/>
              <a:t>Model</a:t>
            </a:r>
            <a:r>
              <a:rPr kumimoji="1" lang="ja-JP" altLang="en-US" dirty="0" smtClean="0"/>
              <a:t>を呼び出しデータ取得</a:t>
            </a:r>
            <a:r>
              <a:rPr lang="ja-JP" altLang="en-US" dirty="0" smtClean="0"/>
              <a:t>を依頼　</a:t>
            </a:r>
            <a:endParaRPr kumimoji="1" lang="ja-JP" altLang="en-US" dirty="0"/>
          </a:p>
        </p:txBody>
      </p:sp>
      <p:sp>
        <p:nvSpPr>
          <p:cNvPr id="6" name="正方形/長方形 5"/>
          <p:cNvSpPr/>
          <p:nvPr/>
        </p:nvSpPr>
        <p:spPr>
          <a:xfrm>
            <a:off x="251520" y="1124744"/>
            <a:ext cx="6672024" cy="9361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2.Model</a:t>
            </a:r>
            <a:r>
              <a:rPr lang="ja-JP" altLang="en-US" dirty="0" smtClean="0"/>
              <a:t>による処理</a:t>
            </a:r>
            <a:endParaRPr lang="en-US" altLang="ja-JP" dirty="0" smtClean="0"/>
          </a:p>
          <a:p>
            <a:r>
              <a:rPr lang="ja-JP" altLang="en-US" dirty="0" smtClean="0"/>
              <a:t>　・依頼されたデータを取得するために</a:t>
            </a:r>
            <a:r>
              <a:rPr lang="en-US" altLang="ja-JP" dirty="0" smtClean="0"/>
              <a:t>DB</a:t>
            </a:r>
            <a:r>
              <a:rPr lang="ja-JP" altLang="en-US" dirty="0" smtClean="0"/>
              <a:t>に問合せ</a:t>
            </a:r>
            <a:endParaRPr lang="en-US" altLang="ja-JP" dirty="0" smtClean="0"/>
          </a:p>
          <a:p>
            <a:r>
              <a:rPr kumimoji="1" lang="ja-JP" altLang="en-US" dirty="0" smtClean="0"/>
              <a:t>　・データを</a:t>
            </a:r>
            <a:r>
              <a:rPr lang="en-US" altLang="ja-JP" dirty="0" smtClean="0"/>
              <a:t>Controller</a:t>
            </a:r>
            <a:r>
              <a:rPr kumimoji="1" lang="ja-JP" altLang="en-US" dirty="0" smtClean="0"/>
              <a:t>に渡す</a:t>
            </a:r>
            <a:endParaRPr kumimoji="1" lang="ja-JP" altLang="en-US" dirty="0"/>
          </a:p>
        </p:txBody>
      </p:sp>
      <p:sp>
        <p:nvSpPr>
          <p:cNvPr id="7" name="正方形/長方形 6"/>
          <p:cNvSpPr/>
          <p:nvPr/>
        </p:nvSpPr>
        <p:spPr>
          <a:xfrm>
            <a:off x="251520" y="2132856"/>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3.Controller</a:t>
            </a:r>
            <a:r>
              <a:rPr lang="ja-JP" altLang="en-US" dirty="0" smtClean="0"/>
              <a:t>による処理</a:t>
            </a:r>
            <a:endParaRPr lang="en-US" altLang="ja-JP" dirty="0" smtClean="0"/>
          </a:p>
          <a:p>
            <a:r>
              <a:rPr kumimoji="1" lang="ja-JP" altLang="en-US" dirty="0" smtClean="0"/>
              <a:t>　・</a:t>
            </a:r>
            <a:r>
              <a:rPr kumimoji="1" lang="en-US" altLang="ja-JP" dirty="0" smtClean="0"/>
              <a:t>Model</a:t>
            </a:r>
            <a:r>
              <a:rPr kumimoji="1" lang="ja-JP" altLang="en-US" dirty="0" smtClean="0"/>
              <a:t>からデータを受取り</a:t>
            </a:r>
            <a:r>
              <a:rPr kumimoji="1" lang="en-US" altLang="ja-JP" dirty="0" smtClean="0"/>
              <a:t>View</a:t>
            </a:r>
            <a:r>
              <a:rPr kumimoji="1" lang="ja-JP" altLang="en-US" dirty="0" smtClean="0"/>
              <a:t>に渡す</a:t>
            </a:r>
            <a:endParaRPr kumimoji="1" lang="ja-JP" altLang="en-US" dirty="0"/>
          </a:p>
        </p:txBody>
      </p:sp>
      <p:sp>
        <p:nvSpPr>
          <p:cNvPr id="8" name="正方形/長方形 7"/>
          <p:cNvSpPr/>
          <p:nvPr/>
        </p:nvSpPr>
        <p:spPr>
          <a:xfrm>
            <a:off x="251520" y="2852936"/>
            <a:ext cx="6672024" cy="64807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4.View</a:t>
            </a:r>
            <a:r>
              <a:rPr lang="ja-JP" altLang="en-US" dirty="0" smtClean="0"/>
              <a:t>による処理</a:t>
            </a:r>
            <a:endParaRPr lang="en-US" altLang="ja-JP" dirty="0" smtClean="0"/>
          </a:p>
          <a:p>
            <a:r>
              <a:rPr lang="ja-JP" altLang="en-US" dirty="0" smtClean="0"/>
              <a:t>　・</a:t>
            </a:r>
            <a:r>
              <a:rPr lang="en-US" altLang="ja-JP" dirty="0" smtClean="0"/>
              <a:t>Controller</a:t>
            </a:r>
            <a:r>
              <a:rPr lang="ja-JP" altLang="en-US" dirty="0" smtClean="0"/>
              <a:t>からデータを受取り</a:t>
            </a:r>
            <a:r>
              <a:rPr lang="en-US" altLang="ja-JP" dirty="0" smtClean="0"/>
              <a:t>iframe</a:t>
            </a:r>
            <a:r>
              <a:rPr lang="ja-JP" altLang="en-US" dirty="0" smtClean="0"/>
              <a:t>タグにデータを格納</a:t>
            </a:r>
            <a:endParaRPr kumimoji="1" lang="ja-JP" altLang="en-US" dirty="0"/>
          </a:p>
        </p:txBody>
      </p:sp>
      <p:sp>
        <p:nvSpPr>
          <p:cNvPr id="10" name="スライド番号プレースホルダ 9"/>
          <p:cNvSpPr>
            <a:spLocks noGrp="1"/>
          </p:cNvSpPr>
          <p:nvPr>
            <p:ph type="sldNum" sz="quarter" idx="12"/>
          </p:nvPr>
        </p:nvSpPr>
        <p:spPr/>
        <p:txBody>
          <a:bodyPr/>
          <a:lstStyle/>
          <a:p>
            <a:fld id="{D2D8002D-B5B0-4BAC-B1F6-782DDCCE6D9C}" type="slidenum">
              <a:rPr kumimoji="1" lang="ja-JP" altLang="en-US" smtClean="0"/>
              <a:pPr/>
              <a:t>30</a:t>
            </a:fld>
            <a:endParaRPr kumimoji="1" lang="ja-JP"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251520" y="836712"/>
            <a:ext cx="4032448" cy="1754326"/>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ja-JP" sz="1200" b="1" u="sng" dirty="0" smtClean="0">
                <a:solidFill>
                  <a:srgbClr val="FF0000"/>
                </a:solidFill>
                <a:latin typeface="Arial" pitchFamily="34" charset="0"/>
                <a:ea typeface="ＭＳ Ｐゴシック" pitchFamily="50" charset="-128"/>
                <a:cs typeface="ＭＳ Ｐゴシック" pitchFamily="50" charset="-128"/>
              </a:rPr>
              <a:t>$scope.edit.data</a:t>
            </a:r>
            <a:r>
              <a:rPr lang="en-US" altLang="ja-JP" sz="1200" b="1" dirty="0" smtClean="0">
                <a:solidFill>
                  <a:srgbClr val="FF0000"/>
                </a:solidFill>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Iframe</a:t>
            </a: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url</a:t>
            </a:r>
            <a:r>
              <a:rPr lang="en-US" altLang="ja-JP" sz="1200" b="1" dirty="0" smtClean="0">
                <a:latin typeface="Arial" pitchFamily="34" charset="0"/>
                <a:ea typeface="ＭＳ Ｐゴシック" pitchFamily="50" charset="-128"/>
                <a:cs typeface="ＭＳ Ｐゴシック" pitchFamily="50" charset="-128"/>
              </a:rPr>
              <a:t>: </a:t>
            </a:r>
            <a:r>
              <a:rPr lang="en-US" altLang="ja-JP" sz="1200" b="1" u="sng" dirty="0" smtClean="0">
                <a:solidFill>
                  <a:srgbClr val="FF0000"/>
                </a:solidFill>
                <a:latin typeface="Arial" pitchFamily="34" charset="0"/>
                <a:ea typeface="ＭＳ Ｐゴシック" pitchFamily="50" charset="-128"/>
                <a:cs typeface="ＭＳ Ｐゴシック" pitchFamily="50" charset="-128"/>
              </a:rPr>
              <a:t>$scope.iframe.Iframe.url</a:t>
            </a:r>
            <a:r>
              <a:rPr lang="en-US" altLang="ja-JP" sz="1200" b="1" dirty="0" smtClean="0">
                <a:latin typeface="Arial" pitchFamily="34" charset="0"/>
                <a:ea typeface="ＭＳ Ｐゴシック" pitchFamily="50" charset="-128"/>
                <a:cs typeface="ＭＳ Ｐゴシック" pitchFamily="50" charset="-128"/>
              </a:rPr>
              <a:t>,</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status: $scope.iframe.Iframe.status,</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block_id: $scope.iframe.Iframe.block_id,</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id: $scope.iframe.Iframe.id</a:t>
            </a:r>
          </a:p>
          <a:p>
            <a:pPr lvl="0" fontAlgn="base">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p>
          <a:p>
            <a:pPr lvl="0" fontAlgn="base">
              <a:spcBef>
                <a:spcPct val="0"/>
              </a:spcBef>
              <a:spcAft>
                <a:spcPct val="0"/>
              </a:spcAft>
            </a:pP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lvl="0" fontAlgn="base">
              <a:spcBef>
                <a:spcPct val="0"/>
              </a:spcBef>
              <a:spcAft>
                <a:spcPct val="0"/>
              </a:spcAft>
            </a:pPr>
            <a:r>
              <a:rPr kumimoji="1" lang="en-US" altLang="ja-JP" sz="1200" b="1"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rPr>
              <a:t>};</a:t>
            </a:r>
            <a:endParaRPr kumimoji="1" lang="ja-JP" altLang="ja-JP" sz="1800" b="0" i="0" u="none" strike="noStrike" cap="none" normalizeH="0" baseline="0" dirty="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1032" name="Rectangle 8"/>
          <p:cNvSpPr>
            <a:spLocks noChangeArrowheads="1"/>
          </p:cNvSpPr>
          <p:nvPr/>
        </p:nvSpPr>
        <p:spPr bwMode="auto">
          <a:xfrm>
            <a:off x="4788024" y="4077072"/>
            <a:ext cx="4104456" cy="1384995"/>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ja-JP" altLang="ja-JP" sz="1200" b="1" dirty="0" smtClean="0">
                <a:latin typeface="Arial" pitchFamily="34" charset="0"/>
                <a:ea typeface="ＭＳ Ｐゴシック" pitchFamily="50" charset="-128"/>
                <a:cs typeface="ＭＳ Ｐゴシック" pitchFamily="50" charset="-128"/>
              </a:rPr>
              <a:t>&lt;?php echo $this-&gt;Form-&gt;input('Iframe.url', array(</a:t>
            </a:r>
            <a:endParaRPr lang="en-US" altLang="ja-JP" sz="1200" b="1" dirty="0" smtClean="0">
              <a:latin typeface="Arial" pitchFamily="34" charset="0"/>
              <a:ea typeface="ＭＳ Ｐゴシック" pitchFamily="50" charset="-128"/>
              <a:cs typeface="ＭＳ Ｐゴシック" pitchFamily="50" charset="-128"/>
            </a:endParaRPr>
          </a:p>
          <a:p>
            <a:pPr eaLnBrk="0" fontAlgn="base" hangingPunct="0">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'label' =&gt; false, 'div' =&gt; false, </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type' =&gt; 'text',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'class' =&gt; 'form-control',</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ng-model</a:t>
            </a:r>
            <a:r>
              <a:rPr lang="ja-JP" altLang="ja-JP" sz="1200" b="1" dirty="0" smtClean="0">
                <a:latin typeface="Arial" pitchFamily="34" charset="0"/>
                <a:ea typeface="ＭＳ Ｐゴシック" pitchFamily="50" charset="-128"/>
                <a:cs typeface="ＭＳ Ｐゴシック" pitchFamily="50" charset="-128"/>
              </a:rPr>
              <a:t>' =&gt; </a:t>
            </a:r>
            <a:r>
              <a:rPr lang="ja-JP" altLang="ja-JP" sz="1200" b="1" dirty="0" smtClean="0">
                <a:solidFill>
                  <a:srgbClr val="FF0000"/>
                </a:solidFill>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edit.data.Iframe.url</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?&gt;</a:t>
            </a:r>
            <a:r>
              <a:rPr lang="ja-JP" altLang="ja-JP" sz="1200" b="1" dirty="0" smtClean="0">
                <a:latin typeface="Arial" pitchFamily="34" charset="0"/>
                <a:ea typeface="ＭＳ Ｐゴシック" pitchFamily="50" charset="-128"/>
                <a:cs typeface="ＭＳ Ｐゴシック" pitchFamily="50" charset="-128"/>
              </a:rPr>
              <a:t> </a:t>
            </a:r>
          </a:p>
        </p:txBody>
      </p:sp>
      <p:sp>
        <p:nvSpPr>
          <p:cNvPr id="1034" name="Rectangle 10"/>
          <p:cNvSpPr>
            <a:spLocks noChangeArrowheads="1"/>
          </p:cNvSpPr>
          <p:nvPr/>
        </p:nvSpPr>
        <p:spPr bwMode="auto">
          <a:xfrm>
            <a:off x="4716016" y="289683"/>
            <a:ext cx="3888432" cy="1015663"/>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solidFill>
                  <a:srgbClr val="26AB1F"/>
                </a:solidFill>
                <a:latin typeface="Arial" pitchFamily="34" charset="0"/>
                <a:ea typeface="ＭＳ Ｐゴシック" pitchFamily="50" charset="-128"/>
                <a:cs typeface="ＭＳ Ｐゴシック" pitchFamily="50" charset="-128"/>
              </a:rPr>
              <a:t>&lt;!– CakePHP</a:t>
            </a:r>
            <a:r>
              <a:rPr lang="ja-JP" altLang="en-US" sz="1200" b="1" dirty="0" smtClean="0">
                <a:solidFill>
                  <a:srgbClr val="26AB1F"/>
                </a:solidFill>
                <a:latin typeface="Arial" pitchFamily="34" charset="0"/>
                <a:ea typeface="ＭＳ Ｐゴシック" pitchFamily="50" charset="-128"/>
                <a:cs typeface="ＭＳ Ｐゴシック" pitchFamily="50" charset="-128"/>
              </a:rPr>
              <a:t>のビューファイル</a:t>
            </a:r>
            <a:r>
              <a:rPr lang="en-US" altLang="ja-JP" sz="1200" b="1" dirty="0" smtClean="0">
                <a:solidFill>
                  <a:srgbClr val="26AB1F"/>
                </a:solidFill>
                <a:latin typeface="Arial" pitchFamily="34" charset="0"/>
                <a:ea typeface="ＭＳ Ｐゴシック" pitchFamily="50" charset="-128"/>
                <a:cs typeface="ＭＳ Ｐゴシック" pitchFamily="50"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&lt;div id="nc-iframes-&lt;?php echo (int)$frameId; ?&gt;“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        </a:t>
            </a:r>
            <a:r>
              <a:rPr lang="ja-JP" altLang="ja-JP" sz="1200" b="1" u="sng" dirty="0" smtClean="0">
                <a:solidFill>
                  <a:srgbClr val="FF0000"/>
                </a:solidFill>
                <a:latin typeface="Arial" pitchFamily="34" charset="0"/>
                <a:ea typeface="ＭＳ Ｐゴシック" pitchFamily="50" charset="-128"/>
                <a:cs typeface="ＭＳ Ｐゴシック" pitchFamily="50" charset="-128"/>
              </a:rPr>
              <a:t>ng-controller</a:t>
            </a:r>
            <a:r>
              <a:rPr lang="ja-JP" altLang="ja-JP" sz="1200" b="1" dirty="0" smtClean="0">
                <a:latin typeface="Arial" pitchFamily="34" charset="0"/>
                <a:ea typeface="ＭＳ Ｐゴシック" pitchFamily="50" charset="-128"/>
                <a:cs typeface="ＭＳ Ｐゴシック" pitchFamily="50" charset="-128"/>
              </a:rPr>
              <a:t>="</a:t>
            </a:r>
            <a:r>
              <a:rPr lang="ja-JP" altLang="ja-JP" sz="1200" b="1" u="sng" dirty="0" smtClean="0">
                <a:solidFill>
                  <a:srgbClr val="FF0000"/>
                </a:solidFill>
                <a:latin typeface="Arial" pitchFamily="34" charset="0"/>
                <a:ea typeface="ＭＳ Ｐゴシック" pitchFamily="50" charset="-128"/>
                <a:cs typeface="ＭＳ Ｐゴシック" pitchFamily="50" charset="-128"/>
              </a:rPr>
              <a:t>Iframes</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en-US" sz="1200" b="1" dirty="0" smtClean="0">
                <a:latin typeface="Arial" pitchFamily="34" charset="0"/>
                <a:ea typeface="ＭＳ Ｐゴシック" pitchFamily="50" charset="-128"/>
                <a:cs typeface="ＭＳ Ｐゴシック" pitchFamily="50" charset="-128"/>
              </a:rPr>
              <a:t> </a:t>
            </a:r>
            <a:r>
              <a:rPr lang="en-US" altLang="ja-JP" sz="1200" b="1" dirty="0" smtClean="0">
                <a:latin typeface="Arial" pitchFamily="34" charset="0"/>
                <a:ea typeface="ＭＳ Ｐゴシック" pitchFamily="50" charset="-128"/>
                <a:cs typeface="ＭＳ Ｐゴシック" pitchFamily="50" charset="-128"/>
              </a:rPr>
              <a:t>&lt;!- - </a:t>
            </a:r>
            <a:r>
              <a:rPr lang="ja-JP" altLang="en-US" sz="1200" b="1" dirty="0" smtClean="0">
                <a:latin typeface="Arial" pitchFamily="34" charset="0"/>
                <a:ea typeface="ＭＳ Ｐゴシック" pitchFamily="50" charset="-128"/>
                <a:cs typeface="ＭＳ Ｐゴシック" pitchFamily="50" charset="-128"/>
              </a:rPr>
              <a:t>省略</a:t>
            </a:r>
            <a:r>
              <a:rPr lang="en-US" altLang="ja-JP" sz="1200" b="1" dirty="0" smtClean="0">
                <a:latin typeface="Arial" pitchFamily="34" charset="0"/>
                <a:ea typeface="ＭＳ Ｐゴシック" pitchFamily="50" charset="-128"/>
                <a:cs typeface="ＭＳ Ｐゴシック" pitchFamily="50" charset="-128"/>
              </a:rPr>
              <a:t> -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&lt;/div&gt;</a:t>
            </a:r>
            <a:endParaRPr lang="ja-JP" altLang="ja-JP" sz="1200" b="1" dirty="0" smtClean="0">
              <a:latin typeface="Arial" pitchFamily="34" charset="0"/>
              <a:ea typeface="ＭＳ Ｐゴシック" pitchFamily="50" charset="-128"/>
              <a:cs typeface="ＭＳ Ｐゴシック" pitchFamily="50" charset="-128"/>
            </a:endParaRPr>
          </a:p>
        </p:txBody>
      </p:sp>
      <p:sp>
        <p:nvSpPr>
          <p:cNvPr id="1035" name="Rectangle 11"/>
          <p:cNvSpPr>
            <a:spLocks noChangeArrowheads="1"/>
          </p:cNvSpPr>
          <p:nvPr/>
        </p:nvSpPr>
        <p:spPr bwMode="auto">
          <a:xfrm>
            <a:off x="4716016" y="1340768"/>
            <a:ext cx="3888432" cy="1015663"/>
          </a:xfrm>
          <a:prstGeom prst="rect">
            <a:avLst/>
          </a:prstGeom>
          <a:solidFill>
            <a:srgbClr val="F8F8F8"/>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solidFill>
                  <a:srgbClr val="26AB1F"/>
                </a:solidFill>
                <a:latin typeface="Arial" pitchFamily="34" charset="0"/>
                <a:ea typeface="ＭＳ Ｐゴシック" pitchFamily="50" charset="-128"/>
                <a:cs typeface="ＭＳ Ｐゴシック" pitchFamily="50" charset="-128"/>
              </a:rPr>
              <a:t>/** </a:t>
            </a:r>
            <a:r>
              <a:rPr lang="ja-JP" altLang="en-US" sz="1200" b="1" dirty="0" smtClean="0">
                <a:solidFill>
                  <a:srgbClr val="26AB1F"/>
                </a:solidFill>
                <a:latin typeface="Arial" pitchFamily="34" charset="0"/>
                <a:ea typeface="ＭＳ Ｐゴシック" pitchFamily="50" charset="-128"/>
                <a:cs typeface="ＭＳ Ｐゴシック" pitchFamily="50" charset="-128"/>
              </a:rPr>
              <a:t>実行される</a:t>
            </a:r>
            <a:r>
              <a:rPr lang="en-US" altLang="ja-JP" sz="1200" b="1" dirty="0" smtClean="0">
                <a:solidFill>
                  <a:srgbClr val="26AB1F"/>
                </a:solidFill>
                <a:latin typeface="Arial" pitchFamily="34" charset="0"/>
                <a:ea typeface="ＭＳ Ｐゴシック" pitchFamily="50" charset="-128"/>
                <a:cs typeface="ＭＳ Ｐゴシック" pitchFamily="50" charset="-128"/>
              </a:rPr>
              <a:t>Javascript **/</a:t>
            </a:r>
          </a:p>
          <a:p>
            <a:pPr marL="0" marR="0" lvl="0" indent="0" algn="l" defTabSz="914400" rtl="0" eaLnBrk="0" fontAlgn="base" latinLnBrk="0" hangingPunct="0">
              <a:lnSpc>
                <a:spcPct val="100000"/>
              </a:lnSpc>
              <a:spcBef>
                <a:spcPct val="0"/>
              </a:spcBef>
              <a:spcAft>
                <a:spcPct val="0"/>
              </a:spcAft>
              <a:buClrTx/>
              <a:buSzTx/>
              <a:buFontTx/>
              <a:buNone/>
              <a:tabLst/>
            </a:pPr>
            <a:r>
              <a:rPr lang="ja-JP" altLang="ja-JP" sz="1200" b="1" dirty="0" smtClean="0">
                <a:latin typeface="Arial" pitchFamily="34" charset="0"/>
                <a:ea typeface="ＭＳ Ｐゴシック" pitchFamily="50" charset="-128"/>
                <a:cs typeface="ＭＳ Ｐゴシック" pitchFamily="50" charset="-128"/>
              </a:rPr>
              <a:t>NetCommonsApp.controller('</a:t>
            </a:r>
            <a:r>
              <a:rPr lang="ja-JP" altLang="ja-JP" sz="1200" b="1" u="sng" dirty="0" smtClean="0">
                <a:solidFill>
                  <a:srgbClr val="FF0000"/>
                </a:solidFill>
                <a:latin typeface="Arial" pitchFamily="34" charset="0"/>
                <a:ea typeface="ＭＳ Ｐゴシック" pitchFamily="50" charset="-128"/>
                <a:cs typeface="ＭＳ Ｐゴシック" pitchFamily="50" charset="-128"/>
              </a:rPr>
              <a:t>Iframes</a:t>
            </a:r>
            <a:r>
              <a:rPr lang="ja-JP" altLang="ja-JP" sz="1200" b="1" dirty="0" smtClean="0">
                <a:latin typeface="Arial" pitchFamily="34" charset="0"/>
                <a:ea typeface="ＭＳ Ｐゴシック" pitchFamily="50" charset="-128"/>
                <a:cs typeface="ＭＳ Ｐゴシック" pitchFamily="50" charset="-128"/>
              </a:rPr>
              <a:t>',</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a:t>
            </a:r>
            <a:r>
              <a:rPr lang="ja-JP" altLang="ja-JP" sz="1200" b="1" dirty="0" smtClean="0">
                <a:latin typeface="Arial" pitchFamily="34" charset="0"/>
                <a:ea typeface="ＭＳ Ｐゴシック" pitchFamily="50" charset="-128"/>
                <a:cs typeface="ＭＳ Ｐゴシック" pitchFamily="50" charset="-128"/>
              </a:rPr>
              <a:t>function($scope, $sce, $modal, $modalStack) {</a:t>
            </a:r>
            <a:endParaRPr lang="en-US" altLang="ja-JP" sz="1200" b="1" dirty="0" smtClean="0">
              <a:latin typeface="Arial" pitchFamily="34" charset="0"/>
              <a:ea typeface="ＭＳ Ｐゴシック" pitchFamily="50" charset="-128"/>
              <a:cs typeface="ＭＳ Ｐゴシック"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b="1" dirty="0" smtClean="0">
                <a:latin typeface="Arial" pitchFamily="34" charset="0"/>
                <a:ea typeface="ＭＳ Ｐゴシック" pitchFamily="50" charset="-128"/>
                <a:cs typeface="ＭＳ Ｐゴシック" pitchFamily="50" charset="-128"/>
              </a:rPr>
              <a:t>             /** </a:t>
            </a:r>
            <a:r>
              <a:rPr lang="ja-JP" altLang="en-US" sz="1200" b="1" dirty="0" smtClean="0">
                <a:latin typeface="Arial" pitchFamily="34" charset="0"/>
                <a:ea typeface="ＭＳ Ｐゴシック" pitchFamily="50" charset="-128"/>
                <a:cs typeface="ＭＳ Ｐゴシック" pitchFamily="50" charset="-128"/>
              </a:rPr>
              <a:t>省略 </a:t>
            </a:r>
            <a:r>
              <a:rPr lang="en-US" altLang="ja-JP" sz="1200" b="1" dirty="0" smtClean="0">
                <a:latin typeface="Arial" pitchFamily="34" charset="0"/>
                <a:ea typeface="ＭＳ Ｐゴシック" pitchFamily="50" charset="-128"/>
                <a:cs typeface="ＭＳ Ｐゴシック" pitchFamily="50" charset="-128"/>
              </a:rPr>
              <a:t>**/</a:t>
            </a:r>
            <a:r>
              <a:rPr lang="ja-JP" altLang="ja-JP" sz="1200" b="1" dirty="0" smtClean="0">
                <a:latin typeface="Arial" pitchFamily="34" charset="0"/>
                <a:ea typeface="ＭＳ Ｐゴシック" pitchFamily="50" charset="-128"/>
                <a:cs typeface="ＭＳ Ｐゴシック" pitchFamily="50" charset="-128"/>
              </a:rPr>
              <a:t> </a:t>
            </a:r>
            <a:endParaRPr lang="en-US" altLang="ja-JP" sz="1200" b="1" dirty="0" smtClean="0">
              <a:latin typeface="Arial" pitchFamily="34" charset="0"/>
              <a:ea typeface="ＭＳ Ｐゴシック" pitchFamily="50" charset="-128"/>
              <a:cs typeface="ＭＳ Ｐゴシック" pitchFamily="50" charset="-128"/>
            </a:endParaRPr>
          </a:p>
          <a:p>
            <a:pPr lvl="0" eaLnBrk="0" fontAlgn="base" hangingPunct="0">
              <a:spcBef>
                <a:spcPct val="0"/>
              </a:spcBef>
              <a:spcAft>
                <a:spcPct val="0"/>
              </a:spcAft>
            </a:pPr>
            <a:r>
              <a:rPr lang="en-US" altLang="ja-JP" sz="1200" b="1" dirty="0" smtClean="0">
                <a:latin typeface="Arial" pitchFamily="34" charset="0"/>
                <a:ea typeface="ＭＳ Ｐゴシック" pitchFamily="50" charset="-128"/>
                <a:cs typeface="ＭＳ Ｐゴシック" pitchFamily="50" charset="-128"/>
              </a:rPr>
              <a:t>      });</a:t>
            </a:r>
            <a:endParaRPr lang="ja-JP" altLang="ja-JP" sz="1200" b="1" dirty="0" smtClean="0">
              <a:latin typeface="Arial" pitchFamily="34" charset="0"/>
              <a:ea typeface="ＭＳ Ｐゴシック" pitchFamily="50" charset="-128"/>
              <a:cs typeface="ＭＳ Ｐゴシック" pitchFamily="50" charset="-128"/>
            </a:endParaRPr>
          </a:p>
        </p:txBody>
      </p:sp>
      <p:sp>
        <p:nvSpPr>
          <p:cNvPr id="30" name="曲折矢印 29"/>
          <p:cNvSpPr/>
          <p:nvPr/>
        </p:nvSpPr>
        <p:spPr>
          <a:xfrm rot="5400000">
            <a:off x="6732240" y="980728"/>
            <a:ext cx="792088" cy="360040"/>
          </a:xfrm>
          <a:prstGeom prst="bentArrow">
            <a:avLst>
              <a:gd name="adj1" fmla="val 25000"/>
              <a:gd name="adj2" fmla="val 35582"/>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solidFill>
                <a:schemeClr val="dk1"/>
              </a:solidFill>
            </a:endParaRPr>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31</a:t>
            </a:fld>
            <a:endParaRPr kumimoji="1" lang="ja-JP"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32</a:t>
            </a:fld>
            <a:endParaRPr kumimoji="1" lang="ja-JP" altLang="en-US" dirty="0"/>
          </a:p>
        </p:txBody>
      </p:sp>
      <p:sp>
        <p:nvSpPr>
          <p:cNvPr id="5" name="動作設定ボタン : 進む/次へ 4">
            <a:hlinkClick r:id="rId2" highlightClick="1"/>
          </p:cNvPr>
          <p:cNvSpPr/>
          <p:nvPr/>
        </p:nvSpPr>
        <p:spPr>
          <a:xfrm>
            <a:off x="5652120" y="620688"/>
            <a:ext cx="576064" cy="576064"/>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ja-JP" altLang="en-US" dirty="0" smtClean="0"/>
              <a:t>目次</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8" name="コンテンツ プレースホルダ 5"/>
          <p:cNvSpPr txBox="1">
            <a:spLocks/>
          </p:cNvSpPr>
          <p:nvPr/>
        </p:nvSpPr>
        <p:spPr>
          <a:xfrm>
            <a:off x="2771800" y="2924944"/>
            <a:ext cx="6372200" cy="3327995"/>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CMS</a:t>
            </a:r>
          </a:p>
          <a:p>
            <a:pPr marL="914400" lvl="1" indent="-514350">
              <a:buFont typeface="+mj-lt"/>
              <a:buAutoNum type="arabicPeriod"/>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との主な相違点</a:t>
            </a:r>
            <a:endParaRPr lang="en-US" altLang="ja-JP" sz="2400" b="1" dirty="0" smtClean="0">
              <a:latin typeface="メイリオ" pitchFamily="50" charset="-128"/>
              <a:ea typeface="メイリオ" pitchFamily="50" charset="-128"/>
              <a:cs typeface="メイリオ" pitchFamily="50" charset="-128"/>
            </a:endParaRPr>
          </a:p>
          <a:p>
            <a:pPr marL="914400" lvl="1" indent="-514350">
              <a:buNone/>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開発担当</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入力フォームにおける問題点</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解決方法</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結論</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今後の課題と予定</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099989"/>
            <a:ext cx="8229600" cy="3777283"/>
          </a:xfrm>
        </p:spPr>
        <p:txBody>
          <a:bodyPr>
            <a:normAutofit/>
          </a:bodyPr>
          <a:lstStyle/>
          <a:p>
            <a:r>
              <a:rPr kumimoji="1" lang="en-US" altLang="ja-JP" sz="2400" dirty="0" smtClean="0"/>
              <a:t>HTML</a:t>
            </a:r>
            <a:r>
              <a:rPr kumimoji="1" lang="ja-JP" altLang="en-US" sz="2400" dirty="0" smtClean="0"/>
              <a:t>や</a:t>
            </a:r>
            <a:r>
              <a:rPr kumimoji="1" lang="en-US" altLang="ja-JP" sz="2400" dirty="0" smtClean="0"/>
              <a:t>CSS</a:t>
            </a:r>
            <a:r>
              <a:rPr kumimoji="1" lang="ja-JP" altLang="en-US" sz="2400" dirty="0" smtClean="0"/>
              <a:t>、</a:t>
            </a:r>
            <a:r>
              <a:rPr kumimoji="1" lang="en-US" altLang="ja-JP" sz="2400" dirty="0" smtClean="0"/>
              <a:t>Javascript</a:t>
            </a:r>
            <a:r>
              <a:rPr kumimoji="1" lang="ja-JP" altLang="en-US" sz="2400" dirty="0" smtClean="0"/>
              <a:t>等の専門知識を必要とせずに</a:t>
            </a:r>
            <a:r>
              <a:rPr kumimoji="1" lang="en-US" altLang="ja-JP" sz="2400" dirty="0" smtClean="0"/>
              <a:t>Web</a:t>
            </a:r>
            <a:r>
              <a:rPr kumimoji="1" lang="ja-JP" altLang="en-US" sz="2400" dirty="0" smtClean="0"/>
              <a:t>ページを作成するための仕組みを提供するシステム。</a:t>
            </a:r>
            <a:endParaRPr kumimoji="1" lang="en-US" altLang="ja-JP" sz="2400" dirty="0" smtClean="0"/>
          </a:p>
          <a:p>
            <a:r>
              <a:rPr lang="ja-JP" altLang="en-US" sz="2400" dirty="0" smtClean="0"/>
              <a:t>一概</a:t>
            </a:r>
            <a:r>
              <a:rPr lang="ja-JP" altLang="en-US" sz="2400" dirty="0" smtClean="0"/>
              <a:t>には説明できないが、ブログであったり、学校や企業のＨＰ等を簡単に作成できる。</a:t>
            </a:r>
            <a:endParaRPr lang="en-US" altLang="ja-JP" sz="2400" dirty="0" smtClean="0"/>
          </a:p>
          <a:p>
            <a:r>
              <a:rPr kumimoji="1" lang="en-US" altLang="ja-JP" sz="2400" dirty="0" smtClean="0"/>
              <a:t>WordPress</a:t>
            </a:r>
            <a:r>
              <a:rPr kumimoji="1" lang="ja-JP" altLang="en-US" sz="2400" dirty="0" smtClean="0"/>
              <a:t>というブログサイト重視の</a:t>
            </a:r>
            <a:r>
              <a:rPr kumimoji="1" lang="en-US" altLang="ja-JP" sz="2400" dirty="0" smtClean="0"/>
              <a:t>CMS</a:t>
            </a:r>
            <a:r>
              <a:rPr kumimoji="1" lang="ja-JP" altLang="en-US" sz="2400" dirty="0" smtClean="0"/>
              <a:t>が最も広く知られている。</a:t>
            </a:r>
            <a:endParaRPr kumimoji="1" lang="en-US" altLang="ja-JP" sz="2400" dirty="0" smtClean="0"/>
          </a:p>
          <a:p>
            <a:r>
              <a:rPr lang="ja-JP" altLang="en-US" sz="2400" dirty="0" smtClean="0"/>
              <a:t>導入しやすさ、デザイン重視、</a:t>
            </a:r>
            <a:r>
              <a:rPr lang="en-US" altLang="ja-JP" sz="2400" dirty="0" smtClean="0"/>
              <a:t>E-</a:t>
            </a:r>
            <a:r>
              <a:rPr lang="ja-JP" altLang="en-US" sz="2400" dirty="0" smtClean="0"/>
              <a:t>コマース特化、カスタマイズ性重視、等様々な用途の</a:t>
            </a:r>
            <a:r>
              <a:rPr lang="en-US" altLang="ja-JP" sz="2400" dirty="0" smtClean="0"/>
              <a:t>CMS</a:t>
            </a:r>
            <a:r>
              <a:rPr lang="ja-JP" altLang="en-US" sz="2400" dirty="0" smtClean="0"/>
              <a:t>が出回っている。</a:t>
            </a:r>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5</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6408712"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Contents Management System</a:t>
            </a:r>
            <a:endParaRPr kumimoji="1" lang="ja-JP" altLang="en-US" sz="3200" b="1" dirty="0">
              <a:ea typeface="メイリオ" pitchFamily="50" charset="-128"/>
              <a:cs typeface="メイリオ"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アプリケーションの言葉</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sp>
        <p:nvSpPr>
          <p:cNvPr id="1028" name="AutoShape 4" descr="data:image/jpeg;base64,/9j/4AAQSkZJRgABAQAAAQABAAD/2wCEAAkGBxISEhUPEhQSFg8WEA8WEBQUFBUWEBUQFBQXFhQUFRQYHCggGBolHBQUITEhJSkrLi4uFx8zODMvNygtLisBCgoKDg0OGhAQFCwcHBwtLCwrLCwsLCwsLCwsKywsKyssLCwsLCwsLCwsLCwsLCwsLCwsLDcsLCwsLCwsLCssLP/AABEIALcBEwMBIgACEQEDEQH/xAAbAAEAAgMBAQAAAAAAAAAAAAAABAUCAwYBB//EAEkQAAIBAgEGCwMICAMJAAAAAAABAgMRBAUGEiExURMiMkFSYXGBkaGxFHLBM2KCkpOistEWNEJDU3OD4Qfi8BUjJERUhJTS8f/EABgBAQEBAQEAAAAAAAAAAAAAAAABAwIE/8QAHBEBAQEAAgMBAAAAAAAAAAAAAAERAlESITFB/9oADAMBAAIRAxEAPwD7iAAAAAAAAAAAAAAAAAAAAAAAAAAAAAAAAAAAAAAAAAAAAAAAAAAAAAAAAAAABpxWKhSi51JRjBbXJ2QG4HKY3OuUuLh4auapUTSfu01rffYgvJ+KxGurKbj896MPs42T7zqcXF5x1WIy1h4PRdSLl0Y3nLwjdkSpnFTWyL7ZOMfJu/kQMLm5BK0pNroxWjEsKOSqEdlON971vzLkTyqPLOaPNo9ynP4ILLk3shVfZSt6yLOCS2JLsSR7pj10m3tWrK1bmo1vCCPf9q1/4NX7hY6Y0x66PfaseWaq206y/pp+jR5+kiXK1e9TnHzTZacIHMeujb2hUs4qb6L7Jq/hKxMhlak9rcfeTS+ts8zRWwdKfKhB9yv4ohTyHS2wc4P5snbwYyL5V0FOakrxaa3p3RkcjUyXWg9KElJ71xKnitvee0Mv16T0asdJbpJRqdzStLwXaTx6Wc+3Wgg5OyrSrciXHW2EtU13c661qJxy7AAAAAAAAAAAAAAAAAAAAAAAMCuy1laOHhdrSqSuqcFtk973Jc7OUhhquJnwtaV3zfw4dUI7+s01sS8RXlVfJu1Hqpx1JLt295b0KyWo0kxlbqdg8FTp7Fr6T1y/sS3UsV3tRhLEhFg65i65UyxJ57SMNWvDmPDFZ7Qe+0BFlww4YrfaB7QU1Y8KOFK72g94cGrDhzJYgreGHCgWixBjVcZK0kpLr+BVusee0g1jjMkft0m7p3Wu04v5skWWQstuTVCt8pshPYp9UlzS9SDDG2fVzkbKcE+Mtvx5mTNWXPjtwQMh43hqMZvla4z96Opv495PM20AAAAAAAAAAAAAAAAAAANOLjeEl82XobjGa1PsYHzXAT0XKPP+X/0lPEELEq0tzfJfNfcz20mm7O65S+PYbPOnRxJsVcqOEMo4girSVS5plUaIqrnvDFRIVc94chya7DByYFhw44YrHWHDhFlw49oKz2g89oAtPaD1YkqHiTB4oC79pNc8QUzxZj7S2BaSxF9S2sm4qvaOv/VtbK7B0dHjy28y3f3KzK2Vk+LF3XNufZ1b3z7Arv8AMZt0ZvfVb8Un8TpDmf8AD53wuk9rqz9EdMZX624/AAEdAAAAAAAAAAAAAAAAAAA+d4mhdtPZcsclU3Fq+tLY/wBpLc96D0Zzm47FUmmt1myzwVA1YY043I9CtrS0Km+HJb+dB7Dna+Qqqb0LTt0eV4P4HX1sPz7GeYdyW20tWpvb4rWRXz6tGUHaScXuaafmYcMfQ8o6M46MnOPWlGXk0VFfI9CSjZU5PQlpNuVKcp24r1cWK36i6Y5Phzzhy0q5El/BqdtOrTqLweiyLVyVJfs4jvo3/DJlc4iOuYSqozlg5dCt9jI8WAqPZCt9lL8wNLqGEqnaT6eRK0tlKu/oJesiTDNnEP8AcyXv1IR/MaZVI5iKbdldvcjo6ebclypYeP0pVH4Xt5EhZLjFcarOS3QioR8rDTHORwbXLah1PXL6q1k2glFXhCUn0pL/AEkWPB04cinFPe+M/PUR6tRu92BW49zknpPV0VyfpPn7NSOZoRcpNu7ekddWjdFJRoLSsukB9SzDhbBw96o/M6Iqs1kvZaVujr7bu/mWplfrefAAEUAAAAAAAAAAAAAAAAAAHzjGVZUa85x2actJPY1fYdNkfKFOquK+MuVB8uPat3XsOfy5B8LNpX48rrer+pEw2TXNqdObjJciadpwfRl1GrDfbvJs9pRORnlnFYZ6GKpOcearCybXWtj7rFxknODD1tUKkdLoS4s/qy29xy61Y4qmmivrUvT4FhiJ6iBVqfEsKjOkeO62N+LE6xr4S5XLPhp9KX1mee0VOnP6zEUZaAGt1JPbKX1mYOJv0BogaFEwqx1MktGivsfYBWVCLNbTdi68KavUlGK+c7PwK+OUeEdqEJT+fLi01169b8gjZW1LWQcNR0bze130e1rb3LWSa2jDjVZadS11BbF123db1dpR4jKbqSstmzVstuXV184V9izU/VaVtln+JluVOaa/4Oj/AC0/FtlsZ362nwABFAAAAAAAAAAAAAAAAAABxuV6H+9n7z8zZk/DWektUt+/tNWLxiWLqUpu2lNcG3svZcXy1FzhKRp+Mc9tkqtloyXFe1WvHwfwKTGZr4eu3aKSfPHXbtizoqlM008Or3XWRXH4rNvE4ZXo4lqG5ydl9Gd0iI8XlCCUpRhUhzS0NTXvU3Y7yu5Jbbrc1deZBnJcS8EtFS0HBuOipJp2WzXcqVxTzgqLl0Pq1Pg0baeckFyqVZdmi/iXtTAReypiF1ScKq++rkarki/7yn9LDq/3WVESOdNDo1vs/wC5l+llDo1vs/7iWb0n++oL+jL8z1Zub69HupSA1Tzupc1Ku/oxXrIj1M73+xh5v3qkV6JljDN+mttf6tFfFG6OR8OttTEy93QgvICinlzGT5FGnBb3pS83ZEWo8TU+VxNlzxppX+4vidYsn4ZbKTk99ScpeRnKSiuJGEfdivVgcrhMhRXHjScn/ErOy7bX9WTZ0pWs590Ekl2cy8O8nV6jettvtIU+cqKzH4daElFbb3523vbetlDk7Da12v1OoxGx9jKjCrXft8b6gPsOQKejhqMXtVGn6Jk8h5HbdCk3t4Kn+FEwxrefAABQAAAAAAAAAAAAAAAAAAfPs7qClWnfVrVnudlbWY5IzmlRfBYlScVqVRK8kvnLnXWtZYZyUr1p7no/hREwOGWpTWlHmf7UVue9Gv4w/XVUMZCpFTpyjKD2OLujfSZzGIzXhfhcLVlh6vO43dKT+dF7O8jQyxj8M9GvQVeK2zovRnbe47PQ5dOwrrUQKkfiVFLPXCT1SnKlPnjVi42fvK6JUMfTmrwnCS+bJP0KVslFGuVjVUqswjO5XLY0eaBsgjZYCPoDQJFjywGnQNOIWpkitNRV5NJb20l5lHlDOHCwTTrQcujC8390D2qzQ6ZXVctzl8lRaXTqvRj3R2s0uNSp8pOUvmQVo+HxbKmN2JxEeTHjPq2eJXcKotWtfmts7V1LfzszyipQg7JJW5K13958/YtXaU+AUpO7u29rIPvGR1ahS/k0vwomEfJ8bUqa3U6a+6iQZPRAAAAAAAAAAAAAAAAAAAAABzWW6SdZrncYvutbV4LxGCw5vzpwFSUY16PytO7tzSjzxe8i5v5Wp11ZcWquXTfKVtrW9dZ3Kz5cferKpQ51qfUa6V9LjJPbrWqXiidJmNOITEDKeDo1o2nCGl0pU1LzWs5yrmVhpKNktNylpyoz0bLXo6MJXbexWujsMRTTRXVaK1CFcRPIFSHJnj6fbFzj4wk/Q1OGKhsxcvp0pr8VM7VQa2NrsYc5dKXidOXDvKuMWr2mn9l/kCytjn+/h3Uf8h2zrz3+S/I89qnv+7H8gOL4fHz/AOYn9Cg//QyWSMdU21MfJdSdNeN0dn7XU6cu529DXKpN7ZSfbJgcpDMqb11Ia99avd+C/MnUM3YU1yqcf5UNf1n+Zc6JrrrUwK14alHXGLlLpTd34GmpNvsvsWpeCN9UiyXqVEHKFK8X2ELIeB06kILnlFeLJ+OaUG27Iu/8P8jSlJYmaaguRfne8luLx46+gwjZJLYkku49AMm4AAAAAAAAAAAAAAAAAAAAAHN5wZpU674alJ0sQtcZx1a+ux0gA4CWV8fg+Li6LrUlsrUradt8o7H5FxkbObC13anVjp9CfEqfVla/cdM1fU9hSZVzTweI+UpR0ulHiy8UXXN4pteeogVKhUPMmtS/VcbXpx5oTfCU/CV7Gipk/K9P/pa8fpU5+WryLKl41aTqo1OrcpqmIx0flMDUfXTqKXqka45alHl4TGx/pKXpI62OfGr5K5loFNHOWkttLFr/ALefwMlnRR/h4r/x5jYmVb8GNAqP0ki+ThsbLsoW9ZI9jlXEz+TwGJ/qOEF5XGxfGrVoi4rYyMqGVanJoYakt9ScpvwVjZHM7GVf1jGOK540IqC8bXJ5Q8KrsbXp09dScYL5zs+5bWV9HHVK70MJRnUd+XJONNeOt+R2eTcw8FSek4OpPpVHpPzOko0YwWjGKityVkS8nU4RxeRMyG5KtjJ8JNbKa1Qj1ajtqcFFKKVktiWyxkDl2AAAAAAAAAAAAAAAAAAAAAAAAAAAAAAAAAADzRW5HmityMgB5Y9AAAAAAAAAAAAAAAAAAAAAAAAAAAAAAAAAAAAAAAAAAAAAAAAAAAAAAAAAAAAAAAAAAAAAAAP/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pic>
        <p:nvPicPr>
          <p:cNvPr id="1030" name="Picture 6" descr="http://lab.sonicmoov.com/files/2014/03/db.png"/>
          <p:cNvPicPr>
            <a:picLocks noChangeAspect="1" noChangeArrowheads="1"/>
          </p:cNvPicPr>
          <p:nvPr/>
        </p:nvPicPr>
        <p:blipFill>
          <a:blip r:embed="rId3" cstate="print"/>
          <a:srcRect l="20790" t="8494" r="22511" b="12226"/>
          <a:stretch>
            <a:fillRect/>
          </a:stretch>
        </p:blipFill>
        <p:spPr bwMode="auto">
          <a:xfrm>
            <a:off x="7524328" y="2708920"/>
            <a:ext cx="848666" cy="79208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29600" cy="2088232"/>
          </a:xfrm>
        </p:spPr>
        <p:txBody>
          <a:bodyPr/>
          <a:lstStyle/>
          <a:p>
            <a:r>
              <a:rPr kumimoji="1" lang="en-US" altLang="ja-JP" sz="2400" dirty="0" smtClean="0"/>
              <a:t>2,000</a:t>
            </a:r>
            <a:r>
              <a:rPr kumimoji="1" lang="ja-JP" altLang="en-US" sz="2400" dirty="0" smtClean="0"/>
              <a:t>以上の学校</a:t>
            </a:r>
            <a:endParaRPr kumimoji="1" lang="en-US" altLang="ja-JP" sz="2400" dirty="0" smtClean="0"/>
          </a:p>
          <a:p>
            <a:r>
              <a:rPr lang="ja-JP" altLang="en-US" sz="2400" dirty="0" smtClean="0"/>
              <a:t>都道府県レベルの教育センターでは</a:t>
            </a:r>
            <a:r>
              <a:rPr lang="en-US" altLang="ja-JP" sz="2400" dirty="0" smtClean="0"/>
              <a:t>3</a:t>
            </a:r>
            <a:r>
              <a:rPr lang="ja-JP" altLang="en-US" sz="2400" dirty="0" smtClean="0"/>
              <a:t>分の</a:t>
            </a:r>
            <a:r>
              <a:rPr lang="en-US" altLang="ja-JP" sz="2400" dirty="0" smtClean="0"/>
              <a:t>2</a:t>
            </a:r>
            <a:r>
              <a:rPr lang="ja-JP" altLang="en-US" sz="2400" dirty="0" smtClean="0"/>
              <a:t>以上で使われている</a:t>
            </a:r>
            <a:endParaRPr lang="en-US" altLang="ja-JP" sz="2400" dirty="0" smtClean="0"/>
          </a:p>
          <a:p>
            <a:r>
              <a:rPr kumimoji="1" lang="ja-JP" altLang="en-US" sz="2400" dirty="0" smtClean="0"/>
              <a:t>企業や</a:t>
            </a:r>
            <a:r>
              <a:rPr kumimoji="1" lang="en-US" altLang="ja-JP" sz="2400" dirty="0" smtClean="0"/>
              <a:t>NPO</a:t>
            </a:r>
            <a:r>
              <a:rPr kumimoji="1" lang="ja-JP" altLang="en-US" sz="2400" dirty="0" smtClean="0"/>
              <a:t>団体等も利用</a:t>
            </a:r>
            <a:endParaRPr kumimoji="1"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3456384"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endParaRPr kumimoji="1" lang="ja-JP" altLang="en-US" sz="3200" b="1" dirty="0">
              <a:ea typeface="メイリオ" pitchFamily="50" charset="-128"/>
              <a:cs typeface="メイリオ" pitchFamily="50" charset="-128"/>
            </a:endParaRPr>
          </a:p>
        </p:txBody>
      </p:sp>
      <p:sp>
        <p:nvSpPr>
          <p:cNvPr id="7" name="コンテンツ プレースホルダ 2"/>
          <p:cNvSpPr txBox="1">
            <a:spLocks/>
          </p:cNvSpPr>
          <p:nvPr/>
        </p:nvSpPr>
        <p:spPr>
          <a:xfrm>
            <a:off x="1619672" y="3861048"/>
            <a:ext cx="7524328" cy="9361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3</a:t>
            </a:r>
            <a:r>
              <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,000</a:t>
            </a:r>
            <a:r>
              <a:rPr kumimoji="1" lang="ja-JP" altLang="en-US"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以上の導入が確認されている。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2"/>
          <p:cNvSpPr txBox="1">
            <a:spLocks/>
          </p:cNvSpPr>
          <p:nvPr/>
        </p:nvSpPr>
        <p:spPr>
          <a:xfrm>
            <a:off x="457200" y="4581128"/>
            <a:ext cx="8229600" cy="20882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売り文句「ワープロやメールを書けるスキル</a:t>
            </a:r>
            <a:r>
              <a:rPr lang="ja-JP" altLang="en-US" sz="2400" b="1" dirty="0" smtClean="0">
                <a:latin typeface="メイリオ" pitchFamily="50" charset="-128"/>
                <a:ea typeface="メイリオ" pitchFamily="50" charset="-128"/>
                <a:cs typeface="メイリオ" pitchFamily="50" charset="-128"/>
              </a:rPr>
              <a:t>があればブログ感覚で入力</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や更新ができる」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342900" lvl="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インストール直後から様々な機能を使える</a:t>
            </a:r>
            <a:endPar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10" name="コンテンツ プレースホルダ 2"/>
          <p:cNvSpPr txBox="1">
            <a:spLocks/>
          </p:cNvSpPr>
          <p:nvPr/>
        </p:nvSpPr>
        <p:spPr>
          <a:xfrm>
            <a:off x="1619672" y="5949280"/>
            <a:ext cx="7524328" cy="6926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ja-JP" altLang="en-US" sz="2800" b="1" dirty="0" smtClean="0">
                <a:latin typeface="メイリオ" pitchFamily="50" charset="-128"/>
                <a:ea typeface="メイリオ" pitchFamily="50" charset="-128"/>
                <a:cs typeface="メイリオ" pitchFamily="50" charset="-128"/>
              </a:rPr>
              <a:t>⇒　導入のしやすさの分野で選択される</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lang="ja-JP" altLang="en-US" dirty="0" smtClean="0"/>
              <a:t> </a:t>
            </a:r>
            <a:r>
              <a:rPr kumimoji="1" lang="ja-JP" altLang="en-US" dirty="0" smtClean="0"/>
              <a:t>ＣＭＳ</a:t>
            </a:r>
            <a:endParaRPr kumimoji="1" lang="ja-JP" altLang="en-US" dirty="0"/>
          </a:p>
        </p:txBody>
      </p:sp>
      <p:sp>
        <p:nvSpPr>
          <p:cNvPr id="3" name="コンテンツ プレースホルダ 2"/>
          <p:cNvSpPr>
            <a:spLocks noGrp="1"/>
          </p:cNvSpPr>
          <p:nvPr>
            <p:ph idx="1"/>
          </p:nvPr>
        </p:nvSpPr>
        <p:spPr>
          <a:xfrm>
            <a:off x="457200" y="2132856"/>
            <a:ext cx="8219256" cy="4176464"/>
          </a:xfrm>
        </p:spPr>
        <p:txBody>
          <a:bodyPr>
            <a:normAutofit/>
          </a:bodyPr>
          <a:lstStyle/>
          <a:p>
            <a:r>
              <a:rPr lang="ja-JP" altLang="en-US" sz="2400" dirty="0" smtClean="0"/>
              <a:t>現在リリースされている</a:t>
            </a:r>
            <a:r>
              <a:rPr lang="en-US" altLang="ja-JP" sz="2400" dirty="0" smtClean="0"/>
              <a:t>NC2</a:t>
            </a:r>
            <a:r>
              <a:rPr lang="ja-JP" altLang="en-US" sz="2400" dirty="0" smtClean="0"/>
              <a:t>の後継版。</a:t>
            </a:r>
            <a:endParaRPr lang="en-US" altLang="ja-JP" sz="2400" dirty="0" smtClean="0"/>
          </a:p>
          <a:p>
            <a:r>
              <a:rPr kumimoji="1" lang="en-US" altLang="ja-JP" sz="2400" dirty="0" smtClean="0"/>
              <a:t>NC2</a:t>
            </a:r>
            <a:r>
              <a:rPr kumimoji="1" lang="ja-JP" altLang="en-US" sz="2400" dirty="0" smtClean="0"/>
              <a:t>同様、ルームやグループ、権限</a:t>
            </a:r>
            <a:r>
              <a:rPr lang="ja-JP" altLang="en-US" sz="2400" dirty="0" smtClean="0"/>
              <a:t>、といった概念は基本的に変更なし。</a:t>
            </a:r>
            <a:endParaRPr lang="en-US" altLang="ja-JP" sz="2400" dirty="0" smtClean="0"/>
          </a:p>
          <a:p>
            <a:r>
              <a:rPr lang="ja-JP" altLang="en-US" sz="2400" dirty="0" smtClean="0"/>
              <a:t>開発に使用するソフトウェアやソフトウェアに適用するフレームワーク等の変更があり、中身（ソースコード）や開発方法等は様変わり。</a:t>
            </a:r>
            <a:endParaRPr lang="en-US" altLang="ja-JP" sz="2400" dirty="0" smtClean="0"/>
          </a:p>
          <a:p>
            <a:r>
              <a:rPr lang="ja-JP" altLang="en-US" sz="2400" dirty="0" smtClean="0"/>
              <a:t>来年</a:t>
            </a:r>
            <a:r>
              <a:rPr lang="en-US" altLang="ja-JP" sz="2400" dirty="0" smtClean="0"/>
              <a:t>4</a:t>
            </a:r>
            <a:r>
              <a:rPr lang="ja-JP" altLang="en-US" sz="2400" dirty="0" smtClean="0"/>
              <a:t>月の</a:t>
            </a:r>
            <a:r>
              <a:rPr lang="en-US" altLang="ja-JP" sz="2400" dirty="0" smtClean="0"/>
              <a:t>α</a:t>
            </a:r>
            <a:r>
              <a:rPr lang="ja-JP" altLang="en-US" sz="2400" dirty="0" smtClean="0"/>
              <a:t>版リリースに向けて現在開発中。</a:t>
            </a:r>
            <a:endParaRPr lang="en-US" altLang="ja-JP" sz="2400" dirty="0" smtClean="0"/>
          </a:p>
          <a:p>
            <a:endParaRPr kumimoji="1" lang="ja-JP" altLang="en-US" sz="2400"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8</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323528" y="1196752"/>
            <a:ext cx="5112568" cy="648072"/>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NetCommons</a:t>
            </a:r>
            <a:r>
              <a:rPr lang="ja-JP" altLang="en-US" sz="3200" b="1" dirty="0" smtClean="0">
                <a:ea typeface="メイリオ" pitchFamily="50" charset="-128"/>
                <a:cs typeface="メイリオ" pitchFamily="50" charset="-128"/>
              </a:rPr>
              <a:t> </a:t>
            </a:r>
            <a:r>
              <a:rPr lang="en-US" altLang="ja-JP" sz="3200" b="1" dirty="0" smtClean="0">
                <a:ea typeface="メイリオ" pitchFamily="50" charset="-128"/>
                <a:cs typeface="メイリオ" pitchFamily="50" charset="-128"/>
              </a:rPr>
              <a:t>version 3</a:t>
            </a:r>
            <a:endParaRPr kumimoji="1" lang="ja-JP" altLang="en-US" sz="3200" b="1" dirty="0">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1.2 NC2</a:t>
            </a:r>
            <a:r>
              <a:rPr kumimoji="1" lang="ja-JP" altLang="en-US" dirty="0" smtClean="0"/>
              <a:t>との主な相違点</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コンテンツ プレースホルダ 5"/>
          <p:cNvSpPr txBox="1">
            <a:spLocks/>
          </p:cNvSpPr>
          <p:nvPr/>
        </p:nvSpPr>
        <p:spPr>
          <a:xfrm>
            <a:off x="0" y="0"/>
            <a:ext cx="9144000" cy="332656"/>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en-US" altLang="ja-JP"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NetCommons3</a:t>
            </a: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a:t>
            </a:r>
            <a:endParaRPr kumimoji="1" lang="en-US" altLang="ja-JP" sz="1100" b="1" i="0" u="none" strike="noStrike" kern="1200" cap="none" spc="0" normalizeH="0" baseline="0" noProof="0" dirty="0" smtClean="0">
              <a:ln>
                <a:noFill/>
              </a:ln>
              <a:solidFill>
                <a:schemeClr val="bg1">
                  <a:lumMod val="75000"/>
                </a:schemeClr>
              </a:solidFill>
              <a:effectLst/>
              <a:uLnTx/>
              <a:uFillTx/>
              <a:latin typeface="メイリオ" pitchFamily="50" charset="-128"/>
              <a:ea typeface="メイリオ" pitchFamily="50" charset="-128"/>
              <a:cs typeface="メイリオ" pitchFamily="50" charset="-128"/>
            </a:endParaRPr>
          </a:p>
        </p:txBody>
      </p:sp>
      <p:sp>
        <p:nvSpPr>
          <p:cNvPr id="6" name="角丸四角形 5"/>
          <p:cNvSpPr/>
          <p:nvPr/>
        </p:nvSpPr>
        <p:spPr>
          <a:xfrm>
            <a:off x="827584" y="1700808"/>
            <a:ext cx="5112568" cy="720080"/>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5"/>
          </a:lnRef>
          <a:fillRef idx="2">
            <a:schemeClr val="accent5"/>
          </a:fillRef>
          <a:effectRef idx="1">
            <a:schemeClr val="accent5"/>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PHP</a:t>
            </a:r>
            <a:r>
              <a:rPr lang="ja-JP" altLang="en-US" sz="3200" b="1" dirty="0" smtClean="0">
                <a:ea typeface="メイリオ" pitchFamily="50" charset="-128"/>
                <a:cs typeface="メイリオ" pitchFamily="50" charset="-128"/>
              </a:rPr>
              <a:t>フレームワーク変更</a:t>
            </a:r>
            <a:endParaRPr kumimoji="1" lang="ja-JP" altLang="en-US" sz="3200" b="1" dirty="0">
              <a:ea typeface="メイリオ" pitchFamily="50" charset="-128"/>
              <a:cs typeface="メイリオ" pitchFamily="50" charset="-128"/>
            </a:endParaRPr>
          </a:p>
        </p:txBody>
      </p:sp>
      <p:sp>
        <p:nvSpPr>
          <p:cNvPr id="8" name="角丸四角形 7"/>
          <p:cNvSpPr/>
          <p:nvPr/>
        </p:nvSpPr>
        <p:spPr>
          <a:xfrm>
            <a:off x="2627784" y="2852936"/>
            <a:ext cx="6048672"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2"/>
          </a:lnRef>
          <a:fillRef idx="2">
            <a:schemeClr val="accent2"/>
          </a:fillRef>
          <a:effectRef idx="1">
            <a:schemeClr val="accent2"/>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Javascript</a:t>
            </a:r>
            <a:r>
              <a:rPr lang="ja-JP" altLang="en-US" sz="3200" b="1" dirty="0" smtClean="0">
                <a:ea typeface="メイリオ" pitchFamily="50" charset="-128"/>
                <a:cs typeface="メイリオ" pitchFamily="50" charset="-128"/>
              </a:rPr>
              <a:t>フレームワーク</a:t>
            </a:r>
            <a:r>
              <a:rPr lang="ja-JP" altLang="en-US" sz="3200" b="1" dirty="0" smtClean="0">
                <a:ea typeface="メイリオ" pitchFamily="50" charset="-128"/>
                <a:cs typeface="メイリオ" pitchFamily="50" charset="-128"/>
              </a:rPr>
              <a:t>採用</a:t>
            </a:r>
            <a:endParaRPr kumimoji="1" lang="ja-JP" altLang="en-US" sz="3200" b="1" dirty="0">
              <a:ea typeface="メイリオ" pitchFamily="50" charset="-128"/>
              <a:cs typeface="メイリオ" pitchFamily="50" charset="-128"/>
            </a:endParaRPr>
          </a:p>
        </p:txBody>
      </p:sp>
      <p:sp>
        <p:nvSpPr>
          <p:cNvPr id="9" name="角丸四角形 8"/>
          <p:cNvSpPr/>
          <p:nvPr/>
        </p:nvSpPr>
        <p:spPr>
          <a:xfrm>
            <a:off x="899592" y="4149080"/>
            <a:ext cx="4896544"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6"/>
          </a:lnRef>
          <a:fillRef idx="2">
            <a:schemeClr val="accent6"/>
          </a:fillRef>
          <a:effectRef idx="1">
            <a:schemeClr val="accent6"/>
          </a:effectRef>
          <a:fontRef idx="minor">
            <a:schemeClr val="dk1"/>
          </a:fontRef>
        </p:style>
        <p:txBody>
          <a:bodyPr rtlCol="0" anchor="b"/>
          <a:lstStyle/>
          <a:p>
            <a:pPr algn="ctr"/>
            <a:r>
              <a:rPr lang="en-US" altLang="ja-JP" sz="3200" b="1" dirty="0" smtClean="0">
                <a:ea typeface="メイリオ" pitchFamily="50" charset="-128"/>
                <a:cs typeface="メイリオ" pitchFamily="50" charset="-128"/>
              </a:rPr>
              <a:t>CSS</a:t>
            </a:r>
            <a:r>
              <a:rPr lang="ja-JP" altLang="en-US" sz="3200" b="1" dirty="0" smtClean="0">
                <a:ea typeface="メイリオ" pitchFamily="50" charset="-128"/>
                <a:cs typeface="メイリオ" pitchFamily="50" charset="-128"/>
              </a:rPr>
              <a:t>フレームワーク</a:t>
            </a:r>
            <a:r>
              <a:rPr lang="ja-JP" altLang="en-US" sz="3200" b="1" dirty="0" smtClean="0">
                <a:ea typeface="メイリオ" pitchFamily="50" charset="-128"/>
                <a:cs typeface="メイリオ" pitchFamily="50" charset="-128"/>
              </a:rPr>
              <a:t>採用</a:t>
            </a:r>
            <a:endParaRPr kumimoji="1" lang="ja-JP" altLang="en-US" sz="3200" b="1" dirty="0">
              <a:ea typeface="メイリオ" pitchFamily="50" charset="-128"/>
              <a:cs typeface="メイリオ" pitchFamily="50" charset="-128"/>
            </a:endParaRPr>
          </a:p>
        </p:txBody>
      </p:sp>
      <p:sp>
        <p:nvSpPr>
          <p:cNvPr id="10" name="角丸四角形 9"/>
          <p:cNvSpPr/>
          <p:nvPr/>
        </p:nvSpPr>
        <p:spPr>
          <a:xfrm>
            <a:off x="4355976" y="5301208"/>
            <a:ext cx="4320480" cy="792088"/>
          </a:xfrm>
          <a:prstGeom prst="roundRect">
            <a:avLst/>
          </a:prstGeom>
          <a:effectLst>
            <a:outerShdw blurRad="50800" dist="38100" dir="5400000" algn="t" rotWithShape="0">
              <a:prstClr val="black">
                <a:alpha val="40000"/>
              </a:prstClr>
            </a:outerShdw>
          </a:effectLst>
          <a:scene3d>
            <a:camera prst="orthographicFront"/>
            <a:lightRig rig="threePt" dir="t"/>
          </a:scene3d>
          <a:sp3d>
            <a:bevelT w="139700" prst="cross"/>
          </a:sp3d>
        </p:spPr>
        <p:style>
          <a:lnRef idx="1">
            <a:schemeClr val="accent1"/>
          </a:lnRef>
          <a:fillRef idx="2">
            <a:schemeClr val="accent1"/>
          </a:fillRef>
          <a:effectRef idx="1">
            <a:schemeClr val="accent1"/>
          </a:effectRef>
          <a:fontRef idx="minor">
            <a:schemeClr val="dk1"/>
          </a:fontRef>
        </p:style>
        <p:txBody>
          <a:bodyPr rtlCol="0" anchor="b"/>
          <a:lstStyle/>
          <a:p>
            <a:pPr algn="ctr"/>
            <a:r>
              <a:rPr kumimoji="1" lang="en-US" altLang="ja-JP" sz="3200" b="1" dirty="0" smtClean="0">
                <a:ea typeface="メイリオ" pitchFamily="50" charset="-128"/>
                <a:cs typeface="メイリオ" pitchFamily="50" charset="-128"/>
              </a:rPr>
              <a:t>CI</a:t>
            </a:r>
            <a:r>
              <a:rPr kumimoji="1" lang="ja-JP" altLang="en-US" sz="3200" b="1" dirty="0" smtClean="0">
                <a:ea typeface="メイリオ" pitchFamily="50" charset="-128"/>
                <a:cs typeface="メイリオ" pitchFamily="50" charset="-128"/>
              </a:rPr>
              <a:t>ツール採用</a:t>
            </a:r>
            <a:endParaRPr kumimoji="1" lang="ja-JP" altLang="en-US" sz="3200" b="1" dirty="0">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3288</TotalTime>
  <Words>1242</Words>
  <Application>Microsoft Office PowerPoint</Application>
  <PresentationFormat>画面に合わせる (4:3)</PresentationFormat>
  <Paragraphs>341</Paragraphs>
  <Slides>32</Slides>
  <Notes>6</Notes>
  <HiddenSlides>18</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Office テーマ</vt:lpstr>
      <vt:lpstr>NetCommons3プラグイン開発における 機能提案及び、評価</vt:lpstr>
      <vt:lpstr>スライド 2</vt:lpstr>
      <vt:lpstr>目次</vt:lpstr>
      <vt:lpstr>目次</vt:lpstr>
      <vt:lpstr>1.1 ＣＭＳ</vt:lpstr>
      <vt:lpstr>Webアプリケーションの言葉</vt:lpstr>
      <vt:lpstr>1.1 ＣＭＳ</vt:lpstr>
      <vt:lpstr>1.1 ＣＭＳ</vt:lpstr>
      <vt:lpstr>1.2 NC2との主な相違点</vt:lpstr>
      <vt:lpstr>NC2→NC3の大きな違い</vt:lpstr>
      <vt:lpstr>インフラツール変更による効果</vt:lpstr>
      <vt:lpstr>インフラツール変更による効果</vt:lpstr>
      <vt:lpstr>インフラツール変更による効果</vt:lpstr>
      <vt:lpstr>ご清聴ありがとうございました。</vt:lpstr>
      <vt:lpstr>コミュニティウェアとしてのNetCommons</vt:lpstr>
      <vt:lpstr>各スペースによる機能</vt:lpstr>
      <vt:lpstr>スライド 17</vt:lpstr>
      <vt:lpstr>権限によるコンテンツ管理</vt:lpstr>
      <vt:lpstr>スライド 19</vt:lpstr>
      <vt:lpstr>開発に利用するアプリケーション</vt:lpstr>
      <vt:lpstr>開発フロー</vt:lpstr>
      <vt:lpstr>スライド 22</vt:lpstr>
      <vt:lpstr>双方向データバンディング</vt:lpstr>
      <vt:lpstr>スライド 24</vt:lpstr>
      <vt:lpstr>スライド 25</vt:lpstr>
      <vt:lpstr>サブミットロック</vt:lpstr>
      <vt:lpstr>ＮＣ２のiframe画面構成</vt:lpstr>
      <vt:lpstr>ブラウザによるエラーダイアログ</vt:lpstr>
      <vt:lpstr>スライド 29</vt:lpstr>
      <vt:lpstr>スライド 30</vt:lpstr>
      <vt:lpstr>スライド 31</vt:lpstr>
      <vt:lpstr>デモ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NetCommons3開発における 機能提案および評価</dc:title>
  <dc:creator>joho</dc:creator>
  <cp:lastModifiedBy>hokada</cp:lastModifiedBy>
  <cp:revision>351</cp:revision>
  <dcterms:created xsi:type="dcterms:W3CDTF">2014-10-23T15:17:38Z</dcterms:created>
  <dcterms:modified xsi:type="dcterms:W3CDTF">2014-11-26T10:31:04Z</dcterms:modified>
</cp:coreProperties>
</file>