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B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0" autoAdjust="0"/>
    <p:restoredTop sz="92794" autoAdjust="0"/>
  </p:normalViewPr>
  <p:slideViewPr>
    <p:cSldViewPr>
      <p:cViewPr>
        <p:scale>
          <a:sx n="100" d="100"/>
          <a:sy n="100" d="100"/>
        </p:scale>
        <p:origin x="9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 dirty="0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 dirty="0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 dirty="0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 dirty="0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 dirty="0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000" dirty="0" smtClean="0"/>
            <a:t>Template</a:t>
          </a:r>
        </a:p>
        <a:p>
          <a:r>
            <a:rPr kumimoji="1" lang="en-US" altLang="ja-JP" sz="2000" dirty="0" smtClean="0"/>
            <a:t>(HTML)</a:t>
          </a:r>
          <a:endParaRPr kumimoji="1" lang="ja-JP" altLang="en-US" sz="2000" dirty="0"/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 dirty="0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49637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Y="58003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49637" custLinFactNeighborY="-3339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4963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72010"/>
          <a:ext cx="2808312" cy="859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Template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(HTML)</a:t>
          </a:r>
          <a:endParaRPr kumimoji="1" lang="ja-JP" altLang="en-US" sz="2000" kern="1200" dirty="0"/>
        </a:p>
      </dsp:txBody>
      <dsp:txXfrm>
        <a:off x="0" y="72010"/>
        <a:ext cx="2808312" cy="859914"/>
      </dsp:txXfrm>
    </dsp:sp>
    <dsp:sp modelId="{221C45B9-0A70-4B8B-AC8A-BD7900775BE0}">
      <dsp:nvSpPr>
        <dsp:cNvPr id="0" name=""/>
        <dsp:cNvSpPr/>
      </dsp:nvSpPr>
      <dsp:spPr>
        <a:xfrm rot="5400000">
          <a:off x="1213256" y="960365"/>
          <a:ext cx="381798" cy="452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 dirty="0"/>
        </a:p>
      </dsp:txBody>
      <dsp:txXfrm rot="5400000">
        <a:off x="1213256" y="960365"/>
        <a:ext cx="381798" cy="452181"/>
      </dsp:txXfrm>
    </dsp:sp>
    <dsp:sp modelId="{32096418-5AFE-43BA-A159-3E2DC8CFD86F}">
      <dsp:nvSpPr>
        <dsp:cNvPr id="0" name=""/>
        <dsp:cNvSpPr/>
      </dsp:nvSpPr>
      <dsp:spPr>
        <a:xfrm>
          <a:off x="0" y="1440988"/>
          <a:ext cx="2808312" cy="85991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440988"/>
        <a:ext cx="2808312" cy="859914"/>
      </dsp:txXfrm>
    </dsp:sp>
    <dsp:sp modelId="{47653CA6-9F03-4706-B05E-832520DDD624}">
      <dsp:nvSpPr>
        <dsp:cNvPr id="0" name=""/>
        <dsp:cNvSpPr/>
      </dsp:nvSpPr>
      <dsp:spPr>
        <a:xfrm rot="5400000">
          <a:off x="970844" y="2488859"/>
          <a:ext cx="866622" cy="7795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500" kern="1200" dirty="0"/>
        </a:p>
      </dsp:txBody>
      <dsp:txXfrm rot="5400000">
        <a:off x="970844" y="2488859"/>
        <a:ext cx="866622" cy="779582"/>
      </dsp:txXfrm>
    </dsp:sp>
    <dsp:sp modelId="{953DA09D-46E1-4BB7-A273-2C8123AEFA2D}">
      <dsp:nvSpPr>
        <dsp:cNvPr id="0" name=""/>
        <dsp:cNvSpPr/>
      </dsp:nvSpPr>
      <dsp:spPr>
        <a:xfrm>
          <a:off x="0" y="3456399"/>
          <a:ext cx="2808312" cy="85991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3456399"/>
        <a:ext cx="2808312" cy="85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712968" cy="147002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NetCommons3</a:t>
            </a:r>
            <a:r>
              <a:rPr kumimoji="1" lang="ja-JP" altLang="en-US" dirty="0" smtClean="0"/>
              <a:t>プラグイン開発における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機能提案および評価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83768" y="4869160"/>
            <a:ext cx="6400800" cy="1752600"/>
          </a:xfrm>
        </p:spPr>
        <p:txBody>
          <a:bodyPr/>
          <a:lstStyle/>
          <a:p>
            <a:pPr algn="r"/>
            <a:r>
              <a:rPr kumimoji="1" lang="ja-JP" altLang="en-US" dirty="0" smtClean="0"/>
              <a:t>国立情報学研究所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新井研究室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日立製作所（情公共）（消防セ１）</a:t>
            </a:r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外田浩太朗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1700808"/>
          <a:ext cx="280831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328084" y="4113076"/>
            <a:ext cx="2448272" cy="936104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403648" y="4221088"/>
            <a:ext cx="244827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059832" y="4149080"/>
            <a:ext cx="3024336" cy="864096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継続的な更新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059832" y="26064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サブミットロック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ＮＣ２の</a:t>
            </a:r>
            <a:r>
              <a:rPr kumimoji="1" lang="en-US" altLang="ja-JP" dirty="0" smtClean="0"/>
              <a:t>iframe</a:t>
            </a: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25144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ブラウザによるエラーダイアログ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44624"/>
            <a:ext cx="6984776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CakePHP</a:t>
            </a:r>
            <a:r>
              <a:rPr lang="ja-JP" altLang="en-US" dirty="0" smtClean="0">
                <a:solidFill>
                  <a:schemeClr val="dk1"/>
                </a:solidFill>
              </a:rPr>
              <a:t>による</a:t>
            </a:r>
            <a:r>
              <a:rPr lang="en-US" altLang="ja-JP" dirty="0" smtClean="0">
                <a:solidFill>
                  <a:schemeClr val="dk1"/>
                </a:solidFill>
              </a:rPr>
              <a:t>MVC</a:t>
            </a:r>
            <a:r>
              <a:rPr lang="ja-JP" altLang="en-US" dirty="0" smtClean="0">
                <a:solidFill>
                  <a:schemeClr val="dk1"/>
                </a:solidFill>
              </a:rPr>
              <a:t>の処理</a:t>
            </a:r>
            <a:endParaRPr lang="en-US" altLang="ja-JP" dirty="0" smtClean="0">
              <a:solidFill>
                <a:schemeClr val="dk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404664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を呼び出しデータ取得</a:t>
            </a:r>
            <a:r>
              <a:rPr lang="ja-JP" altLang="en-US" dirty="0" smtClean="0"/>
              <a:t>を依頼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1124744"/>
            <a:ext cx="66720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2.Model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・依頼されたデータを取得するために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に問合せ</a:t>
            </a:r>
            <a:endParaRPr lang="en-US" altLang="ja-JP" dirty="0" smtClean="0"/>
          </a:p>
          <a:p>
            <a:r>
              <a:rPr kumimoji="1" lang="ja-JP" altLang="en-US" dirty="0" smtClean="0"/>
              <a:t>　・データを</a:t>
            </a:r>
            <a:r>
              <a:rPr lang="en-US" altLang="ja-JP" dirty="0" smtClean="0"/>
              <a:t>Controller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213285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kumimoji="1"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からデータを受取り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285293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4.View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からデータを受取り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タグにデータを格納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836712"/>
            <a:ext cx="4032448" cy="1754326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$scope.edit.data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$scope.iframe.Iframe.url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status: $scope.iframe.Iframe.status,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block_id: $scope.iframe.Iframe.block_id,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id: $scope.iframe.Iframe.id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},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};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88024" y="4077072"/>
            <a:ext cx="4104456" cy="138499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&lt;?php echo $this-&gt;Form-&gt;input('Iframe.url', array(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'label' =&gt; false, 'div' =&gt; false,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type' =&gt; 'text',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'class' =&gt; 'form-control',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ng-model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 =&gt; </a:t>
            </a:r>
            <a:r>
              <a:rPr lang="ja-JP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edit.data.Iframe.url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?&gt;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6016" y="289683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&lt;!– 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CakePHP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の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ビ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ューファイル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&lt;div id="nc-iframes-&lt;?php echo (int)$frameId; ?&gt;“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ng-controller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="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&lt;/div&gt;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16016" y="1340768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実行される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Javascript **/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NetCommonsApp.controller('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function($scope, $sce, $modal, $modalStack) {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/**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**/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});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曲折矢印 29"/>
          <p:cNvSpPr/>
          <p:nvPr/>
        </p:nvSpPr>
        <p:spPr>
          <a:xfrm rot="5400000">
            <a:off x="6732240" y="980728"/>
            <a:ext cx="792088" cy="360040"/>
          </a:xfrm>
          <a:prstGeom prst="bentArrow">
            <a:avLst>
              <a:gd name="adj1" fmla="val 25000"/>
              <a:gd name="adj2" fmla="val 3558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は</a:t>
            </a:r>
            <a:r>
              <a:rPr lang="ja-JP" altLang="en-US" sz="1400" dirty="0" smtClean="0"/>
              <a:t>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9048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914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132857"/>
            <a:ext cx="936104" cy="1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39" y="1844824"/>
            <a:ext cx="864097" cy="2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1088</Words>
  <Application>Microsoft Office PowerPoint</Application>
  <PresentationFormat>画面に合わせる (4:3)</PresentationFormat>
  <Paragraphs>186</Paragraphs>
  <Slides>18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テーマ</vt:lpstr>
      <vt:lpstr>NetCommons3プラグイン開発における 機能提案および評価</vt:lpstr>
      <vt:lpstr>コミュニティウェアとしてのNetCommons</vt:lpstr>
      <vt:lpstr>各スペースによる機能</vt:lpstr>
      <vt:lpstr>スライド 4</vt:lpstr>
      <vt:lpstr>権限によるコンテンツ管理</vt:lpstr>
      <vt:lpstr>スライド 6</vt:lpstr>
      <vt:lpstr>開発に利用するアプリケーション</vt:lpstr>
      <vt:lpstr>開発フロー</vt:lpstr>
      <vt:lpstr>スライド 9</vt:lpstr>
      <vt:lpstr>双方向データバンディング</vt:lpstr>
      <vt:lpstr>スライド 11</vt:lpstr>
      <vt:lpstr>スライド 12</vt:lpstr>
      <vt:lpstr>サブミットロック</vt:lpstr>
      <vt:lpstr>ＮＣ２のiframe画面構成</vt:lpstr>
      <vt:lpstr>ブラウザによるエラーダイアログ</vt:lpstr>
      <vt:lpstr>スライド 16</vt:lpstr>
      <vt:lpstr>スライド 17</vt:lpstr>
      <vt:lpstr>スライド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joho</cp:lastModifiedBy>
  <cp:revision>262</cp:revision>
  <dcterms:created xsi:type="dcterms:W3CDTF">2014-10-23T15:17:38Z</dcterms:created>
  <dcterms:modified xsi:type="dcterms:W3CDTF">2014-11-24T21:12:24Z</dcterms:modified>
</cp:coreProperties>
</file>