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147"/>
    <a:srgbClr val="26AB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10" autoAdjust="0"/>
    <p:restoredTop sz="92794" autoAdjust="0"/>
  </p:normalViewPr>
  <p:slideViewPr>
    <p:cSldViewPr>
      <p:cViewPr>
        <p:scale>
          <a:sx n="100" d="100"/>
          <a:sy n="100" d="100"/>
        </p:scale>
        <p:origin x="-19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 dirty="0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 dirty="0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 dirty="0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 dirty="0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 dirty="0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000" dirty="0" smtClean="0"/>
            <a:t>Template</a:t>
          </a:r>
        </a:p>
        <a:p>
          <a:r>
            <a:rPr kumimoji="1" lang="en-US" altLang="ja-JP" sz="2000" dirty="0" smtClean="0"/>
            <a:t>(HTML)</a:t>
          </a:r>
          <a:endParaRPr kumimoji="1" lang="ja-JP" altLang="en-US" sz="2000" dirty="0"/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 dirty="0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49637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Y="58003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49637" custLinFactNeighborY="-3339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4963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72010"/>
          <a:ext cx="2808312" cy="8599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Template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(HTML)</a:t>
          </a:r>
          <a:endParaRPr kumimoji="1" lang="ja-JP" altLang="en-US" sz="2000" kern="1200" dirty="0"/>
        </a:p>
      </dsp:txBody>
      <dsp:txXfrm>
        <a:off x="0" y="72010"/>
        <a:ext cx="2808312" cy="859914"/>
      </dsp:txXfrm>
    </dsp:sp>
    <dsp:sp modelId="{221C45B9-0A70-4B8B-AC8A-BD7900775BE0}">
      <dsp:nvSpPr>
        <dsp:cNvPr id="0" name=""/>
        <dsp:cNvSpPr/>
      </dsp:nvSpPr>
      <dsp:spPr>
        <a:xfrm rot="5400000">
          <a:off x="1213256" y="960365"/>
          <a:ext cx="381798" cy="452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 dirty="0"/>
        </a:p>
      </dsp:txBody>
      <dsp:txXfrm rot="5400000">
        <a:off x="1213256" y="960365"/>
        <a:ext cx="381798" cy="452181"/>
      </dsp:txXfrm>
    </dsp:sp>
    <dsp:sp modelId="{32096418-5AFE-43BA-A159-3E2DC8CFD86F}">
      <dsp:nvSpPr>
        <dsp:cNvPr id="0" name=""/>
        <dsp:cNvSpPr/>
      </dsp:nvSpPr>
      <dsp:spPr>
        <a:xfrm>
          <a:off x="0" y="1440988"/>
          <a:ext cx="2808312" cy="85991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440988"/>
        <a:ext cx="2808312" cy="859914"/>
      </dsp:txXfrm>
    </dsp:sp>
    <dsp:sp modelId="{47653CA6-9F03-4706-B05E-832520DDD624}">
      <dsp:nvSpPr>
        <dsp:cNvPr id="0" name=""/>
        <dsp:cNvSpPr/>
      </dsp:nvSpPr>
      <dsp:spPr>
        <a:xfrm rot="5400000">
          <a:off x="970844" y="2488859"/>
          <a:ext cx="866622" cy="77958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500" kern="1200" dirty="0"/>
        </a:p>
      </dsp:txBody>
      <dsp:txXfrm rot="5400000">
        <a:off x="970844" y="2488859"/>
        <a:ext cx="866622" cy="779582"/>
      </dsp:txXfrm>
    </dsp:sp>
    <dsp:sp modelId="{953DA09D-46E1-4BB7-A273-2C8123AEFA2D}">
      <dsp:nvSpPr>
        <dsp:cNvPr id="0" name=""/>
        <dsp:cNvSpPr/>
      </dsp:nvSpPr>
      <dsp:spPr>
        <a:xfrm>
          <a:off x="0" y="3456399"/>
          <a:ext cx="2808312" cy="85991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3456399"/>
        <a:ext cx="2808312" cy="859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7"/>
          <p:cNvGrpSpPr/>
          <p:nvPr userDrawn="1"/>
        </p:nvGrpSpPr>
        <p:grpSpPr>
          <a:xfrm>
            <a:off x="0" y="0"/>
            <a:ext cx="9144000" cy="6957392"/>
            <a:chOff x="0" y="0"/>
            <a:chExt cx="9144000" cy="6858000"/>
          </a:xfrm>
        </p:grpSpPr>
        <p:sp>
          <p:nvSpPr>
            <p:cNvPr id="30" name="Shap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9"/>
            <p:cNvSpPr/>
            <p:nvPr/>
          </p:nvSpPr>
          <p:spPr>
            <a:xfrm>
              <a:off x="7543798" y="0"/>
              <a:ext cx="1600202" cy="2209799"/>
            </a:xfrm>
            <a:custGeom>
              <a:avLst/>
              <a:gdLst/>
              <a:ahLst/>
              <a:cxnLst/>
              <a:rect l="0" t="0" r="0" b="0"/>
              <a:pathLst>
                <a:path w="1432" h="3492" extrusionOk="0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D1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10"/>
            <p:cNvSpPr/>
            <p:nvPr/>
          </p:nvSpPr>
          <p:spPr>
            <a:xfrm>
              <a:off x="5652120" y="6317158"/>
              <a:ext cx="3384376" cy="442870"/>
            </a:xfrm>
            <a:custGeom>
              <a:avLst/>
              <a:gdLst/>
              <a:ahLst/>
              <a:cxnLst/>
              <a:rect l="0" t="0" r="0" b="0"/>
              <a:pathLst>
                <a:path w="17264" h="2710" extrusionOk="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solidFill>
              <a:srgbClr val="47D1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Shape 12"/>
          <p:cNvGrpSpPr/>
          <p:nvPr userDrawn="1"/>
        </p:nvGrpSpPr>
        <p:grpSpPr>
          <a:xfrm>
            <a:off x="-1" y="2141264"/>
            <a:ext cx="5626745" cy="4716736"/>
            <a:chOff x="0" y="2533588"/>
            <a:chExt cx="8022335" cy="8966518"/>
          </a:xfrm>
        </p:grpSpPr>
        <p:sp>
          <p:nvSpPr>
            <p:cNvPr id="20" name="Shape 13"/>
            <p:cNvSpPr/>
            <p:nvPr/>
          </p:nvSpPr>
          <p:spPr>
            <a:xfrm>
              <a:off x="0" y="2533588"/>
              <a:ext cx="4127500" cy="2514597"/>
            </a:xfrm>
            <a:custGeom>
              <a:avLst/>
              <a:gdLst/>
              <a:ahLst/>
              <a:cxnLst/>
              <a:rect l="0" t="0" r="0" b="0"/>
              <a:pathLst>
                <a:path w="2600" h="1587" extrusionOk="0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5D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4"/>
            <p:cNvSpPr/>
            <p:nvPr/>
          </p:nvSpPr>
          <p:spPr>
            <a:xfrm>
              <a:off x="0" y="4980432"/>
              <a:ext cx="3184027" cy="6519673"/>
            </a:xfrm>
            <a:custGeom>
              <a:avLst/>
              <a:gdLst/>
              <a:ahLst/>
              <a:cxnLst/>
              <a:rect l="0" t="0" r="0" b="0"/>
              <a:pathLst>
                <a:path w="857" h="2024" extrusionOk="0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B4ECB4">
                <a:alpha val="43921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5"/>
            <p:cNvSpPr/>
            <p:nvPr/>
          </p:nvSpPr>
          <p:spPr>
            <a:xfrm>
              <a:off x="0" y="3371787"/>
              <a:ext cx="2895601" cy="2154237"/>
            </a:xfrm>
            <a:custGeom>
              <a:avLst/>
              <a:gdLst/>
              <a:ahLst/>
              <a:cxnLst/>
              <a:rect l="0" t="0" r="0" b="0"/>
              <a:pathLst>
                <a:path w="1974" h="1357" extrusionOk="0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B4ECB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6"/>
            <p:cNvSpPr/>
            <p:nvPr/>
          </p:nvSpPr>
          <p:spPr>
            <a:xfrm>
              <a:off x="1502663" y="5586916"/>
              <a:ext cx="6519671" cy="5913190"/>
            </a:xfrm>
            <a:custGeom>
              <a:avLst/>
              <a:gdLst/>
              <a:ahLst/>
              <a:cxnLst/>
              <a:rect l="0" t="0" r="0" b="0"/>
              <a:pathLst>
                <a:path w="2552" h="2085" extrusionOk="0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rgbClr val="F2F2F2">
                <a:alpha val="33725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7"/>
            <p:cNvSpPr/>
            <p:nvPr/>
          </p:nvSpPr>
          <p:spPr>
            <a:xfrm>
              <a:off x="1155001" y="5801712"/>
              <a:ext cx="3420932" cy="5698393"/>
            </a:xfrm>
            <a:custGeom>
              <a:avLst/>
              <a:gdLst/>
              <a:ahLst/>
              <a:cxnLst/>
              <a:rect l="0" t="0" r="0" b="0"/>
              <a:pathLst>
                <a:path w="718" h="1804" extrusionOk="0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rgbClr val="8FE38F">
                <a:alpha val="36862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</a:t>
            </a:r>
            <a:r>
              <a:rPr kumimoji="1" lang="ja-JP" altLang="en-US" dirty="0" smtClean="0"/>
              <a:t>タイトル</a:t>
            </a:r>
            <a:r>
              <a:rPr kumimoji="1" lang="ja-JP" altLang="en-US" dirty="0" smtClean="0"/>
              <a:t>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2014/11/25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382911"/>
            <a:ext cx="8712968" cy="147002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NetCommons3</a:t>
            </a:r>
            <a:r>
              <a:rPr kumimoji="1" lang="ja-JP" altLang="en-US" dirty="0" smtClean="0"/>
              <a:t>プラグイン開発における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機能</a:t>
            </a:r>
            <a:r>
              <a:rPr lang="ja-JP" altLang="en-US" dirty="0" smtClean="0"/>
              <a:t>提案</a:t>
            </a:r>
            <a:r>
              <a:rPr lang="ja-JP" altLang="en-US" dirty="0" smtClean="0"/>
              <a:t>及び、</a:t>
            </a:r>
            <a:r>
              <a:rPr lang="ja-JP" altLang="en-US" dirty="0" smtClean="0"/>
              <a:t>評価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9512" y="4941168"/>
            <a:ext cx="7768952" cy="1752600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ja-JP" altLang="en-US" sz="2400" dirty="0" smtClean="0"/>
              <a:t>国立情報学研究所</a:t>
            </a:r>
            <a:r>
              <a:rPr lang="ja-JP" altLang="en-US" sz="2400" dirty="0" smtClean="0"/>
              <a:t>　</a:t>
            </a:r>
            <a:r>
              <a:rPr lang="ja-JP" altLang="en-US" sz="2400" dirty="0" smtClean="0"/>
              <a:t>社会共有知研究センタ</a:t>
            </a:r>
            <a:endParaRPr lang="en-US" altLang="ja-JP" sz="2400" dirty="0" smtClean="0"/>
          </a:p>
          <a:p>
            <a:pPr algn="r"/>
            <a:r>
              <a:rPr kumimoji="1" lang="ja-JP" altLang="en-US" sz="2400" dirty="0" smtClean="0"/>
              <a:t>新井</a:t>
            </a:r>
            <a:r>
              <a:rPr kumimoji="1" lang="ja-JP" altLang="en-US" sz="2400" dirty="0" smtClean="0"/>
              <a:t>研究室</a:t>
            </a:r>
            <a:endParaRPr kumimoji="1" lang="en-US" altLang="ja-JP" sz="2400" dirty="0" smtClean="0"/>
          </a:p>
          <a:p>
            <a:pPr algn="r"/>
            <a:r>
              <a:rPr lang="ja-JP" altLang="en-US" sz="2400" dirty="0" smtClean="0"/>
              <a:t>日立</a:t>
            </a:r>
            <a:r>
              <a:rPr lang="ja-JP" altLang="en-US" sz="2400" dirty="0" smtClean="0"/>
              <a:t>製作所　（</a:t>
            </a:r>
            <a:r>
              <a:rPr lang="ja-JP" altLang="en-US" sz="2400" dirty="0" smtClean="0"/>
              <a:t>情公共</a:t>
            </a:r>
            <a:r>
              <a:rPr lang="ja-JP" altLang="en-US" sz="2400" dirty="0" smtClean="0"/>
              <a:t>）　（</a:t>
            </a:r>
            <a:r>
              <a:rPr lang="ja-JP" altLang="en-US" sz="2400" dirty="0" smtClean="0"/>
              <a:t>消防セ１）</a:t>
            </a:r>
            <a:endParaRPr kumimoji="1" lang="en-US" altLang="ja-JP" sz="2400" dirty="0" smtClean="0"/>
          </a:p>
          <a:p>
            <a:pPr algn="r"/>
            <a:r>
              <a:rPr kumimoji="1" lang="ja-JP" altLang="en-US" sz="2400" dirty="0" smtClean="0"/>
              <a:t>外</a:t>
            </a:r>
            <a:r>
              <a:rPr kumimoji="1" lang="ja-JP" altLang="en-US" sz="2400" dirty="0" smtClean="0"/>
              <a:t>田浩太朗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1700808"/>
          <a:ext cx="280831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328084" y="4113076"/>
            <a:ext cx="2448272" cy="936104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403648" y="4221088"/>
            <a:ext cx="244827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059832" y="4149080"/>
            <a:ext cx="3024336" cy="864096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ea"/>
                <a:ea typeface="+mj-ea"/>
              </a:rPr>
              <a:t>継続的な更新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(b)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059832" y="260648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サブミットロック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4465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945" y="1772816"/>
            <a:ext cx="4446551" cy="23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ＮＣ２の</a:t>
            </a:r>
            <a:r>
              <a:rPr kumimoji="1" lang="en-US" altLang="ja-JP" dirty="0" smtClean="0"/>
              <a:t>iframe</a:t>
            </a: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25144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ブラウザによるエラーダイアログ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44624"/>
            <a:ext cx="6120680" cy="66247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ページ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59631" y="332656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ヘッダーコンテナー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59632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レフトコンテナー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15816" y="1700808"/>
            <a:ext cx="266429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メインコンテナー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31640" y="620688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31640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7824" y="1988840"/>
            <a:ext cx="252028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40364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03648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59832" y="227687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26774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75656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31840" y="256490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47664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03848" y="28529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5983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47664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03648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75656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547664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47664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03848" y="321297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2120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ライトコンテナー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5724128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796136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868144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940152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40152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796136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868144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940152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40152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14806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94015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259631" y="5301208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フッターコンテナー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1331640" y="5589240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0364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26774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05983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28396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14806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94015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059832" y="371703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131840" y="400506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03848" y="429309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203848" y="46531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07504" y="44624"/>
            <a:ext cx="6984776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CakePHP</a:t>
            </a:r>
            <a:r>
              <a:rPr lang="ja-JP" altLang="en-US" dirty="0" smtClean="0">
                <a:solidFill>
                  <a:schemeClr val="dk1"/>
                </a:solidFill>
              </a:rPr>
              <a:t>による</a:t>
            </a:r>
            <a:r>
              <a:rPr lang="en-US" altLang="ja-JP" dirty="0" smtClean="0">
                <a:solidFill>
                  <a:schemeClr val="dk1"/>
                </a:solidFill>
              </a:rPr>
              <a:t>MVC</a:t>
            </a:r>
            <a:r>
              <a:rPr lang="ja-JP" altLang="en-US" dirty="0" smtClean="0">
                <a:solidFill>
                  <a:schemeClr val="dk1"/>
                </a:solidFill>
              </a:rPr>
              <a:t>の処理</a:t>
            </a:r>
            <a:endParaRPr lang="en-US" altLang="ja-JP" dirty="0" smtClean="0">
              <a:solidFill>
                <a:schemeClr val="dk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520" y="404664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を呼び出しデータ取得</a:t>
            </a:r>
            <a:r>
              <a:rPr lang="ja-JP" altLang="en-US" dirty="0" smtClean="0"/>
              <a:t>を依頼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1124744"/>
            <a:ext cx="667202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2.Model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・依頼されたデータを取得するために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に問合せ</a:t>
            </a:r>
            <a:endParaRPr lang="en-US" altLang="ja-JP" dirty="0" smtClean="0"/>
          </a:p>
          <a:p>
            <a:r>
              <a:rPr kumimoji="1" lang="ja-JP" altLang="en-US" dirty="0" smtClean="0"/>
              <a:t>　・データを</a:t>
            </a:r>
            <a:r>
              <a:rPr lang="en-US" altLang="ja-JP" dirty="0" smtClean="0"/>
              <a:t>Controller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213285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kumimoji="1"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からデータを受取り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285293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4.View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からデータを受取り</a:t>
            </a:r>
            <a:r>
              <a:rPr lang="en-US" altLang="ja-JP" dirty="0" smtClean="0"/>
              <a:t>iframe</a:t>
            </a:r>
            <a:r>
              <a:rPr lang="ja-JP" altLang="en-US" dirty="0" smtClean="0"/>
              <a:t>タグにデータを格納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520" y="836712"/>
            <a:ext cx="4032448" cy="1754326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$scope.edit.data</a:t>
            </a:r>
            <a:r>
              <a:rPr lang="en-US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$scope.iframe.Iframe.url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status: $scope.iframe.Iframe.status,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block_id: $scope.iframe.Iframe.block_id,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id: $scope.iframe.Iframe.id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},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};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88024" y="4077072"/>
            <a:ext cx="4104456" cy="138499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&lt;?php echo $this-&gt;Form-&gt;input('Iframe.url', array(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'label' =&gt; false, 'div' =&gt; false,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type' =&gt; 'text',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'class' =&gt; 'form-control',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ng-model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 =&gt; </a:t>
            </a:r>
            <a:r>
              <a:rPr lang="ja-JP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edit.data.Iframe.url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?&gt;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716016" y="289683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&lt;!– CakePHP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のビューファイル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&lt;div id="nc-iframes-&lt;?php echo (int)$frameId; ?&gt;“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ng-controller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="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&lt;/div&gt;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716016" y="1340768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/** 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実行される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Javascript **/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NetCommonsApp.controller('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function($scope, $sce, $modal, $modalStack) {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/**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**/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});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" name="曲折矢印 29"/>
          <p:cNvSpPr/>
          <p:nvPr/>
        </p:nvSpPr>
        <p:spPr>
          <a:xfrm rot="5400000">
            <a:off x="6732240" y="980728"/>
            <a:ext cx="792088" cy="360040"/>
          </a:xfrm>
          <a:prstGeom prst="bentArrow">
            <a:avLst>
              <a:gd name="adj1" fmla="val 25000"/>
              <a:gd name="adj2" fmla="val 35582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9048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914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132857"/>
            <a:ext cx="936104" cy="18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39" y="1844824"/>
            <a:ext cx="864097" cy="20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569</Words>
  <Application>Microsoft Office PowerPoint</Application>
  <PresentationFormat>画面に合わせる (4:3)</PresentationFormat>
  <Paragraphs>187</Paragraphs>
  <Slides>18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テーマ</vt:lpstr>
      <vt:lpstr>NetCommons3プラグイン開発における 機能提案及び、評価</vt:lpstr>
      <vt:lpstr>コミュニティウェアとしてのNetCommons</vt:lpstr>
      <vt:lpstr>各スペースによる機能</vt:lpstr>
      <vt:lpstr>スライド 4</vt:lpstr>
      <vt:lpstr>権限によるコンテンツ管理</vt:lpstr>
      <vt:lpstr>スライド 6</vt:lpstr>
      <vt:lpstr>開発に利用するアプリケーション</vt:lpstr>
      <vt:lpstr>開発フロー</vt:lpstr>
      <vt:lpstr>スライド 9</vt:lpstr>
      <vt:lpstr>双方向データバンディング</vt:lpstr>
      <vt:lpstr>スライド 11</vt:lpstr>
      <vt:lpstr>スライド 12</vt:lpstr>
      <vt:lpstr>サブミットロック</vt:lpstr>
      <vt:lpstr>ＮＣ２のiframe画面構成</vt:lpstr>
      <vt:lpstr>ブラウザによるエラーダイアログ</vt:lpstr>
      <vt:lpstr>スライド 16</vt:lpstr>
      <vt:lpstr>スライド 17</vt:lpstr>
      <vt:lpstr>スライド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267</cp:revision>
  <dcterms:created xsi:type="dcterms:W3CDTF">2014-10-23T15:17:38Z</dcterms:created>
  <dcterms:modified xsi:type="dcterms:W3CDTF">2014-11-25T05:15:49Z</dcterms:modified>
</cp:coreProperties>
</file>