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B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0" autoAdjust="0"/>
    <p:restoredTop sz="92794" autoAdjust="0"/>
  </p:normalViewPr>
  <p:slideViewPr>
    <p:cSldViewPr>
      <p:cViewPr>
        <p:scale>
          <a:sx n="100" d="100"/>
          <a:sy n="100" d="100"/>
        </p:scale>
        <p:origin x="-198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355AE-7F39-4B55-870F-2EE774EDA01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7DB8D309-F5AD-4713-A223-7E7CEF990F43}">
      <dgm:prSet phldrT="[テキスト]" custT="1"/>
      <dgm:spPr>
        <a:solidFill>
          <a:srgbClr val="92D050"/>
        </a:solidFill>
      </dgm:spPr>
      <dgm:t>
        <a:bodyPr/>
        <a:lstStyle/>
        <a:p>
          <a:r>
            <a:rPr kumimoji="1" lang="en-US" altLang="ja-JP" sz="3200" dirty="0" smtClean="0"/>
            <a:t>View</a:t>
          </a:r>
          <a:endParaRPr kumimoji="1" lang="ja-JP" altLang="en-US" sz="3200" dirty="0"/>
        </a:p>
      </dgm:t>
    </dgm:pt>
    <dgm:pt modelId="{9552FCDE-5E35-44FE-9968-5BA5B9095752}" type="parTrans" cxnId="{4756A28F-B9C0-4760-90DC-39E56B045B27}">
      <dgm:prSet/>
      <dgm:spPr/>
      <dgm:t>
        <a:bodyPr/>
        <a:lstStyle/>
        <a:p>
          <a:endParaRPr kumimoji="1" lang="ja-JP" altLang="en-US"/>
        </a:p>
      </dgm:t>
    </dgm:pt>
    <dgm:pt modelId="{CDCB47A9-9BBF-4EF3-BDAB-3598EEE4BB0E}" type="sibTrans" cxnId="{4756A28F-B9C0-4760-90DC-39E56B045B27}">
      <dgm:prSet/>
      <dgm:spPr>
        <a:noFill/>
        <a:ln>
          <a:noFill/>
        </a:ln>
      </dgm:spPr>
      <dgm:t>
        <a:bodyPr/>
        <a:lstStyle/>
        <a:p>
          <a:endParaRPr kumimoji="1" lang="ja-JP" altLang="en-US"/>
        </a:p>
      </dgm:t>
    </dgm:pt>
    <dgm:pt modelId="{3FC66FEA-F2EB-43DF-8348-E20CC060D3F2}">
      <dgm:prSet phldrT="[テキスト]" custT="1"/>
      <dgm:spPr>
        <a:solidFill>
          <a:srgbClr val="FFC000"/>
        </a:solidFill>
      </dgm:spPr>
      <dgm:t>
        <a:bodyPr/>
        <a:lstStyle/>
        <a:p>
          <a:r>
            <a:rPr kumimoji="1" lang="en-US" altLang="ja-JP" sz="3200" dirty="0" smtClean="0"/>
            <a:t>Model</a:t>
          </a:r>
          <a:endParaRPr kumimoji="1" lang="ja-JP" altLang="en-US" sz="3200" dirty="0"/>
        </a:p>
      </dgm:t>
    </dgm:pt>
    <dgm:pt modelId="{D3BCB293-C8A7-4BE7-B75C-F9F81E47AA8A}" type="par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18F4883B-E19D-47CB-AD87-F0C6033CA00E}" type="sib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C30F128F-5FC6-4FB2-8E28-F3A6CA49493C}">
      <dgm:prSet phldrT="[テキスト]" custT="1"/>
      <dgm:spPr/>
      <dgm:t>
        <a:bodyPr/>
        <a:lstStyle/>
        <a:p>
          <a:r>
            <a:rPr kumimoji="1" lang="en-US" altLang="ja-JP" sz="2000" dirty="0" smtClean="0"/>
            <a:t>Template</a:t>
          </a:r>
        </a:p>
        <a:p>
          <a:r>
            <a:rPr kumimoji="1" lang="en-US" altLang="ja-JP" sz="2000" dirty="0" smtClean="0"/>
            <a:t>(HTML)</a:t>
          </a:r>
          <a:endParaRPr kumimoji="1" lang="ja-JP" altLang="en-US" sz="2000" dirty="0"/>
        </a:p>
      </dgm:t>
    </dgm:pt>
    <dgm:pt modelId="{1181AF34-004D-4230-B511-69E383AE5B9A}" type="sib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E391476E-2D1C-48FE-8A1A-985C75082D05}" type="par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8A2EDBEC-4208-4DA0-B355-1EEFECC04BA4}" type="pres">
      <dgm:prSet presAssocID="{24E355AE-7F39-4B55-870F-2EE774EDA01A}" presName="linearFlow" presStyleCnt="0">
        <dgm:presLayoutVars>
          <dgm:resizeHandles val="exact"/>
        </dgm:presLayoutVars>
      </dgm:prSet>
      <dgm:spPr/>
    </dgm:pt>
    <dgm:pt modelId="{3DC283DF-D7B0-4A65-A0D0-EB6E206D1F32}" type="pres">
      <dgm:prSet presAssocID="{C30F128F-5FC6-4FB2-8E28-F3A6CA49493C}" presName="node" presStyleLbl="node1" presStyleIdx="0" presStyleCnt="3" custScaleX="292926" custScaleY="49637" custLinFactNeighborX="-7511" custLinFactNeighborY="4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1C45B9-0A70-4B8B-AC8A-BD7900775BE0}" type="pres">
      <dgm:prSet presAssocID="{1181AF34-004D-4230-B511-69E383AE5B9A}" presName="sibTrans" presStyleLbl="sibTrans2D1" presStyleIdx="0" presStyleCnt="2" custScaleY="58003"/>
      <dgm:spPr/>
      <dgm:t>
        <a:bodyPr/>
        <a:lstStyle/>
        <a:p>
          <a:endParaRPr kumimoji="1" lang="ja-JP" altLang="en-US"/>
        </a:p>
      </dgm:t>
    </dgm:pt>
    <dgm:pt modelId="{8966A13B-CEF6-4C39-8E30-303821340200}" type="pres">
      <dgm:prSet presAssocID="{1181AF34-004D-4230-B511-69E383AE5B9A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32096418-5AFE-43BA-A159-3E2DC8CFD86F}" type="pres">
      <dgm:prSet presAssocID="{7DB8D309-F5AD-4713-A223-7E7CEF990F43}" presName="node" presStyleLbl="node1" presStyleIdx="1" presStyleCnt="3" custScaleX="292926" custScaleY="49637" custLinFactNeighborY="-3339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653CA6-9F03-4706-B05E-832520DDD624}" type="pres">
      <dgm:prSet presAssocID="{CDCB47A9-9BBF-4EF3-BDAB-3598EEE4BB0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CC44C0AE-FDB2-46A8-8638-E24E6C6206AE}" type="pres">
      <dgm:prSet presAssocID="{CDCB47A9-9BBF-4EF3-BDAB-3598EEE4BB0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953DA09D-46E1-4BB7-A273-2C8123AEFA2D}" type="pres">
      <dgm:prSet presAssocID="{3FC66FEA-F2EB-43DF-8348-E20CC060D3F2}" presName="node" presStyleLbl="node1" presStyleIdx="2" presStyleCnt="3" custScaleX="292926" custScaleY="4963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6594931-0370-438F-A1CE-92EE2660464B}" type="presOf" srcId="{1181AF34-004D-4230-B511-69E383AE5B9A}" destId="{8966A13B-CEF6-4C39-8E30-303821340200}" srcOrd="1" destOrd="0" presId="urn:microsoft.com/office/officeart/2005/8/layout/process2"/>
    <dgm:cxn modelId="{6953C7C0-CAA9-4900-908D-226A4B868C2A}" type="presOf" srcId="{C30F128F-5FC6-4FB2-8E28-F3A6CA49493C}" destId="{3DC283DF-D7B0-4A65-A0D0-EB6E206D1F32}" srcOrd="0" destOrd="0" presId="urn:microsoft.com/office/officeart/2005/8/layout/process2"/>
    <dgm:cxn modelId="{A00F0C59-7FE0-4F05-9827-7739A71BFABA}" type="presOf" srcId="{CDCB47A9-9BBF-4EF3-BDAB-3598EEE4BB0E}" destId="{CC44C0AE-FDB2-46A8-8638-E24E6C6206AE}" srcOrd="1" destOrd="0" presId="urn:microsoft.com/office/officeart/2005/8/layout/process2"/>
    <dgm:cxn modelId="{8318C85A-D6BB-4B9B-8F21-49DDFF09C69D}" type="presOf" srcId="{7DB8D309-F5AD-4713-A223-7E7CEF990F43}" destId="{32096418-5AFE-43BA-A159-3E2DC8CFD86F}" srcOrd="0" destOrd="0" presId="urn:microsoft.com/office/officeart/2005/8/layout/process2"/>
    <dgm:cxn modelId="{B8D3C5E8-2662-4DF1-BB30-A1A146DEB9BC}" srcId="{24E355AE-7F39-4B55-870F-2EE774EDA01A}" destId="{3FC66FEA-F2EB-43DF-8348-E20CC060D3F2}" srcOrd="2" destOrd="0" parTransId="{D3BCB293-C8A7-4BE7-B75C-F9F81E47AA8A}" sibTransId="{18F4883B-E19D-47CB-AD87-F0C6033CA00E}"/>
    <dgm:cxn modelId="{B210BBE0-1203-44D3-86E2-50F910295F13}" type="presOf" srcId="{1181AF34-004D-4230-B511-69E383AE5B9A}" destId="{221C45B9-0A70-4B8B-AC8A-BD7900775BE0}" srcOrd="0" destOrd="0" presId="urn:microsoft.com/office/officeart/2005/8/layout/process2"/>
    <dgm:cxn modelId="{4756A28F-B9C0-4760-90DC-39E56B045B27}" srcId="{24E355AE-7F39-4B55-870F-2EE774EDA01A}" destId="{7DB8D309-F5AD-4713-A223-7E7CEF990F43}" srcOrd="1" destOrd="0" parTransId="{9552FCDE-5E35-44FE-9968-5BA5B9095752}" sibTransId="{CDCB47A9-9BBF-4EF3-BDAB-3598EEE4BB0E}"/>
    <dgm:cxn modelId="{51301B46-C4C4-46D6-A1F8-28384D11B2E8}" type="presOf" srcId="{24E355AE-7F39-4B55-870F-2EE774EDA01A}" destId="{8A2EDBEC-4208-4DA0-B355-1EEFECC04BA4}" srcOrd="0" destOrd="0" presId="urn:microsoft.com/office/officeart/2005/8/layout/process2"/>
    <dgm:cxn modelId="{18AE184D-C88F-4BDE-9712-FA3678849D7D}" type="presOf" srcId="{CDCB47A9-9BBF-4EF3-BDAB-3598EEE4BB0E}" destId="{47653CA6-9F03-4706-B05E-832520DDD624}" srcOrd="0" destOrd="0" presId="urn:microsoft.com/office/officeart/2005/8/layout/process2"/>
    <dgm:cxn modelId="{01E87A44-6414-46CD-A591-4C7FC2204524}" srcId="{24E355AE-7F39-4B55-870F-2EE774EDA01A}" destId="{C30F128F-5FC6-4FB2-8E28-F3A6CA49493C}" srcOrd="0" destOrd="0" parTransId="{E391476E-2D1C-48FE-8A1A-985C75082D05}" sibTransId="{1181AF34-004D-4230-B511-69E383AE5B9A}"/>
    <dgm:cxn modelId="{6A28D93B-0BF4-400A-B581-D48528DA8A9C}" type="presOf" srcId="{3FC66FEA-F2EB-43DF-8348-E20CC060D3F2}" destId="{953DA09D-46E1-4BB7-A273-2C8123AEFA2D}" srcOrd="0" destOrd="0" presId="urn:microsoft.com/office/officeart/2005/8/layout/process2"/>
    <dgm:cxn modelId="{0A4DA18E-7964-4A2B-ABD8-FD5B8F8B8452}" type="presParOf" srcId="{8A2EDBEC-4208-4DA0-B355-1EEFECC04BA4}" destId="{3DC283DF-D7B0-4A65-A0D0-EB6E206D1F32}" srcOrd="0" destOrd="0" presId="urn:microsoft.com/office/officeart/2005/8/layout/process2"/>
    <dgm:cxn modelId="{F94E3269-D11A-4DB6-A404-10699E940721}" type="presParOf" srcId="{8A2EDBEC-4208-4DA0-B355-1EEFECC04BA4}" destId="{221C45B9-0A70-4B8B-AC8A-BD7900775BE0}" srcOrd="1" destOrd="0" presId="urn:microsoft.com/office/officeart/2005/8/layout/process2"/>
    <dgm:cxn modelId="{EB18A7B2-31A9-405B-8983-0504F8358A7E}" type="presParOf" srcId="{221C45B9-0A70-4B8B-AC8A-BD7900775BE0}" destId="{8966A13B-CEF6-4C39-8E30-303821340200}" srcOrd="0" destOrd="0" presId="urn:microsoft.com/office/officeart/2005/8/layout/process2"/>
    <dgm:cxn modelId="{85A3FE13-DE44-492A-9D87-69CD9707A2B0}" type="presParOf" srcId="{8A2EDBEC-4208-4DA0-B355-1EEFECC04BA4}" destId="{32096418-5AFE-43BA-A159-3E2DC8CFD86F}" srcOrd="2" destOrd="0" presId="urn:microsoft.com/office/officeart/2005/8/layout/process2"/>
    <dgm:cxn modelId="{A6739329-A4B9-4249-AD21-CDE302E6CFD3}" type="presParOf" srcId="{8A2EDBEC-4208-4DA0-B355-1EEFECC04BA4}" destId="{47653CA6-9F03-4706-B05E-832520DDD624}" srcOrd="3" destOrd="0" presId="urn:microsoft.com/office/officeart/2005/8/layout/process2"/>
    <dgm:cxn modelId="{F65E56C9-482B-41C7-BBF7-792C29C9C09C}" type="presParOf" srcId="{47653CA6-9F03-4706-B05E-832520DDD624}" destId="{CC44C0AE-FDB2-46A8-8638-E24E6C6206AE}" srcOrd="0" destOrd="0" presId="urn:microsoft.com/office/officeart/2005/8/layout/process2"/>
    <dgm:cxn modelId="{A810EF79-F9FC-48CE-9901-C42F41789BE8}" type="presParOf" srcId="{8A2EDBEC-4208-4DA0-B355-1EEFECC04BA4}" destId="{953DA09D-46E1-4BB7-A273-2C8123AEFA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924457" y="2528452"/>
        <a:ext cx="525154" cy="5251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C283DF-D7B0-4A65-A0D0-EB6E206D1F32}">
      <dsp:nvSpPr>
        <dsp:cNvPr id="0" name=""/>
        <dsp:cNvSpPr/>
      </dsp:nvSpPr>
      <dsp:spPr>
        <a:xfrm>
          <a:off x="0" y="72010"/>
          <a:ext cx="2808312" cy="8599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Template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(HTML)</a:t>
          </a:r>
          <a:endParaRPr kumimoji="1" lang="ja-JP" altLang="en-US" sz="2000" kern="1200" dirty="0"/>
        </a:p>
      </dsp:txBody>
      <dsp:txXfrm>
        <a:off x="0" y="72010"/>
        <a:ext cx="2808312" cy="859914"/>
      </dsp:txXfrm>
    </dsp:sp>
    <dsp:sp modelId="{221C45B9-0A70-4B8B-AC8A-BD7900775BE0}">
      <dsp:nvSpPr>
        <dsp:cNvPr id="0" name=""/>
        <dsp:cNvSpPr/>
      </dsp:nvSpPr>
      <dsp:spPr>
        <a:xfrm rot="5400000">
          <a:off x="1213256" y="960365"/>
          <a:ext cx="381798" cy="452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900" kern="1200"/>
        </a:p>
      </dsp:txBody>
      <dsp:txXfrm rot="5400000">
        <a:off x="1213256" y="960365"/>
        <a:ext cx="381798" cy="452181"/>
      </dsp:txXfrm>
    </dsp:sp>
    <dsp:sp modelId="{32096418-5AFE-43BA-A159-3E2DC8CFD86F}">
      <dsp:nvSpPr>
        <dsp:cNvPr id="0" name=""/>
        <dsp:cNvSpPr/>
      </dsp:nvSpPr>
      <dsp:spPr>
        <a:xfrm>
          <a:off x="0" y="1440988"/>
          <a:ext cx="2808312" cy="85991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View</a:t>
          </a:r>
          <a:endParaRPr kumimoji="1" lang="ja-JP" altLang="en-US" sz="3200" kern="1200" dirty="0"/>
        </a:p>
      </dsp:txBody>
      <dsp:txXfrm>
        <a:off x="0" y="1440988"/>
        <a:ext cx="2808312" cy="859914"/>
      </dsp:txXfrm>
    </dsp:sp>
    <dsp:sp modelId="{47653CA6-9F03-4706-B05E-832520DDD624}">
      <dsp:nvSpPr>
        <dsp:cNvPr id="0" name=""/>
        <dsp:cNvSpPr/>
      </dsp:nvSpPr>
      <dsp:spPr>
        <a:xfrm rot="5400000">
          <a:off x="970844" y="2488859"/>
          <a:ext cx="866622" cy="77958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500" kern="1200"/>
        </a:p>
      </dsp:txBody>
      <dsp:txXfrm rot="5400000">
        <a:off x="970844" y="2488859"/>
        <a:ext cx="866622" cy="779582"/>
      </dsp:txXfrm>
    </dsp:sp>
    <dsp:sp modelId="{953DA09D-46E1-4BB7-A273-2C8123AEFA2D}">
      <dsp:nvSpPr>
        <dsp:cNvPr id="0" name=""/>
        <dsp:cNvSpPr/>
      </dsp:nvSpPr>
      <dsp:spPr>
        <a:xfrm>
          <a:off x="0" y="3456399"/>
          <a:ext cx="2808312" cy="85991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Model</a:t>
          </a:r>
          <a:endParaRPr kumimoji="1" lang="ja-JP" altLang="en-US" sz="3200" kern="1200" dirty="0"/>
        </a:p>
      </dsp:txBody>
      <dsp:txXfrm>
        <a:off x="0" y="3456399"/>
        <a:ext cx="2808312" cy="859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2014/11/20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NetCommons3</a:t>
            </a:r>
            <a:r>
              <a:rPr kumimoji="1" lang="ja-JP" altLang="en-US" dirty="0" smtClean="0"/>
              <a:t>開発における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機能提案および評価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83768" y="4869160"/>
            <a:ext cx="6400800" cy="1752600"/>
          </a:xfrm>
        </p:spPr>
        <p:txBody>
          <a:bodyPr/>
          <a:lstStyle/>
          <a:p>
            <a:pPr algn="r"/>
            <a:r>
              <a:rPr kumimoji="1" lang="ja-JP" altLang="en-US" dirty="0" smtClean="0"/>
              <a:t>国立情報学研究所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新井研究室</a:t>
            </a:r>
            <a:endParaRPr kumimoji="1" lang="en-US" altLang="ja-JP" dirty="0" smtClean="0"/>
          </a:p>
          <a:p>
            <a:pPr algn="r"/>
            <a:r>
              <a:rPr lang="ja-JP" altLang="en-US" dirty="0" smtClean="0"/>
              <a:t>日立製作所（情公共）（消防セ１）</a:t>
            </a:r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外田浩太朗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双方向データバンディング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/>
        </p:nvGraphicFramePr>
        <p:xfrm>
          <a:off x="3203848" y="1700808"/>
          <a:ext cx="280831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 ターン矢印 4"/>
          <p:cNvSpPr/>
          <p:nvPr/>
        </p:nvSpPr>
        <p:spPr>
          <a:xfrm rot="5400000" flipH="1">
            <a:off x="5328084" y="4113076"/>
            <a:ext cx="2448272" cy="936104"/>
          </a:xfrm>
          <a:prstGeom prst="uturnArrow">
            <a:avLst>
              <a:gd name="adj1" fmla="val 37536"/>
              <a:gd name="adj2" fmla="val 25000"/>
              <a:gd name="adj3" fmla="val 30879"/>
              <a:gd name="adj4" fmla="val 60303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U ターン矢印 5"/>
          <p:cNvSpPr/>
          <p:nvPr/>
        </p:nvSpPr>
        <p:spPr>
          <a:xfrm rot="5400000" flipV="1">
            <a:off x="1403648" y="4221088"/>
            <a:ext cx="2448272" cy="864096"/>
          </a:xfrm>
          <a:prstGeom prst="uturnArrow">
            <a:avLst>
              <a:gd name="adj1" fmla="val 35764"/>
              <a:gd name="adj2" fmla="val 25000"/>
              <a:gd name="adj3" fmla="val 35166"/>
              <a:gd name="adj4" fmla="val 74020"/>
              <a:gd name="adj5" fmla="val 1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059832" y="4149080"/>
            <a:ext cx="3024336" cy="864096"/>
          </a:xfrm>
          <a:prstGeom prst="round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ea"/>
                <a:ea typeface="+mj-ea"/>
              </a:rPr>
              <a:t>継続的な更新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3" name="図 4"/>
          <p:cNvPicPr>
            <a:picLocks noChangeAspect="1" noChangeArrowheads="1"/>
          </p:cNvPicPr>
          <p:nvPr/>
        </p:nvPicPr>
        <p:blipFill>
          <a:blip r:embed="rId2" cstate="print"/>
          <a:srcRect l="28133" t="21303" r="28151" b="72607"/>
          <a:stretch>
            <a:fillRect/>
          </a:stretch>
        </p:blipFill>
        <p:spPr bwMode="auto">
          <a:xfrm>
            <a:off x="1259632" y="1556792"/>
            <a:ext cx="6722729" cy="748740"/>
          </a:xfrm>
          <a:prstGeom prst="rect">
            <a:avLst/>
          </a:prstGeom>
          <a:noFill/>
        </p:spPr>
      </p:pic>
      <p:pic>
        <p:nvPicPr>
          <p:cNvPr id="5122" name="図 2"/>
          <p:cNvPicPr>
            <a:picLocks noChangeAspect="1" noChangeArrowheads="1"/>
          </p:cNvPicPr>
          <p:nvPr/>
        </p:nvPicPr>
        <p:blipFill>
          <a:blip r:embed="rId3" cstate="print"/>
          <a:srcRect l="28204" t="21117" r="28215" b="70412"/>
          <a:stretch>
            <a:fillRect/>
          </a:stretch>
        </p:blipFill>
        <p:spPr bwMode="auto">
          <a:xfrm>
            <a:off x="1259632" y="2996952"/>
            <a:ext cx="6722726" cy="1035491"/>
          </a:xfrm>
          <a:prstGeom prst="rect">
            <a:avLst/>
          </a:prstGeom>
          <a:noFill/>
        </p:spPr>
      </p:pic>
      <p:pic>
        <p:nvPicPr>
          <p:cNvPr id="5121" name="図 3"/>
          <p:cNvPicPr>
            <a:picLocks noChangeAspect="1" noChangeArrowheads="1"/>
          </p:cNvPicPr>
          <p:nvPr/>
        </p:nvPicPr>
        <p:blipFill>
          <a:blip r:embed="rId4" cstate="print"/>
          <a:srcRect l="28281" t="21269" r="28241" b="70325"/>
          <a:stretch>
            <a:fillRect/>
          </a:stretch>
        </p:blipFill>
        <p:spPr bwMode="auto">
          <a:xfrm>
            <a:off x="1259632" y="4653136"/>
            <a:ext cx="6722725" cy="1008112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(a) </a:t>
            </a:r>
            <a:r>
              <a:rPr lang="ja-JP" altLang="en-US" dirty="0" smtClean="0"/>
              <a:t>入力値が正常な場合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39957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(b) </a:t>
            </a:r>
            <a:r>
              <a:rPr lang="ja-JP" altLang="en-US" dirty="0" smtClean="0"/>
              <a:t>未入力の場合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6519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ｃ</a:t>
            </a:r>
            <a:r>
              <a:rPr lang="en-US" altLang="ja-JP" dirty="0" smtClean="0"/>
              <a:t>) </a:t>
            </a:r>
            <a:r>
              <a:rPr lang="ja-JP" altLang="en-US" dirty="0" smtClean="0"/>
              <a:t>入力値が不正な場合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278" t="10793" r="26472" b="50078"/>
          <a:stretch>
            <a:fillRect/>
          </a:stretch>
        </p:blipFill>
        <p:spPr bwMode="auto">
          <a:xfrm>
            <a:off x="0" y="10527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6278" t="10793" r="26472" b="50078"/>
          <a:stretch>
            <a:fillRect/>
          </a:stretch>
        </p:blipFill>
        <p:spPr bwMode="auto">
          <a:xfrm>
            <a:off x="1331640" y="19888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6578" t="11074" r="26173" b="49798"/>
          <a:stretch>
            <a:fillRect/>
          </a:stretch>
        </p:blipFill>
        <p:spPr bwMode="auto">
          <a:xfrm>
            <a:off x="3923928" y="3600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 l="26278" t="10793" r="26472" b="50078"/>
          <a:stretch>
            <a:fillRect/>
          </a:stretch>
        </p:blipFill>
        <p:spPr bwMode="auto">
          <a:xfrm>
            <a:off x="3635896" y="28529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444655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945" y="1772816"/>
            <a:ext cx="4446551" cy="232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357438"/>
            <a:ext cx="5810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3588" y="2714625"/>
            <a:ext cx="5076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88" y="2709863"/>
            <a:ext cx="23336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紺色はインフラ系ソフトウェア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9048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914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132857"/>
            <a:ext cx="936104" cy="18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39" y="1844824"/>
            <a:ext cx="864097" cy="20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313</Words>
  <Application>Microsoft Office PowerPoint</Application>
  <PresentationFormat>画面に合わせる (4:3)</PresentationFormat>
  <Paragraphs>100</Paragraphs>
  <Slides>15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NetCommons3開発における 機能提案および評価</vt:lpstr>
      <vt:lpstr>コミュニティウェアとしてのNetCommons</vt:lpstr>
      <vt:lpstr>各スペースによる機能</vt:lpstr>
      <vt:lpstr>スライド 4</vt:lpstr>
      <vt:lpstr>権限によるコンテンツ管理</vt:lpstr>
      <vt:lpstr>スライド 6</vt:lpstr>
      <vt:lpstr>開発に利用するアプリケーション</vt:lpstr>
      <vt:lpstr>開発フロー</vt:lpstr>
      <vt:lpstr>スライド 9</vt:lpstr>
      <vt:lpstr>双方向データバンディング</vt:lpstr>
      <vt:lpstr>スライド 11</vt:lpstr>
      <vt:lpstr>スライド 12</vt:lpstr>
      <vt:lpstr>スライド 13</vt:lpstr>
      <vt:lpstr>スライド 14</vt:lpstr>
      <vt:lpstr>スライド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228</cp:revision>
  <dcterms:created xsi:type="dcterms:W3CDTF">2014-10-23T15:17:38Z</dcterms:created>
  <dcterms:modified xsi:type="dcterms:W3CDTF">2014-11-20T08:47:10Z</dcterms:modified>
</cp:coreProperties>
</file>