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5.xml" ContentType="application/vnd.openxmlformats-officedocument.drawingml.diagramLayout+xml"/>
  <Override PartName="/ppt/diagrams/layout3.xml" ContentType="application/vnd.openxmlformats-officedocument.drawingml.diagramLayout+xml"/>
  <Override PartName="/ppt/diagrams/data4.xml" ContentType="application/vnd.openxmlformats-officedocument.drawingml.diagramData+xml"/>
  <Override PartName="/ppt/diagrams/layout1.xml" ContentType="application/vnd.openxmlformats-officedocument.drawingml.diagramLayout+xml"/>
  <Override PartName="/ppt/diagrams/data2.xml" ContentType="application/vnd.openxmlformats-officedocument.drawingml.diagramData+xml"/>
  <Override PartName="/ppt/diagrams/data3.xml" ContentType="application/vnd.openxmlformats-officedocument.drawingml.diagramData+xml"/>
  <Override PartName="/ppt/diagrams/colors5.xml" ContentType="application/vnd.openxmlformats-officedocument.drawingml.diagramColor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diagrams/colors3.xml" ContentType="application/vnd.openxmlformats-officedocument.drawingml.diagramColors+xml"/>
  <Override PartName="/ppt/diagrams/colors4.xml" ContentType="application/vnd.openxmlformats-officedocument.drawingml.diagramColors+xml"/>
  <Override PartName="/ppt/diagrams/drawing4.xml" ContentType="application/vnd.ms-office.drawingml.diagramDrawing+xml"/>
  <Override PartName="/ppt/diagrams/drawing5.xml" ContentType="application/vnd.ms-office.drawingml.diagramDrawing+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diagrams/colors2.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diagrams/quickStyle5.xml" ContentType="application/vnd.openxmlformats-officedocument.drawingml.diagramStyl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diagrams/quickStyle3.xml" ContentType="application/vnd.openxmlformats-officedocument.drawingml.diagramStyl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diagrams/layout4.xml" ContentType="application/vnd.openxmlformats-officedocument.drawingml.diagramLayout+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data5.xml" ContentType="application/vnd.openxmlformats-officedocument.drawingml.diagramData+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9"/>
  </p:notesMasterIdLst>
  <p:sldIdLst>
    <p:sldId id="256" r:id="rId2"/>
    <p:sldId id="275" r:id="rId3"/>
    <p:sldId id="276" r:id="rId4"/>
    <p:sldId id="274" r:id="rId5"/>
    <p:sldId id="278" r:id="rId6"/>
    <p:sldId id="279" r:id="rId7"/>
    <p:sldId id="280" r:id="rId8"/>
    <p:sldId id="281" r:id="rId9"/>
    <p:sldId id="282" r:id="rId10"/>
    <p:sldId id="257" r:id="rId11"/>
    <p:sldId id="258" r:id="rId12"/>
    <p:sldId id="260" r:id="rId13"/>
    <p:sldId id="259"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 id="277" r:id="rId28"/>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7D147"/>
    <a:srgbClr val="26AB1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210" autoAdjust="0"/>
    <p:restoredTop sz="92794" autoAdjust="0"/>
  </p:normalViewPr>
  <p:slideViewPr>
    <p:cSldViewPr>
      <p:cViewPr>
        <p:scale>
          <a:sx n="100" d="100"/>
          <a:sy n="100" d="100"/>
        </p:scale>
        <p:origin x="-198" y="-4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5177C1-85B5-46F1-8879-2777DFAAA606}" type="doc">
      <dgm:prSet loTypeId="urn:microsoft.com/office/officeart/2005/8/layout/venn1" loCatId="relationship" qsTypeId="urn:microsoft.com/office/officeart/2005/8/quickstyle/3d7" qsCatId="3D" csTypeId="urn:microsoft.com/office/officeart/2005/8/colors/accent6_2" csCatId="accent6" phldr="1"/>
      <dgm:spPr/>
    </dgm:pt>
    <dgm:pt modelId="{2DF3F5DC-C8DE-4E49-80A2-F8940DDAA4C6}">
      <dgm:prSet phldrT="[テキスト]" custT="1"/>
      <dgm:spPr/>
      <dgm:t>
        <a:bodyPr anchor="t"/>
        <a:lstStyle/>
        <a:p>
          <a:r>
            <a:rPr kumimoji="1" lang="ja-JP" altLang="en-US" sz="4000" dirty="0" smtClean="0"/>
            <a:t>コミュニティウェア</a:t>
          </a:r>
          <a:endParaRPr kumimoji="1" lang="ja-JP" altLang="en-US" sz="4000" dirty="0"/>
        </a:p>
      </dgm:t>
    </dgm:pt>
    <dgm:pt modelId="{7A944506-844F-417E-85EA-866A3B39B047}" type="parTrans" cxnId="{F7BB49E9-D04B-4131-AD71-D909E5CD3D54}">
      <dgm:prSet/>
      <dgm:spPr/>
      <dgm:t>
        <a:bodyPr/>
        <a:lstStyle/>
        <a:p>
          <a:endParaRPr kumimoji="1" lang="ja-JP" altLang="en-US"/>
        </a:p>
      </dgm:t>
    </dgm:pt>
    <dgm:pt modelId="{68262626-99F7-444B-AE16-149ADAF348BF}" type="sibTrans" cxnId="{F7BB49E9-D04B-4131-AD71-D909E5CD3D54}">
      <dgm:prSet/>
      <dgm:spPr/>
      <dgm:t>
        <a:bodyPr/>
        <a:lstStyle/>
        <a:p>
          <a:endParaRPr kumimoji="1" lang="ja-JP" altLang="en-US"/>
        </a:p>
      </dgm:t>
    </dgm:pt>
    <dgm:pt modelId="{F93D8D4C-5317-4033-9681-07895CCA85B4}" type="pres">
      <dgm:prSet presAssocID="{9C5177C1-85B5-46F1-8879-2777DFAAA606}" presName="compositeShape" presStyleCnt="0">
        <dgm:presLayoutVars>
          <dgm:chMax val="7"/>
          <dgm:dir/>
          <dgm:resizeHandles val="exact"/>
        </dgm:presLayoutVars>
      </dgm:prSet>
      <dgm:spPr/>
    </dgm:pt>
    <dgm:pt modelId="{1E66FDC4-2205-443C-A921-D4A5F5C8006E}" type="pres">
      <dgm:prSet presAssocID="{2DF3F5DC-C8DE-4E49-80A2-F8940DDAA4C6}" presName="circ1TxSh" presStyleLbl="vennNode1" presStyleIdx="0" presStyleCnt="1" custLinFactNeighborX="-7811" custLinFactNeighborY="-1134"/>
      <dgm:spPr/>
      <dgm:t>
        <a:bodyPr/>
        <a:lstStyle/>
        <a:p>
          <a:endParaRPr kumimoji="1" lang="ja-JP" altLang="en-US"/>
        </a:p>
      </dgm:t>
    </dgm:pt>
  </dgm:ptLst>
  <dgm:cxnLst>
    <dgm:cxn modelId="{3FA90D64-C70E-4C33-99E5-1652017EBC8D}" type="presOf" srcId="{2DF3F5DC-C8DE-4E49-80A2-F8940DDAA4C6}" destId="{1E66FDC4-2205-443C-A921-D4A5F5C8006E}" srcOrd="0" destOrd="0" presId="urn:microsoft.com/office/officeart/2005/8/layout/venn1"/>
    <dgm:cxn modelId="{F7BB49E9-D04B-4131-AD71-D909E5CD3D54}" srcId="{9C5177C1-85B5-46F1-8879-2777DFAAA606}" destId="{2DF3F5DC-C8DE-4E49-80A2-F8940DDAA4C6}" srcOrd="0" destOrd="0" parTransId="{7A944506-844F-417E-85EA-866A3B39B047}" sibTransId="{68262626-99F7-444B-AE16-149ADAF348BF}"/>
    <dgm:cxn modelId="{082DBEC6-C15B-4F87-A4EF-3A66CAA63F3C}" type="presOf" srcId="{9C5177C1-85B5-46F1-8879-2777DFAAA606}" destId="{F93D8D4C-5317-4033-9681-07895CCA85B4}" srcOrd="0" destOrd="0" presId="urn:microsoft.com/office/officeart/2005/8/layout/venn1"/>
    <dgm:cxn modelId="{8F92EA0F-6AEB-400A-ABE5-22A232FCCE59}" type="presParOf" srcId="{F93D8D4C-5317-4033-9681-07895CCA85B4}" destId="{1E66FDC4-2205-443C-A921-D4A5F5C8006E}" srcOrd="0" destOrd="0" presId="urn:microsoft.com/office/officeart/2005/8/layout/venn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EC7C3D6-7AF0-4D30-A794-6E4DE595ED9B}" type="doc">
      <dgm:prSet loTypeId="urn:microsoft.com/office/officeart/2005/8/layout/cycle8" loCatId="cycle" qsTypeId="urn:microsoft.com/office/officeart/2005/8/quickstyle/3d7" qsCatId="3D" csTypeId="urn:microsoft.com/office/officeart/2005/8/colors/colorful4" csCatId="colorful" phldr="1"/>
      <dgm:spPr/>
    </dgm:pt>
    <dgm:pt modelId="{DF5B00D0-5B36-49D7-9B4B-F5F828917D7E}">
      <dgm:prSet phldrT="[テキスト]"/>
      <dgm:spPr/>
      <dgm:t>
        <a:bodyPr/>
        <a:lstStyle/>
        <a:p>
          <a:r>
            <a:rPr kumimoji="1" lang="en-US" altLang="ja-JP" dirty="0" smtClean="0"/>
            <a:t>LMS</a:t>
          </a:r>
          <a:endParaRPr kumimoji="1" lang="ja-JP" altLang="en-US" dirty="0"/>
        </a:p>
      </dgm:t>
    </dgm:pt>
    <dgm:pt modelId="{F44D5C0D-1A5C-46A1-B5EB-C2E6AF31C0D0}" type="parTrans" cxnId="{A11379C6-F3D1-417F-8791-3D93F3A3F31D}">
      <dgm:prSet/>
      <dgm:spPr/>
      <dgm:t>
        <a:bodyPr/>
        <a:lstStyle/>
        <a:p>
          <a:endParaRPr kumimoji="1" lang="ja-JP" altLang="en-US"/>
        </a:p>
      </dgm:t>
    </dgm:pt>
    <dgm:pt modelId="{8C046B52-DD2C-4E69-9959-B0248C4D3A55}" type="sibTrans" cxnId="{A11379C6-F3D1-417F-8791-3D93F3A3F31D}">
      <dgm:prSet/>
      <dgm:spPr/>
      <dgm:t>
        <a:bodyPr/>
        <a:lstStyle/>
        <a:p>
          <a:endParaRPr kumimoji="1" lang="ja-JP" altLang="en-US"/>
        </a:p>
      </dgm:t>
    </dgm:pt>
    <dgm:pt modelId="{EE24DBAE-57C4-4A31-BB18-7EDEEA8ABA29}">
      <dgm:prSet phldrT="[テキスト]"/>
      <dgm:spPr/>
      <dgm:t>
        <a:bodyPr/>
        <a:lstStyle/>
        <a:p>
          <a:r>
            <a:rPr kumimoji="1" lang="en-US" altLang="ja-JP" dirty="0" smtClean="0"/>
            <a:t>CMS</a:t>
          </a:r>
          <a:endParaRPr kumimoji="1" lang="ja-JP" altLang="en-US" dirty="0"/>
        </a:p>
      </dgm:t>
    </dgm:pt>
    <dgm:pt modelId="{D9771CCC-7590-471B-B8C8-DE16DA51D339}" type="parTrans" cxnId="{79DE550D-2393-4BFE-8222-476203C36ACF}">
      <dgm:prSet/>
      <dgm:spPr/>
      <dgm:t>
        <a:bodyPr/>
        <a:lstStyle/>
        <a:p>
          <a:endParaRPr kumimoji="1" lang="ja-JP" altLang="en-US"/>
        </a:p>
      </dgm:t>
    </dgm:pt>
    <dgm:pt modelId="{F367A3C6-A859-4C5D-9105-AD5D45B746B8}" type="sibTrans" cxnId="{79DE550D-2393-4BFE-8222-476203C36ACF}">
      <dgm:prSet/>
      <dgm:spPr/>
      <dgm:t>
        <a:bodyPr/>
        <a:lstStyle/>
        <a:p>
          <a:endParaRPr kumimoji="1" lang="ja-JP" altLang="en-US"/>
        </a:p>
      </dgm:t>
    </dgm:pt>
    <dgm:pt modelId="{4BED555A-1590-4D7E-ADB8-ECA563585937}">
      <dgm:prSet phldrT="[テキスト]"/>
      <dgm:spPr/>
      <dgm:t>
        <a:bodyPr/>
        <a:lstStyle/>
        <a:p>
          <a:r>
            <a:rPr kumimoji="1" lang="ja-JP" altLang="en-US" dirty="0" smtClean="0"/>
            <a:t>グループウェア</a:t>
          </a:r>
          <a:endParaRPr kumimoji="1" lang="ja-JP" altLang="en-US" dirty="0"/>
        </a:p>
      </dgm:t>
    </dgm:pt>
    <dgm:pt modelId="{D84E0D8C-72D5-4A34-A929-BE0A9C5C75EB}" type="sibTrans" cxnId="{ADFD41A7-E9F8-4148-9823-7544989EE9D0}">
      <dgm:prSet/>
      <dgm:spPr/>
      <dgm:t>
        <a:bodyPr/>
        <a:lstStyle/>
        <a:p>
          <a:endParaRPr kumimoji="1" lang="ja-JP" altLang="en-US"/>
        </a:p>
      </dgm:t>
    </dgm:pt>
    <dgm:pt modelId="{40CA3AEA-4EF0-47C3-AA1D-01E2346DF523}" type="parTrans" cxnId="{ADFD41A7-E9F8-4148-9823-7544989EE9D0}">
      <dgm:prSet/>
      <dgm:spPr/>
      <dgm:t>
        <a:bodyPr/>
        <a:lstStyle/>
        <a:p>
          <a:endParaRPr kumimoji="1" lang="ja-JP" altLang="en-US"/>
        </a:p>
      </dgm:t>
    </dgm:pt>
    <dgm:pt modelId="{6DEBFE76-F50B-4E1F-89C4-9E82FBBB622D}" type="pres">
      <dgm:prSet presAssocID="{DEC7C3D6-7AF0-4D30-A794-6E4DE595ED9B}" presName="compositeShape" presStyleCnt="0">
        <dgm:presLayoutVars>
          <dgm:chMax val="7"/>
          <dgm:dir/>
          <dgm:resizeHandles val="exact"/>
        </dgm:presLayoutVars>
      </dgm:prSet>
      <dgm:spPr/>
    </dgm:pt>
    <dgm:pt modelId="{14542299-8FB5-49A4-8BC7-DC3B8AAAD031}" type="pres">
      <dgm:prSet presAssocID="{DEC7C3D6-7AF0-4D30-A794-6E4DE595ED9B}" presName="wedge1" presStyleLbl="node1" presStyleIdx="0" presStyleCnt="3"/>
      <dgm:spPr/>
      <dgm:t>
        <a:bodyPr/>
        <a:lstStyle/>
        <a:p>
          <a:endParaRPr kumimoji="1" lang="ja-JP" altLang="en-US"/>
        </a:p>
      </dgm:t>
    </dgm:pt>
    <dgm:pt modelId="{E0CB851D-6584-4C84-B71E-1FCFC128F4F8}" type="pres">
      <dgm:prSet presAssocID="{DEC7C3D6-7AF0-4D30-A794-6E4DE595ED9B}" presName="dummy1a" presStyleCnt="0"/>
      <dgm:spPr/>
    </dgm:pt>
    <dgm:pt modelId="{20B71881-B00E-4574-B150-BCB3947E4DB4}" type="pres">
      <dgm:prSet presAssocID="{DEC7C3D6-7AF0-4D30-A794-6E4DE595ED9B}" presName="dummy1b" presStyleCnt="0"/>
      <dgm:spPr/>
    </dgm:pt>
    <dgm:pt modelId="{8CCF9CA7-2AD8-443F-8021-AC82A70558CD}" type="pres">
      <dgm:prSet presAssocID="{DEC7C3D6-7AF0-4D30-A794-6E4DE595ED9B}" presName="wedge1Tx" presStyleLbl="node1" presStyleIdx="0" presStyleCnt="3">
        <dgm:presLayoutVars>
          <dgm:chMax val="0"/>
          <dgm:chPref val="0"/>
          <dgm:bulletEnabled val="1"/>
        </dgm:presLayoutVars>
      </dgm:prSet>
      <dgm:spPr/>
      <dgm:t>
        <a:bodyPr/>
        <a:lstStyle/>
        <a:p>
          <a:endParaRPr kumimoji="1" lang="ja-JP" altLang="en-US"/>
        </a:p>
      </dgm:t>
    </dgm:pt>
    <dgm:pt modelId="{E81BF78A-AC3B-4F7F-BBF5-399C1E139E96}" type="pres">
      <dgm:prSet presAssocID="{DEC7C3D6-7AF0-4D30-A794-6E4DE595ED9B}" presName="wedge2" presStyleLbl="node1" presStyleIdx="1" presStyleCnt="3"/>
      <dgm:spPr/>
      <dgm:t>
        <a:bodyPr/>
        <a:lstStyle/>
        <a:p>
          <a:endParaRPr kumimoji="1" lang="ja-JP" altLang="en-US"/>
        </a:p>
      </dgm:t>
    </dgm:pt>
    <dgm:pt modelId="{A5013B90-A1C6-4BBF-BC12-149A39D60D11}" type="pres">
      <dgm:prSet presAssocID="{DEC7C3D6-7AF0-4D30-A794-6E4DE595ED9B}" presName="dummy2a" presStyleCnt="0"/>
      <dgm:spPr/>
    </dgm:pt>
    <dgm:pt modelId="{954BC445-154C-4F69-BE56-35435CC24676}" type="pres">
      <dgm:prSet presAssocID="{DEC7C3D6-7AF0-4D30-A794-6E4DE595ED9B}" presName="dummy2b" presStyleCnt="0"/>
      <dgm:spPr/>
    </dgm:pt>
    <dgm:pt modelId="{FAF25406-EBEB-47ED-BDA2-9E6122D58D87}" type="pres">
      <dgm:prSet presAssocID="{DEC7C3D6-7AF0-4D30-A794-6E4DE595ED9B}" presName="wedge2Tx" presStyleLbl="node1" presStyleIdx="1" presStyleCnt="3">
        <dgm:presLayoutVars>
          <dgm:chMax val="0"/>
          <dgm:chPref val="0"/>
          <dgm:bulletEnabled val="1"/>
        </dgm:presLayoutVars>
      </dgm:prSet>
      <dgm:spPr/>
      <dgm:t>
        <a:bodyPr/>
        <a:lstStyle/>
        <a:p>
          <a:endParaRPr kumimoji="1" lang="ja-JP" altLang="en-US"/>
        </a:p>
      </dgm:t>
    </dgm:pt>
    <dgm:pt modelId="{0BD9481F-F298-4BEF-B51B-FD065803D005}" type="pres">
      <dgm:prSet presAssocID="{DEC7C3D6-7AF0-4D30-A794-6E4DE595ED9B}" presName="wedge3" presStyleLbl="node1" presStyleIdx="2" presStyleCnt="3" custLinFactNeighborX="920" custLinFactNeighborY="-1304"/>
      <dgm:spPr/>
      <dgm:t>
        <a:bodyPr/>
        <a:lstStyle/>
        <a:p>
          <a:endParaRPr kumimoji="1" lang="ja-JP" altLang="en-US"/>
        </a:p>
      </dgm:t>
    </dgm:pt>
    <dgm:pt modelId="{0DB7E80A-AFCC-4B35-85D1-0026BB373856}" type="pres">
      <dgm:prSet presAssocID="{DEC7C3D6-7AF0-4D30-A794-6E4DE595ED9B}" presName="dummy3a" presStyleCnt="0"/>
      <dgm:spPr/>
    </dgm:pt>
    <dgm:pt modelId="{9C27C72C-3EF5-459B-8699-A2A7E2ACCF19}" type="pres">
      <dgm:prSet presAssocID="{DEC7C3D6-7AF0-4D30-A794-6E4DE595ED9B}" presName="dummy3b" presStyleCnt="0"/>
      <dgm:spPr/>
    </dgm:pt>
    <dgm:pt modelId="{453C773D-7920-4261-A3CA-18F0224DDE92}" type="pres">
      <dgm:prSet presAssocID="{DEC7C3D6-7AF0-4D30-A794-6E4DE595ED9B}" presName="wedge3Tx" presStyleLbl="node1" presStyleIdx="2" presStyleCnt="3">
        <dgm:presLayoutVars>
          <dgm:chMax val="0"/>
          <dgm:chPref val="0"/>
          <dgm:bulletEnabled val="1"/>
        </dgm:presLayoutVars>
      </dgm:prSet>
      <dgm:spPr/>
      <dgm:t>
        <a:bodyPr/>
        <a:lstStyle/>
        <a:p>
          <a:endParaRPr kumimoji="1" lang="ja-JP" altLang="en-US"/>
        </a:p>
      </dgm:t>
    </dgm:pt>
    <dgm:pt modelId="{B3E0AE61-CE93-44BE-8E14-67846A941D62}" type="pres">
      <dgm:prSet presAssocID="{8C046B52-DD2C-4E69-9959-B0248C4D3A55}" presName="arrowWedge1" presStyleLbl="fgSibTrans2D1" presStyleIdx="0" presStyleCnt="3"/>
      <dgm:spPr/>
    </dgm:pt>
    <dgm:pt modelId="{B4306885-22CC-4709-8586-50DA46FA6583}" type="pres">
      <dgm:prSet presAssocID="{D84E0D8C-72D5-4A34-A929-BE0A9C5C75EB}" presName="arrowWedge2" presStyleLbl="fgSibTrans2D1" presStyleIdx="1" presStyleCnt="3"/>
      <dgm:spPr/>
    </dgm:pt>
    <dgm:pt modelId="{52850875-5E76-4667-BCF4-C28487ACED0D}" type="pres">
      <dgm:prSet presAssocID="{F367A3C6-A859-4C5D-9105-AD5D45B746B8}" presName="arrowWedge3" presStyleLbl="fgSibTrans2D1" presStyleIdx="2" presStyleCnt="3"/>
      <dgm:spPr/>
    </dgm:pt>
  </dgm:ptLst>
  <dgm:cxnLst>
    <dgm:cxn modelId="{74BFD986-0D14-4D61-B308-FB8FAF059972}" type="presOf" srcId="{DF5B00D0-5B36-49D7-9B4B-F5F828917D7E}" destId="{8CCF9CA7-2AD8-443F-8021-AC82A70558CD}" srcOrd="1" destOrd="0" presId="urn:microsoft.com/office/officeart/2005/8/layout/cycle8"/>
    <dgm:cxn modelId="{FC372DD0-2B56-4EC0-8E27-0CA528DF6D4E}" type="presOf" srcId="{DF5B00D0-5B36-49D7-9B4B-F5F828917D7E}" destId="{14542299-8FB5-49A4-8BC7-DC3B8AAAD031}" srcOrd="0" destOrd="0" presId="urn:microsoft.com/office/officeart/2005/8/layout/cycle8"/>
    <dgm:cxn modelId="{9F899B57-DEE3-411A-A070-8E21A0F9066F}" type="presOf" srcId="{EE24DBAE-57C4-4A31-BB18-7EDEEA8ABA29}" destId="{0BD9481F-F298-4BEF-B51B-FD065803D005}" srcOrd="0" destOrd="0" presId="urn:microsoft.com/office/officeart/2005/8/layout/cycle8"/>
    <dgm:cxn modelId="{79DE550D-2393-4BFE-8222-476203C36ACF}" srcId="{DEC7C3D6-7AF0-4D30-A794-6E4DE595ED9B}" destId="{EE24DBAE-57C4-4A31-BB18-7EDEEA8ABA29}" srcOrd="2" destOrd="0" parTransId="{D9771CCC-7590-471B-B8C8-DE16DA51D339}" sibTransId="{F367A3C6-A859-4C5D-9105-AD5D45B746B8}"/>
    <dgm:cxn modelId="{FCE2ADF7-B3C7-452A-8705-71F34B76BD68}" type="presOf" srcId="{DEC7C3D6-7AF0-4D30-A794-6E4DE595ED9B}" destId="{6DEBFE76-F50B-4E1F-89C4-9E82FBBB622D}" srcOrd="0" destOrd="0" presId="urn:microsoft.com/office/officeart/2005/8/layout/cycle8"/>
    <dgm:cxn modelId="{A5C4B765-84D4-406E-8F6F-9ECA6E8E830F}" type="presOf" srcId="{4BED555A-1590-4D7E-ADB8-ECA563585937}" destId="{FAF25406-EBEB-47ED-BDA2-9E6122D58D87}" srcOrd="1" destOrd="0" presId="urn:microsoft.com/office/officeart/2005/8/layout/cycle8"/>
    <dgm:cxn modelId="{B436B201-2472-46A1-916B-D816B45F2E62}" type="presOf" srcId="{4BED555A-1590-4D7E-ADB8-ECA563585937}" destId="{E81BF78A-AC3B-4F7F-BBF5-399C1E139E96}" srcOrd="0" destOrd="0" presId="urn:microsoft.com/office/officeart/2005/8/layout/cycle8"/>
    <dgm:cxn modelId="{6A2A09B0-E141-4B0D-BEB4-BB1B6CE29701}" type="presOf" srcId="{EE24DBAE-57C4-4A31-BB18-7EDEEA8ABA29}" destId="{453C773D-7920-4261-A3CA-18F0224DDE92}" srcOrd="1" destOrd="0" presId="urn:microsoft.com/office/officeart/2005/8/layout/cycle8"/>
    <dgm:cxn modelId="{ADFD41A7-E9F8-4148-9823-7544989EE9D0}" srcId="{DEC7C3D6-7AF0-4D30-A794-6E4DE595ED9B}" destId="{4BED555A-1590-4D7E-ADB8-ECA563585937}" srcOrd="1" destOrd="0" parTransId="{40CA3AEA-4EF0-47C3-AA1D-01E2346DF523}" sibTransId="{D84E0D8C-72D5-4A34-A929-BE0A9C5C75EB}"/>
    <dgm:cxn modelId="{A11379C6-F3D1-417F-8791-3D93F3A3F31D}" srcId="{DEC7C3D6-7AF0-4D30-A794-6E4DE595ED9B}" destId="{DF5B00D0-5B36-49D7-9B4B-F5F828917D7E}" srcOrd="0" destOrd="0" parTransId="{F44D5C0D-1A5C-46A1-B5EB-C2E6AF31C0D0}" sibTransId="{8C046B52-DD2C-4E69-9959-B0248C4D3A55}"/>
    <dgm:cxn modelId="{AB72B851-0C98-41C5-ACAB-B4DEADC12446}" type="presParOf" srcId="{6DEBFE76-F50B-4E1F-89C4-9E82FBBB622D}" destId="{14542299-8FB5-49A4-8BC7-DC3B8AAAD031}" srcOrd="0" destOrd="0" presId="urn:microsoft.com/office/officeart/2005/8/layout/cycle8"/>
    <dgm:cxn modelId="{2D960EAF-5E33-4BF3-A561-90421D808377}" type="presParOf" srcId="{6DEBFE76-F50B-4E1F-89C4-9E82FBBB622D}" destId="{E0CB851D-6584-4C84-B71E-1FCFC128F4F8}" srcOrd="1" destOrd="0" presId="urn:microsoft.com/office/officeart/2005/8/layout/cycle8"/>
    <dgm:cxn modelId="{9C61E07F-FCD9-400F-B375-52FCC7779676}" type="presParOf" srcId="{6DEBFE76-F50B-4E1F-89C4-9E82FBBB622D}" destId="{20B71881-B00E-4574-B150-BCB3947E4DB4}" srcOrd="2" destOrd="0" presId="urn:microsoft.com/office/officeart/2005/8/layout/cycle8"/>
    <dgm:cxn modelId="{71A13676-14FD-4E6D-B990-8BB96E89EA13}" type="presParOf" srcId="{6DEBFE76-F50B-4E1F-89C4-9E82FBBB622D}" destId="{8CCF9CA7-2AD8-443F-8021-AC82A70558CD}" srcOrd="3" destOrd="0" presId="urn:microsoft.com/office/officeart/2005/8/layout/cycle8"/>
    <dgm:cxn modelId="{2ED65D54-AC33-40CC-80DC-5A11C7899572}" type="presParOf" srcId="{6DEBFE76-F50B-4E1F-89C4-9E82FBBB622D}" destId="{E81BF78A-AC3B-4F7F-BBF5-399C1E139E96}" srcOrd="4" destOrd="0" presId="urn:microsoft.com/office/officeart/2005/8/layout/cycle8"/>
    <dgm:cxn modelId="{61F5C201-0EAE-4BA1-BCF2-F48FBFF2C254}" type="presParOf" srcId="{6DEBFE76-F50B-4E1F-89C4-9E82FBBB622D}" destId="{A5013B90-A1C6-4BBF-BC12-149A39D60D11}" srcOrd="5" destOrd="0" presId="urn:microsoft.com/office/officeart/2005/8/layout/cycle8"/>
    <dgm:cxn modelId="{F8C3614E-E6BD-4C58-A9CC-218D8196D638}" type="presParOf" srcId="{6DEBFE76-F50B-4E1F-89C4-9E82FBBB622D}" destId="{954BC445-154C-4F69-BE56-35435CC24676}" srcOrd="6" destOrd="0" presId="urn:microsoft.com/office/officeart/2005/8/layout/cycle8"/>
    <dgm:cxn modelId="{D160316F-1098-4C48-A5BD-CBEFB4EEC581}" type="presParOf" srcId="{6DEBFE76-F50B-4E1F-89C4-9E82FBBB622D}" destId="{FAF25406-EBEB-47ED-BDA2-9E6122D58D87}" srcOrd="7" destOrd="0" presId="urn:microsoft.com/office/officeart/2005/8/layout/cycle8"/>
    <dgm:cxn modelId="{42829C9E-633E-46A2-BE1C-D0D67FF8B6E1}" type="presParOf" srcId="{6DEBFE76-F50B-4E1F-89C4-9E82FBBB622D}" destId="{0BD9481F-F298-4BEF-B51B-FD065803D005}" srcOrd="8" destOrd="0" presId="urn:microsoft.com/office/officeart/2005/8/layout/cycle8"/>
    <dgm:cxn modelId="{3B54A16E-D526-4883-BF3E-D43DB44E9E56}" type="presParOf" srcId="{6DEBFE76-F50B-4E1F-89C4-9E82FBBB622D}" destId="{0DB7E80A-AFCC-4B35-85D1-0026BB373856}" srcOrd="9" destOrd="0" presId="urn:microsoft.com/office/officeart/2005/8/layout/cycle8"/>
    <dgm:cxn modelId="{8CAA2C07-908D-43A3-8471-6F569A646EFF}" type="presParOf" srcId="{6DEBFE76-F50B-4E1F-89C4-9E82FBBB622D}" destId="{9C27C72C-3EF5-459B-8699-A2A7E2ACCF19}" srcOrd="10" destOrd="0" presId="urn:microsoft.com/office/officeart/2005/8/layout/cycle8"/>
    <dgm:cxn modelId="{6CD6731F-7F33-4CC8-9907-ADF2BAF4F0A3}" type="presParOf" srcId="{6DEBFE76-F50B-4E1F-89C4-9E82FBBB622D}" destId="{453C773D-7920-4261-A3CA-18F0224DDE92}" srcOrd="11" destOrd="0" presId="urn:microsoft.com/office/officeart/2005/8/layout/cycle8"/>
    <dgm:cxn modelId="{417C0A99-D63C-4FFF-BE9A-38204A44CB02}" type="presParOf" srcId="{6DEBFE76-F50B-4E1F-89C4-9E82FBBB622D}" destId="{B3E0AE61-CE93-44BE-8E14-67846A941D62}" srcOrd="12" destOrd="0" presId="urn:microsoft.com/office/officeart/2005/8/layout/cycle8"/>
    <dgm:cxn modelId="{6A148EEB-EE11-49B8-A1E0-40CC3A1EAC56}" type="presParOf" srcId="{6DEBFE76-F50B-4E1F-89C4-9E82FBBB622D}" destId="{B4306885-22CC-4709-8586-50DA46FA6583}" srcOrd="13" destOrd="0" presId="urn:microsoft.com/office/officeart/2005/8/layout/cycle8"/>
    <dgm:cxn modelId="{39F452FE-CA77-4068-B8DF-137F26A4B6EB}" type="presParOf" srcId="{6DEBFE76-F50B-4E1F-89C4-9E82FBBB622D}" destId="{52850875-5E76-4667-BCF4-C28487ACED0D}" srcOrd="14" destOrd="0" presId="urn:microsoft.com/office/officeart/2005/8/layout/cycle8"/>
  </dgm:cxnLst>
  <dgm:bg/>
  <dgm:whole/>
  <dgm:extLst>
    <a:ext uri="http://schemas.microsoft.com/office/drawing/2008/diagram">
      <dsp:dataModelExt xmlns:dsp="http://schemas.microsoft.com/office/drawing/2008/diagram" xmlns=""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996525A-161A-4438-BBF2-11171A2FDEE8}" type="doc">
      <dgm:prSet loTypeId="urn:microsoft.com/office/officeart/2005/8/layout/radial4" loCatId="relationship" qsTypeId="urn:microsoft.com/office/officeart/2005/8/quickstyle/3d7" qsCatId="3D" csTypeId="urn:microsoft.com/office/officeart/2005/8/colors/colorful5" csCatId="colorful" phldr="1"/>
      <dgm:spPr/>
      <dgm:t>
        <a:bodyPr/>
        <a:lstStyle/>
        <a:p>
          <a:endParaRPr kumimoji="1" lang="ja-JP" altLang="en-US"/>
        </a:p>
      </dgm:t>
    </dgm:pt>
    <dgm:pt modelId="{F751472D-4690-424E-9FC1-E453610DBA90}">
      <dgm:prSet phldrT="[テキスト]" custT="1"/>
      <dgm:spPr/>
      <dgm:t>
        <a:bodyPr/>
        <a:lstStyle/>
        <a:p>
          <a:r>
            <a:rPr kumimoji="1" lang="en-US" altLang="ja-JP" sz="2000" dirty="0" smtClean="0"/>
            <a:t>NetCommons</a:t>
          </a:r>
          <a:endParaRPr kumimoji="1" lang="ja-JP" altLang="en-US" sz="2400" dirty="0"/>
        </a:p>
      </dgm:t>
    </dgm:pt>
    <dgm:pt modelId="{B4B3061C-A256-4457-9575-49FCE34F3497}" type="parTrans" cxnId="{7A029D1A-E844-44E6-B46F-C427AEF5A94E}">
      <dgm:prSet/>
      <dgm:spPr/>
      <dgm:t>
        <a:bodyPr/>
        <a:lstStyle/>
        <a:p>
          <a:endParaRPr kumimoji="1" lang="ja-JP" altLang="en-US"/>
        </a:p>
      </dgm:t>
    </dgm:pt>
    <dgm:pt modelId="{6D401BA8-EAED-4615-BCC8-970891229222}" type="sibTrans" cxnId="{7A029D1A-E844-44E6-B46F-C427AEF5A94E}">
      <dgm:prSet/>
      <dgm:spPr/>
      <dgm:t>
        <a:bodyPr/>
        <a:lstStyle/>
        <a:p>
          <a:endParaRPr kumimoji="1" lang="ja-JP" altLang="en-US"/>
        </a:p>
      </dgm:t>
    </dgm:pt>
    <dgm:pt modelId="{20392432-6A36-4FD3-9338-4B57C6299C68}">
      <dgm:prSet phldrT="[テキスト]" custT="1"/>
      <dgm:spPr/>
      <dgm:t>
        <a:bodyPr/>
        <a:lstStyle/>
        <a:p>
          <a:r>
            <a:rPr kumimoji="1" lang="ja-JP" altLang="en-US" sz="2000" dirty="0" smtClean="0"/>
            <a:t>パブリック</a:t>
          </a:r>
          <a:endParaRPr kumimoji="1" lang="en-US" altLang="ja-JP" sz="2000" dirty="0" smtClean="0"/>
        </a:p>
        <a:p>
          <a:r>
            <a:rPr kumimoji="1" lang="ja-JP" altLang="en-US" sz="2000" dirty="0" smtClean="0"/>
            <a:t>スペース</a:t>
          </a:r>
          <a:endParaRPr kumimoji="1" lang="ja-JP" altLang="en-US" sz="2000" dirty="0"/>
        </a:p>
      </dgm:t>
    </dgm:pt>
    <dgm:pt modelId="{15A5303A-514B-4C2F-B2EB-97DB86C183D1}" type="parTrans" cxnId="{E9272F88-9760-483B-B7DA-52AD4342CD6C}">
      <dgm:prSet/>
      <dgm:spPr/>
      <dgm:t>
        <a:bodyPr/>
        <a:lstStyle/>
        <a:p>
          <a:endParaRPr kumimoji="1" lang="ja-JP" altLang="en-US" dirty="0"/>
        </a:p>
      </dgm:t>
    </dgm:pt>
    <dgm:pt modelId="{DD97649B-D753-4DEE-8F3B-28A6728F3A92}" type="sibTrans" cxnId="{E9272F88-9760-483B-B7DA-52AD4342CD6C}">
      <dgm:prSet/>
      <dgm:spPr/>
      <dgm:t>
        <a:bodyPr/>
        <a:lstStyle/>
        <a:p>
          <a:endParaRPr kumimoji="1" lang="ja-JP" altLang="en-US"/>
        </a:p>
      </dgm:t>
    </dgm:pt>
    <dgm:pt modelId="{BA8AB1AF-A405-4595-95A6-BB6EC71E131E}">
      <dgm:prSet phldrT="[テキスト]" custT="1"/>
      <dgm:spPr/>
      <dgm:t>
        <a:bodyPr/>
        <a:lstStyle/>
        <a:p>
          <a:r>
            <a:rPr kumimoji="1" lang="ja-JP" altLang="en-US" sz="2000" dirty="0" smtClean="0"/>
            <a:t>プライベート</a:t>
          </a:r>
          <a:endParaRPr kumimoji="1" lang="en-US" altLang="ja-JP" sz="2000" dirty="0" smtClean="0"/>
        </a:p>
        <a:p>
          <a:r>
            <a:rPr kumimoji="1" lang="ja-JP" altLang="en-US" sz="2000" dirty="0" smtClean="0"/>
            <a:t>スペース</a:t>
          </a:r>
          <a:endParaRPr kumimoji="1" lang="ja-JP" altLang="en-US" sz="2000" dirty="0"/>
        </a:p>
      </dgm:t>
    </dgm:pt>
    <dgm:pt modelId="{93138143-5E02-4B63-A77E-553D7134BB0B}" type="parTrans" cxnId="{9F179B0D-B488-4A63-8823-9B7E43FF919D}">
      <dgm:prSet/>
      <dgm:spPr/>
      <dgm:t>
        <a:bodyPr/>
        <a:lstStyle/>
        <a:p>
          <a:endParaRPr kumimoji="1" lang="ja-JP" altLang="en-US" dirty="0"/>
        </a:p>
      </dgm:t>
    </dgm:pt>
    <dgm:pt modelId="{D5EBFF27-2292-4B1D-A094-DC8EE7246058}" type="sibTrans" cxnId="{9F179B0D-B488-4A63-8823-9B7E43FF919D}">
      <dgm:prSet/>
      <dgm:spPr/>
      <dgm:t>
        <a:bodyPr/>
        <a:lstStyle/>
        <a:p>
          <a:endParaRPr kumimoji="1" lang="ja-JP" altLang="en-US"/>
        </a:p>
      </dgm:t>
    </dgm:pt>
    <dgm:pt modelId="{073EB7F1-D358-4085-ABE3-ED46294834F8}">
      <dgm:prSet phldrT="[テキスト]" custT="1"/>
      <dgm:spPr/>
      <dgm:t>
        <a:bodyPr/>
        <a:lstStyle/>
        <a:p>
          <a:r>
            <a:rPr kumimoji="1" lang="ja-JP" altLang="en-US" sz="2000" dirty="0" smtClean="0"/>
            <a:t>グループ</a:t>
          </a:r>
          <a:endParaRPr kumimoji="1" lang="en-US" altLang="ja-JP" sz="2000" dirty="0" smtClean="0"/>
        </a:p>
        <a:p>
          <a:r>
            <a:rPr kumimoji="1" lang="ja-JP" altLang="en-US" sz="2000" dirty="0" smtClean="0"/>
            <a:t>スペース</a:t>
          </a:r>
          <a:endParaRPr kumimoji="1" lang="ja-JP" altLang="en-US" sz="2000" dirty="0"/>
        </a:p>
      </dgm:t>
    </dgm:pt>
    <dgm:pt modelId="{8E78055D-5A0B-4F6A-8D0F-71F3686E6944}" type="parTrans" cxnId="{E97D0B23-DB03-4ED6-8FFC-BBF10FE2E692}">
      <dgm:prSet/>
      <dgm:spPr/>
      <dgm:t>
        <a:bodyPr/>
        <a:lstStyle/>
        <a:p>
          <a:endParaRPr kumimoji="1" lang="ja-JP" altLang="en-US" dirty="0"/>
        </a:p>
      </dgm:t>
    </dgm:pt>
    <dgm:pt modelId="{3AAE6626-F642-4438-A3A7-E47C8F3F8493}" type="sibTrans" cxnId="{E97D0B23-DB03-4ED6-8FFC-BBF10FE2E692}">
      <dgm:prSet/>
      <dgm:spPr/>
      <dgm:t>
        <a:bodyPr/>
        <a:lstStyle/>
        <a:p>
          <a:endParaRPr kumimoji="1" lang="ja-JP" altLang="en-US"/>
        </a:p>
      </dgm:t>
    </dgm:pt>
    <dgm:pt modelId="{FBCFC574-FF15-4BFB-8C05-E2A5349FF8FA}" type="pres">
      <dgm:prSet presAssocID="{8996525A-161A-4438-BBF2-11171A2FDEE8}" presName="cycle" presStyleCnt="0">
        <dgm:presLayoutVars>
          <dgm:chMax val="1"/>
          <dgm:dir/>
          <dgm:animLvl val="ctr"/>
          <dgm:resizeHandles val="exact"/>
        </dgm:presLayoutVars>
      </dgm:prSet>
      <dgm:spPr/>
      <dgm:t>
        <a:bodyPr/>
        <a:lstStyle/>
        <a:p>
          <a:endParaRPr kumimoji="1" lang="ja-JP" altLang="en-US"/>
        </a:p>
      </dgm:t>
    </dgm:pt>
    <dgm:pt modelId="{79F56EF8-3D57-45F0-B4C7-B18ED6E4E90B}" type="pres">
      <dgm:prSet presAssocID="{F751472D-4690-424E-9FC1-E453610DBA90}" presName="centerShape" presStyleLbl="node0" presStyleIdx="0" presStyleCnt="1"/>
      <dgm:spPr/>
      <dgm:t>
        <a:bodyPr/>
        <a:lstStyle/>
        <a:p>
          <a:endParaRPr kumimoji="1" lang="ja-JP" altLang="en-US"/>
        </a:p>
      </dgm:t>
    </dgm:pt>
    <dgm:pt modelId="{D763FADD-769F-4858-AF01-349AA5E70878}" type="pres">
      <dgm:prSet presAssocID="{15A5303A-514B-4C2F-B2EB-97DB86C183D1}" presName="parTrans" presStyleLbl="bgSibTrans2D1" presStyleIdx="0" presStyleCnt="3"/>
      <dgm:spPr/>
      <dgm:t>
        <a:bodyPr/>
        <a:lstStyle/>
        <a:p>
          <a:endParaRPr kumimoji="1" lang="ja-JP" altLang="en-US"/>
        </a:p>
      </dgm:t>
    </dgm:pt>
    <dgm:pt modelId="{FA5157B8-3718-402E-A717-77815FE91C9E}" type="pres">
      <dgm:prSet presAssocID="{20392432-6A36-4FD3-9338-4B57C6299C68}" presName="node" presStyleLbl="node1" presStyleIdx="0" presStyleCnt="3">
        <dgm:presLayoutVars>
          <dgm:bulletEnabled val="1"/>
        </dgm:presLayoutVars>
      </dgm:prSet>
      <dgm:spPr/>
      <dgm:t>
        <a:bodyPr/>
        <a:lstStyle/>
        <a:p>
          <a:endParaRPr kumimoji="1" lang="ja-JP" altLang="en-US"/>
        </a:p>
      </dgm:t>
    </dgm:pt>
    <dgm:pt modelId="{1BFD9D7F-EAD9-4612-B3EC-D7497C1F3314}" type="pres">
      <dgm:prSet presAssocID="{93138143-5E02-4B63-A77E-553D7134BB0B}" presName="parTrans" presStyleLbl="bgSibTrans2D1" presStyleIdx="1" presStyleCnt="3"/>
      <dgm:spPr/>
      <dgm:t>
        <a:bodyPr/>
        <a:lstStyle/>
        <a:p>
          <a:endParaRPr kumimoji="1" lang="ja-JP" altLang="en-US"/>
        </a:p>
      </dgm:t>
    </dgm:pt>
    <dgm:pt modelId="{8FAC0A8F-93AE-4C30-AB96-4446C20BBA6B}" type="pres">
      <dgm:prSet presAssocID="{BA8AB1AF-A405-4595-95A6-BB6EC71E131E}" presName="node" presStyleLbl="node1" presStyleIdx="1" presStyleCnt="3">
        <dgm:presLayoutVars>
          <dgm:bulletEnabled val="1"/>
        </dgm:presLayoutVars>
      </dgm:prSet>
      <dgm:spPr/>
      <dgm:t>
        <a:bodyPr/>
        <a:lstStyle/>
        <a:p>
          <a:endParaRPr kumimoji="1" lang="ja-JP" altLang="en-US"/>
        </a:p>
      </dgm:t>
    </dgm:pt>
    <dgm:pt modelId="{E11B2249-037C-40D3-8CD4-5D7FA2166CE4}" type="pres">
      <dgm:prSet presAssocID="{8E78055D-5A0B-4F6A-8D0F-71F3686E6944}" presName="parTrans" presStyleLbl="bgSibTrans2D1" presStyleIdx="2" presStyleCnt="3"/>
      <dgm:spPr/>
      <dgm:t>
        <a:bodyPr/>
        <a:lstStyle/>
        <a:p>
          <a:endParaRPr kumimoji="1" lang="ja-JP" altLang="en-US"/>
        </a:p>
      </dgm:t>
    </dgm:pt>
    <dgm:pt modelId="{6EAEA915-A7A8-4AFC-95FF-7CCCDFA397B1}" type="pres">
      <dgm:prSet presAssocID="{073EB7F1-D358-4085-ABE3-ED46294834F8}" presName="node" presStyleLbl="node1" presStyleIdx="2" presStyleCnt="3">
        <dgm:presLayoutVars>
          <dgm:bulletEnabled val="1"/>
        </dgm:presLayoutVars>
      </dgm:prSet>
      <dgm:spPr/>
      <dgm:t>
        <a:bodyPr/>
        <a:lstStyle/>
        <a:p>
          <a:endParaRPr kumimoji="1" lang="ja-JP" altLang="en-US"/>
        </a:p>
      </dgm:t>
    </dgm:pt>
  </dgm:ptLst>
  <dgm:cxnLst>
    <dgm:cxn modelId="{A8E5FE19-60F4-4E80-ABF6-0F5D74B152A4}" type="presOf" srcId="{20392432-6A36-4FD3-9338-4B57C6299C68}" destId="{FA5157B8-3718-402E-A717-77815FE91C9E}" srcOrd="0" destOrd="0" presId="urn:microsoft.com/office/officeart/2005/8/layout/radial4"/>
    <dgm:cxn modelId="{31C526DA-2066-4468-BD6A-EDB6A7C4C52F}" type="presOf" srcId="{8E78055D-5A0B-4F6A-8D0F-71F3686E6944}" destId="{E11B2249-037C-40D3-8CD4-5D7FA2166CE4}" srcOrd="0" destOrd="0" presId="urn:microsoft.com/office/officeart/2005/8/layout/radial4"/>
    <dgm:cxn modelId="{ECF932EA-1329-4DFA-9304-ED426BC568B2}" type="presOf" srcId="{073EB7F1-D358-4085-ABE3-ED46294834F8}" destId="{6EAEA915-A7A8-4AFC-95FF-7CCCDFA397B1}" srcOrd="0" destOrd="0" presId="urn:microsoft.com/office/officeart/2005/8/layout/radial4"/>
    <dgm:cxn modelId="{83521131-BAA3-4005-B67E-812823EFF66D}" type="presOf" srcId="{93138143-5E02-4B63-A77E-553D7134BB0B}" destId="{1BFD9D7F-EAD9-4612-B3EC-D7497C1F3314}" srcOrd="0" destOrd="0" presId="urn:microsoft.com/office/officeart/2005/8/layout/radial4"/>
    <dgm:cxn modelId="{86390996-8541-4081-B79D-B03ADBF146EC}" type="presOf" srcId="{F751472D-4690-424E-9FC1-E453610DBA90}" destId="{79F56EF8-3D57-45F0-B4C7-B18ED6E4E90B}" srcOrd="0" destOrd="0" presId="urn:microsoft.com/office/officeart/2005/8/layout/radial4"/>
    <dgm:cxn modelId="{E97D0B23-DB03-4ED6-8FFC-BBF10FE2E692}" srcId="{F751472D-4690-424E-9FC1-E453610DBA90}" destId="{073EB7F1-D358-4085-ABE3-ED46294834F8}" srcOrd="2" destOrd="0" parTransId="{8E78055D-5A0B-4F6A-8D0F-71F3686E6944}" sibTransId="{3AAE6626-F642-4438-A3A7-E47C8F3F8493}"/>
    <dgm:cxn modelId="{9F179B0D-B488-4A63-8823-9B7E43FF919D}" srcId="{F751472D-4690-424E-9FC1-E453610DBA90}" destId="{BA8AB1AF-A405-4595-95A6-BB6EC71E131E}" srcOrd="1" destOrd="0" parTransId="{93138143-5E02-4B63-A77E-553D7134BB0B}" sibTransId="{D5EBFF27-2292-4B1D-A094-DC8EE7246058}"/>
    <dgm:cxn modelId="{EB2F0650-00DF-4E33-A189-ED715673E8F3}" type="presOf" srcId="{15A5303A-514B-4C2F-B2EB-97DB86C183D1}" destId="{D763FADD-769F-4858-AF01-349AA5E70878}" srcOrd="0" destOrd="0" presId="urn:microsoft.com/office/officeart/2005/8/layout/radial4"/>
    <dgm:cxn modelId="{B86F0B82-A5FA-4C18-AD55-058D52C11B4C}" type="presOf" srcId="{8996525A-161A-4438-BBF2-11171A2FDEE8}" destId="{FBCFC574-FF15-4BFB-8C05-E2A5349FF8FA}" srcOrd="0" destOrd="0" presId="urn:microsoft.com/office/officeart/2005/8/layout/radial4"/>
    <dgm:cxn modelId="{7A029D1A-E844-44E6-B46F-C427AEF5A94E}" srcId="{8996525A-161A-4438-BBF2-11171A2FDEE8}" destId="{F751472D-4690-424E-9FC1-E453610DBA90}" srcOrd="0" destOrd="0" parTransId="{B4B3061C-A256-4457-9575-49FCE34F3497}" sibTransId="{6D401BA8-EAED-4615-BCC8-970891229222}"/>
    <dgm:cxn modelId="{7AD59EF0-225D-47D2-9B59-590D6AEB13DD}" type="presOf" srcId="{BA8AB1AF-A405-4595-95A6-BB6EC71E131E}" destId="{8FAC0A8F-93AE-4C30-AB96-4446C20BBA6B}" srcOrd="0" destOrd="0" presId="urn:microsoft.com/office/officeart/2005/8/layout/radial4"/>
    <dgm:cxn modelId="{E9272F88-9760-483B-B7DA-52AD4342CD6C}" srcId="{F751472D-4690-424E-9FC1-E453610DBA90}" destId="{20392432-6A36-4FD3-9338-4B57C6299C68}" srcOrd="0" destOrd="0" parTransId="{15A5303A-514B-4C2F-B2EB-97DB86C183D1}" sibTransId="{DD97649B-D753-4DEE-8F3B-28A6728F3A92}"/>
    <dgm:cxn modelId="{7B11118C-ED95-466A-851D-426A86FFA4B3}" type="presParOf" srcId="{FBCFC574-FF15-4BFB-8C05-E2A5349FF8FA}" destId="{79F56EF8-3D57-45F0-B4C7-B18ED6E4E90B}" srcOrd="0" destOrd="0" presId="urn:microsoft.com/office/officeart/2005/8/layout/radial4"/>
    <dgm:cxn modelId="{A6B4DDE2-6003-4C1A-A832-16557D0A8536}" type="presParOf" srcId="{FBCFC574-FF15-4BFB-8C05-E2A5349FF8FA}" destId="{D763FADD-769F-4858-AF01-349AA5E70878}" srcOrd="1" destOrd="0" presId="urn:microsoft.com/office/officeart/2005/8/layout/radial4"/>
    <dgm:cxn modelId="{7F022DE6-2FD3-4606-9C2A-57B03C63961C}" type="presParOf" srcId="{FBCFC574-FF15-4BFB-8C05-E2A5349FF8FA}" destId="{FA5157B8-3718-402E-A717-77815FE91C9E}" srcOrd="2" destOrd="0" presId="urn:microsoft.com/office/officeart/2005/8/layout/radial4"/>
    <dgm:cxn modelId="{D47BDD57-B10F-4CC9-80D7-8B0F3DB8809E}" type="presParOf" srcId="{FBCFC574-FF15-4BFB-8C05-E2A5349FF8FA}" destId="{1BFD9D7F-EAD9-4612-B3EC-D7497C1F3314}" srcOrd="3" destOrd="0" presId="urn:microsoft.com/office/officeart/2005/8/layout/radial4"/>
    <dgm:cxn modelId="{DC5F3324-E7C0-4E4F-B751-EF34FDD4F5A9}" type="presParOf" srcId="{FBCFC574-FF15-4BFB-8C05-E2A5349FF8FA}" destId="{8FAC0A8F-93AE-4C30-AB96-4446C20BBA6B}" srcOrd="4" destOrd="0" presId="urn:microsoft.com/office/officeart/2005/8/layout/radial4"/>
    <dgm:cxn modelId="{ADF09D86-13E1-49CE-814F-0FDB2913ADFC}" type="presParOf" srcId="{FBCFC574-FF15-4BFB-8C05-E2A5349FF8FA}" destId="{E11B2249-037C-40D3-8CD4-5D7FA2166CE4}" srcOrd="5" destOrd="0" presId="urn:microsoft.com/office/officeart/2005/8/layout/radial4"/>
    <dgm:cxn modelId="{13049061-6481-4746-A98C-E7B2BE17224F}" type="presParOf" srcId="{FBCFC574-FF15-4BFB-8C05-E2A5349FF8FA}" destId="{6EAEA915-A7A8-4AFC-95FF-7CCCDFA397B1}" srcOrd="6" destOrd="0" presId="urn:microsoft.com/office/officeart/2005/8/layout/radial4"/>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56B3E43-2FAE-4E52-962F-BE90A509F449}" type="doc">
      <dgm:prSet loTypeId="urn:microsoft.com/office/officeart/2005/8/layout/vProcess5" loCatId="process" qsTypeId="urn:microsoft.com/office/officeart/2005/8/quickstyle/simple1" qsCatId="simple" csTypeId="urn:microsoft.com/office/officeart/2005/8/colors/colorful2" csCatId="colorful" phldr="1"/>
      <dgm:spPr/>
      <dgm:t>
        <a:bodyPr/>
        <a:lstStyle/>
        <a:p>
          <a:endParaRPr kumimoji="1" lang="ja-JP" altLang="en-US"/>
        </a:p>
      </dgm:t>
    </dgm:pt>
    <dgm:pt modelId="{791E105B-2D40-45C8-8587-365084ABF1CD}">
      <dgm:prSet phldrT="[テキスト]" custT="1"/>
      <dgm:spPr/>
      <dgm:t>
        <a:bodyPr/>
        <a:lstStyle/>
        <a:p>
          <a:r>
            <a:rPr kumimoji="1" lang="en-US" altLang="ja-JP" sz="2800" dirty="0" smtClean="0"/>
            <a:t> A. </a:t>
          </a:r>
          <a:r>
            <a:rPr kumimoji="1" lang="ja-JP" altLang="en-US" sz="2800" dirty="0" smtClean="0"/>
            <a:t>設計</a:t>
          </a:r>
          <a:endParaRPr kumimoji="1" lang="ja-JP" altLang="en-US" sz="2800" dirty="0"/>
        </a:p>
      </dgm:t>
    </dgm:pt>
    <dgm:pt modelId="{70A5435A-A734-4D1B-B84C-9A72CADEB15E}" type="parTrans" cxnId="{94A30E57-122A-4C1E-81BA-7EBDC776A356}">
      <dgm:prSet/>
      <dgm:spPr/>
      <dgm:t>
        <a:bodyPr/>
        <a:lstStyle/>
        <a:p>
          <a:endParaRPr kumimoji="1" lang="ja-JP" altLang="en-US"/>
        </a:p>
      </dgm:t>
    </dgm:pt>
    <dgm:pt modelId="{8CD1317B-4CED-4DFF-8694-2184512038E6}" type="sibTrans" cxnId="{94A30E57-122A-4C1E-81BA-7EBDC776A356}">
      <dgm:prSet/>
      <dgm:spPr>
        <a:solidFill>
          <a:srgbClr val="26AB1F"/>
        </a:solidFill>
        <a:ln>
          <a:solidFill>
            <a:schemeClr val="bg1"/>
          </a:solidFill>
        </a:ln>
      </dgm:spPr>
      <dgm:t>
        <a:bodyPr/>
        <a:lstStyle/>
        <a:p>
          <a:endParaRPr kumimoji="1" lang="ja-JP" altLang="en-US" dirty="0"/>
        </a:p>
      </dgm:t>
    </dgm:pt>
    <dgm:pt modelId="{162A4E0D-FF0A-4EB7-B187-E172033B0A71}">
      <dgm:prSet phldrT="[テキスト]" custT="1"/>
      <dgm:spPr/>
      <dgm:t>
        <a:bodyPr/>
        <a:lstStyle/>
        <a:p>
          <a:r>
            <a:rPr kumimoji="1" lang="ja-JP" altLang="en-US" sz="2800" dirty="0" smtClean="0"/>
            <a:t> </a:t>
          </a:r>
          <a:r>
            <a:rPr kumimoji="1" lang="en-US" altLang="ja-JP" sz="2800" dirty="0" smtClean="0"/>
            <a:t>D. </a:t>
          </a:r>
          <a:r>
            <a:rPr kumimoji="1" lang="ja-JP" altLang="en-US" sz="2800" dirty="0" smtClean="0"/>
            <a:t>レビュー</a:t>
          </a:r>
          <a:endParaRPr kumimoji="1" lang="ja-JP" altLang="en-US" sz="2800" dirty="0"/>
        </a:p>
      </dgm:t>
    </dgm:pt>
    <dgm:pt modelId="{99C54616-36AD-497D-8AA9-2B54CFBAC714}" type="parTrans" cxnId="{F8853679-02D0-4584-9103-9DBAD7532994}">
      <dgm:prSet/>
      <dgm:spPr/>
      <dgm:t>
        <a:bodyPr/>
        <a:lstStyle/>
        <a:p>
          <a:endParaRPr kumimoji="1" lang="ja-JP" altLang="en-US"/>
        </a:p>
      </dgm:t>
    </dgm:pt>
    <dgm:pt modelId="{C3641393-5D1F-4584-A583-7A54375269E0}" type="sibTrans" cxnId="{F8853679-02D0-4584-9103-9DBAD7532994}">
      <dgm:prSet/>
      <dgm:spPr/>
      <dgm:t>
        <a:bodyPr/>
        <a:lstStyle/>
        <a:p>
          <a:endParaRPr kumimoji="1" lang="ja-JP" altLang="en-US"/>
        </a:p>
      </dgm:t>
    </dgm:pt>
    <dgm:pt modelId="{7C1DB073-F82D-4F23-B687-12AAAE1C0BD0}">
      <dgm:prSet phldrT="[テキスト]" custT="1"/>
      <dgm:spPr/>
      <dgm:t>
        <a:bodyPr/>
        <a:lstStyle/>
        <a:p>
          <a:r>
            <a:rPr kumimoji="1" lang="ja-JP" altLang="en-US" sz="2800" dirty="0" smtClean="0"/>
            <a:t> </a:t>
          </a:r>
          <a:r>
            <a:rPr kumimoji="1" lang="en-US" altLang="ja-JP" sz="2800" dirty="0" smtClean="0"/>
            <a:t>B. </a:t>
          </a:r>
          <a:r>
            <a:rPr kumimoji="1" lang="ja-JP" altLang="en-US" sz="2800" dirty="0" smtClean="0"/>
            <a:t>実装</a:t>
          </a:r>
          <a:r>
            <a:rPr kumimoji="1" lang="en-US" altLang="ja-JP" sz="2800" dirty="0" smtClean="0"/>
            <a:t>, </a:t>
          </a:r>
          <a:r>
            <a:rPr kumimoji="1" lang="ja-JP" altLang="en-US" sz="2800" dirty="0" smtClean="0"/>
            <a:t>テスト</a:t>
          </a:r>
          <a:endParaRPr kumimoji="1" lang="ja-JP" altLang="en-US" sz="2800" dirty="0"/>
        </a:p>
      </dgm:t>
    </dgm:pt>
    <dgm:pt modelId="{61793B87-F471-4CDD-AA21-3D8FD1DE5E01}" type="parTrans" cxnId="{8B6D260D-A334-436B-B798-4C64FE6BEBD5}">
      <dgm:prSet/>
      <dgm:spPr/>
      <dgm:t>
        <a:bodyPr/>
        <a:lstStyle/>
        <a:p>
          <a:endParaRPr kumimoji="1" lang="ja-JP" altLang="en-US"/>
        </a:p>
      </dgm:t>
    </dgm:pt>
    <dgm:pt modelId="{BD98E73C-AAA6-4DA5-93B6-6DF4DC152A30}" type="sibTrans" cxnId="{8B6D260D-A334-436B-B798-4C64FE6BEBD5}">
      <dgm:prSet/>
      <dgm:spPr>
        <a:solidFill>
          <a:srgbClr val="26AB1F"/>
        </a:solidFill>
        <a:ln>
          <a:solidFill>
            <a:schemeClr val="bg1">
              <a:alpha val="90000"/>
            </a:schemeClr>
          </a:solidFill>
        </a:ln>
      </dgm:spPr>
      <dgm:t>
        <a:bodyPr/>
        <a:lstStyle/>
        <a:p>
          <a:endParaRPr kumimoji="1" lang="ja-JP" altLang="en-US" dirty="0"/>
        </a:p>
      </dgm:t>
    </dgm:pt>
    <dgm:pt modelId="{B75DCB25-29DA-4B72-8E0D-5DB1E2C76043}">
      <dgm:prSet phldrT="[テキスト]" custT="1"/>
      <dgm:spPr/>
      <dgm:t>
        <a:bodyPr/>
        <a:lstStyle/>
        <a:p>
          <a:r>
            <a:rPr kumimoji="1" lang="en-US" altLang="ja-JP" sz="2800" dirty="0" smtClean="0"/>
            <a:t> C. </a:t>
          </a:r>
          <a:r>
            <a:rPr kumimoji="1" lang="ja-JP" altLang="en-US" sz="2800" dirty="0" smtClean="0"/>
            <a:t>レポジトリ取込み</a:t>
          </a:r>
          <a:r>
            <a:rPr kumimoji="1" lang="en-US" altLang="ja-JP" sz="2800" dirty="0" smtClean="0"/>
            <a:t>, </a:t>
          </a:r>
          <a:r>
            <a:rPr kumimoji="1" lang="ja-JP" altLang="en-US" sz="2800" dirty="0" smtClean="0"/>
            <a:t>テスト</a:t>
          </a:r>
          <a:endParaRPr kumimoji="1" lang="ja-JP" altLang="en-US" sz="2800" dirty="0"/>
        </a:p>
      </dgm:t>
    </dgm:pt>
    <dgm:pt modelId="{C010EDAA-DDB9-44C7-B016-15B51BAD19AC}" type="parTrans" cxnId="{31EF02E4-F094-4E6C-B430-0993C4C631DD}">
      <dgm:prSet/>
      <dgm:spPr/>
      <dgm:t>
        <a:bodyPr/>
        <a:lstStyle/>
        <a:p>
          <a:endParaRPr kumimoji="1" lang="ja-JP" altLang="en-US"/>
        </a:p>
      </dgm:t>
    </dgm:pt>
    <dgm:pt modelId="{7A2B3D62-CDA8-410F-ABDD-046A4CE93685}" type="sibTrans" cxnId="{31EF02E4-F094-4E6C-B430-0993C4C631DD}">
      <dgm:prSet/>
      <dgm:spPr>
        <a:solidFill>
          <a:srgbClr val="26AB1F"/>
        </a:solidFill>
        <a:ln>
          <a:solidFill>
            <a:schemeClr val="bg1"/>
          </a:solidFill>
        </a:ln>
      </dgm:spPr>
      <dgm:t>
        <a:bodyPr/>
        <a:lstStyle/>
        <a:p>
          <a:endParaRPr kumimoji="1" lang="ja-JP" altLang="en-US" dirty="0"/>
        </a:p>
      </dgm:t>
    </dgm:pt>
    <dgm:pt modelId="{870738DE-50B9-49A3-9A78-7C2B51BF5842}" type="pres">
      <dgm:prSet presAssocID="{D56B3E43-2FAE-4E52-962F-BE90A509F449}" presName="outerComposite" presStyleCnt="0">
        <dgm:presLayoutVars>
          <dgm:chMax val="5"/>
          <dgm:dir/>
          <dgm:resizeHandles val="exact"/>
        </dgm:presLayoutVars>
      </dgm:prSet>
      <dgm:spPr/>
      <dgm:t>
        <a:bodyPr/>
        <a:lstStyle/>
        <a:p>
          <a:endParaRPr kumimoji="1" lang="ja-JP" altLang="en-US"/>
        </a:p>
      </dgm:t>
    </dgm:pt>
    <dgm:pt modelId="{333DE63F-D1C3-43E9-A013-EE91608B3202}" type="pres">
      <dgm:prSet presAssocID="{D56B3E43-2FAE-4E52-962F-BE90A509F449}" presName="dummyMaxCanvas" presStyleCnt="0">
        <dgm:presLayoutVars/>
      </dgm:prSet>
      <dgm:spPr/>
      <dgm:t>
        <a:bodyPr/>
        <a:lstStyle/>
        <a:p>
          <a:endParaRPr kumimoji="1" lang="ja-JP" altLang="en-US"/>
        </a:p>
      </dgm:t>
    </dgm:pt>
    <dgm:pt modelId="{5632D2DD-3879-44D7-8835-CF6675CEE121}" type="pres">
      <dgm:prSet presAssocID="{D56B3E43-2FAE-4E52-962F-BE90A509F449}" presName="FourNodes_1" presStyleLbl="node1" presStyleIdx="0" presStyleCnt="4">
        <dgm:presLayoutVars>
          <dgm:bulletEnabled val="1"/>
        </dgm:presLayoutVars>
      </dgm:prSet>
      <dgm:spPr/>
      <dgm:t>
        <a:bodyPr/>
        <a:lstStyle/>
        <a:p>
          <a:endParaRPr kumimoji="1" lang="ja-JP" altLang="en-US"/>
        </a:p>
      </dgm:t>
    </dgm:pt>
    <dgm:pt modelId="{9AC6D0EA-4024-4CB3-95D5-69AA70217AAE}" type="pres">
      <dgm:prSet presAssocID="{D56B3E43-2FAE-4E52-962F-BE90A509F449}" presName="FourNodes_2" presStyleLbl="node1" presStyleIdx="1" presStyleCnt="4">
        <dgm:presLayoutVars>
          <dgm:bulletEnabled val="1"/>
        </dgm:presLayoutVars>
      </dgm:prSet>
      <dgm:spPr/>
      <dgm:t>
        <a:bodyPr/>
        <a:lstStyle/>
        <a:p>
          <a:endParaRPr kumimoji="1" lang="ja-JP" altLang="en-US"/>
        </a:p>
      </dgm:t>
    </dgm:pt>
    <dgm:pt modelId="{9DA06B50-A28B-465E-989A-880E4A93B624}" type="pres">
      <dgm:prSet presAssocID="{D56B3E43-2FAE-4E52-962F-BE90A509F449}" presName="FourNodes_3" presStyleLbl="node1" presStyleIdx="2" presStyleCnt="4">
        <dgm:presLayoutVars>
          <dgm:bulletEnabled val="1"/>
        </dgm:presLayoutVars>
      </dgm:prSet>
      <dgm:spPr/>
      <dgm:t>
        <a:bodyPr/>
        <a:lstStyle/>
        <a:p>
          <a:endParaRPr kumimoji="1" lang="ja-JP" altLang="en-US"/>
        </a:p>
      </dgm:t>
    </dgm:pt>
    <dgm:pt modelId="{5CCE1078-C9E8-4B33-A2C2-042F087613F0}" type="pres">
      <dgm:prSet presAssocID="{D56B3E43-2FAE-4E52-962F-BE90A509F449}" presName="FourNodes_4" presStyleLbl="node1" presStyleIdx="3" presStyleCnt="4">
        <dgm:presLayoutVars>
          <dgm:bulletEnabled val="1"/>
        </dgm:presLayoutVars>
      </dgm:prSet>
      <dgm:spPr/>
      <dgm:t>
        <a:bodyPr/>
        <a:lstStyle/>
        <a:p>
          <a:endParaRPr kumimoji="1" lang="ja-JP" altLang="en-US"/>
        </a:p>
      </dgm:t>
    </dgm:pt>
    <dgm:pt modelId="{36DA9816-1BE9-4BFC-9A7A-873258B108EC}" type="pres">
      <dgm:prSet presAssocID="{D56B3E43-2FAE-4E52-962F-BE90A509F449}" presName="FourConn_1-2" presStyleLbl="fgAccFollowNode1" presStyleIdx="0" presStyleCnt="3">
        <dgm:presLayoutVars>
          <dgm:bulletEnabled val="1"/>
        </dgm:presLayoutVars>
      </dgm:prSet>
      <dgm:spPr/>
      <dgm:t>
        <a:bodyPr/>
        <a:lstStyle/>
        <a:p>
          <a:endParaRPr kumimoji="1" lang="ja-JP" altLang="en-US"/>
        </a:p>
      </dgm:t>
    </dgm:pt>
    <dgm:pt modelId="{64160254-0D01-4896-AA1C-E2121044D9D1}" type="pres">
      <dgm:prSet presAssocID="{D56B3E43-2FAE-4E52-962F-BE90A509F449}" presName="FourConn_2-3" presStyleLbl="fgAccFollowNode1" presStyleIdx="1" presStyleCnt="3">
        <dgm:presLayoutVars>
          <dgm:bulletEnabled val="1"/>
        </dgm:presLayoutVars>
      </dgm:prSet>
      <dgm:spPr/>
      <dgm:t>
        <a:bodyPr/>
        <a:lstStyle/>
        <a:p>
          <a:endParaRPr kumimoji="1" lang="ja-JP" altLang="en-US"/>
        </a:p>
      </dgm:t>
    </dgm:pt>
    <dgm:pt modelId="{CA4D40A9-DDC8-4275-B3DB-F6C4B61A9326}" type="pres">
      <dgm:prSet presAssocID="{D56B3E43-2FAE-4E52-962F-BE90A509F449}" presName="FourConn_3-4" presStyleLbl="fgAccFollowNode1" presStyleIdx="2" presStyleCnt="3">
        <dgm:presLayoutVars>
          <dgm:bulletEnabled val="1"/>
        </dgm:presLayoutVars>
      </dgm:prSet>
      <dgm:spPr/>
      <dgm:t>
        <a:bodyPr/>
        <a:lstStyle/>
        <a:p>
          <a:endParaRPr kumimoji="1" lang="ja-JP" altLang="en-US"/>
        </a:p>
      </dgm:t>
    </dgm:pt>
    <dgm:pt modelId="{4836BAD7-0DE6-42BB-B8A0-D0FF43E04A23}" type="pres">
      <dgm:prSet presAssocID="{D56B3E43-2FAE-4E52-962F-BE90A509F449}" presName="FourNodes_1_text" presStyleLbl="node1" presStyleIdx="3" presStyleCnt="4">
        <dgm:presLayoutVars>
          <dgm:bulletEnabled val="1"/>
        </dgm:presLayoutVars>
      </dgm:prSet>
      <dgm:spPr/>
      <dgm:t>
        <a:bodyPr/>
        <a:lstStyle/>
        <a:p>
          <a:endParaRPr kumimoji="1" lang="ja-JP" altLang="en-US"/>
        </a:p>
      </dgm:t>
    </dgm:pt>
    <dgm:pt modelId="{897A66AF-11C1-4396-8E59-B142166A476F}" type="pres">
      <dgm:prSet presAssocID="{D56B3E43-2FAE-4E52-962F-BE90A509F449}" presName="FourNodes_2_text" presStyleLbl="node1" presStyleIdx="3" presStyleCnt="4">
        <dgm:presLayoutVars>
          <dgm:bulletEnabled val="1"/>
        </dgm:presLayoutVars>
      </dgm:prSet>
      <dgm:spPr/>
      <dgm:t>
        <a:bodyPr/>
        <a:lstStyle/>
        <a:p>
          <a:endParaRPr kumimoji="1" lang="ja-JP" altLang="en-US"/>
        </a:p>
      </dgm:t>
    </dgm:pt>
    <dgm:pt modelId="{3AB208E9-7FC4-4B99-A514-16B9C2602D1A}" type="pres">
      <dgm:prSet presAssocID="{D56B3E43-2FAE-4E52-962F-BE90A509F449}" presName="FourNodes_3_text" presStyleLbl="node1" presStyleIdx="3" presStyleCnt="4">
        <dgm:presLayoutVars>
          <dgm:bulletEnabled val="1"/>
        </dgm:presLayoutVars>
      </dgm:prSet>
      <dgm:spPr/>
      <dgm:t>
        <a:bodyPr/>
        <a:lstStyle/>
        <a:p>
          <a:endParaRPr kumimoji="1" lang="ja-JP" altLang="en-US"/>
        </a:p>
      </dgm:t>
    </dgm:pt>
    <dgm:pt modelId="{12E063A8-6515-4288-9573-4019C9977CE5}" type="pres">
      <dgm:prSet presAssocID="{D56B3E43-2FAE-4E52-962F-BE90A509F449}" presName="FourNodes_4_text" presStyleLbl="node1" presStyleIdx="3" presStyleCnt="4">
        <dgm:presLayoutVars>
          <dgm:bulletEnabled val="1"/>
        </dgm:presLayoutVars>
      </dgm:prSet>
      <dgm:spPr/>
      <dgm:t>
        <a:bodyPr/>
        <a:lstStyle/>
        <a:p>
          <a:endParaRPr kumimoji="1" lang="ja-JP" altLang="en-US"/>
        </a:p>
      </dgm:t>
    </dgm:pt>
  </dgm:ptLst>
  <dgm:cxnLst>
    <dgm:cxn modelId="{6461A95D-F63D-4D24-98B0-712AFDB4B913}" type="presOf" srcId="{7C1DB073-F82D-4F23-B687-12AAAE1C0BD0}" destId="{897A66AF-11C1-4396-8E59-B142166A476F}" srcOrd="1" destOrd="0" presId="urn:microsoft.com/office/officeart/2005/8/layout/vProcess5"/>
    <dgm:cxn modelId="{31EF02E4-F094-4E6C-B430-0993C4C631DD}" srcId="{D56B3E43-2FAE-4E52-962F-BE90A509F449}" destId="{B75DCB25-29DA-4B72-8E0D-5DB1E2C76043}" srcOrd="2" destOrd="0" parTransId="{C010EDAA-DDB9-44C7-B016-15B51BAD19AC}" sibTransId="{7A2B3D62-CDA8-410F-ABDD-046A4CE93685}"/>
    <dgm:cxn modelId="{DF816C09-F00E-4B0E-8B23-CC71B227CA6B}" type="presOf" srcId="{7C1DB073-F82D-4F23-B687-12AAAE1C0BD0}" destId="{9AC6D0EA-4024-4CB3-95D5-69AA70217AAE}" srcOrd="0" destOrd="0" presId="urn:microsoft.com/office/officeart/2005/8/layout/vProcess5"/>
    <dgm:cxn modelId="{EE6543C0-67BA-4FD0-9980-8A75023003C4}" type="presOf" srcId="{7A2B3D62-CDA8-410F-ABDD-046A4CE93685}" destId="{CA4D40A9-DDC8-4275-B3DB-F6C4B61A9326}" srcOrd="0" destOrd="0" presId="urn:microsoft.com/office/officeart/2005/8/layout/vProcess5"/>
    <dgm:cxn modelId="{7AB56688-4E34-4361-A5C2-578404A0D12C}" type="presOf" srcId="{162A4E0D-FF0A-4EB7-B187-E172033B0A71}" destId="{5CCE1078-C9E8-4B33-A2C2-042F087613F0}" srcOrd="0" destOrd="0" presId="urn:microsoft.com/office/officeart/2005/8/layout/vProcess5"/>
    <dgm:cxn modelId="{FFF2AC17-D331-45C6-A8BE-7D55748F5369}" type="presOf" srcId="{162A4E0D-FF0A-4EB7-B187-E172033B0A71}" destId="{12E063A8-6515-4288-9573-4019C9977CE5}" srcOrd="1" destOrd="0" presId="urn:microsoft.com/office/officeart/2005/8/layout/vProcess5"/>
    <dgm:cxn modelId="{2E63361D-C8F8-4850-A17E-8BFFBE8D7161}" type="presOf" srcId="{791E105B-2D40-45C8-8587-365084ABF1CD}" destId="{5632D2DD-3879-44D7-8835-CF6675CEE121}" srcOrd="0" destOrd="0" presId="urn:microsoft.com/office/officeart/2005/8/layout/vProcess5"/>
    <dgm:cxn modelId="{F8853679-02D0-4584-9103-9DBAD7532994}" srcId="{D56B3E43-2FAE-4E52-962F-BE90A509F449}" destId="{162A4E0D-FF0A-4EB7-B187-E172033B0A71}" srcOrd="3" destOrd="0" parTransId="{99C54616-36AD-497D-8AA9-2B54CFBAC714}" sibTransId="{C3641393-5D1F-4584-A583-7A54375269E0}"/>
    <dgm:cxn modelId="{0121883F-AB21-489E-9EA3-03509BAFE55C}" type="presOf" srcId="{B75DCB25-29DA-4B72-8E0D-5DB1E2C76043}" destId="{9DA06B50-A28B-465E-989A-880E4A93B624}" srcOrd="0" destOrd="0" presId="urn:microsoft.com/office/officeart/2005/8/layout/vProcess5"/>
    <dgm:cxn modelId="{9D76E945-61C4-4221-81FF-7052DFF4919A}" type="presOf" srcId="{D56B3E43-2FAE-4E52-962F-BE90A509F449}" destId="{870738DE-50B9-49A3-9A78-7C2B51BF5842}" srcOrd="0" destOrd="0" presId="urn:microsoft.com/office/officeart/2005/8/layout/vProcess5"/>
    <dgm:cxn modelId="{8B6D260D-A334-436B-B798-4C64FE6BEBD5}" srcId="{D56B3E43-2FAE-4E52-962F-BE90A509F449}" destId="{7C1DB073-F82D-4F23-B687-12AAAE1C0BD0}" srcOrd="1" destOrd="0" parTransId="{61793B87-F471-4CDD-AA21-3D8FD1DE5E01}" sibTransId="{BD98E73C-AAA6-4DA5-93B6-6DF4DC152A30}"/>
    <dgm:cxn modelId="{8980D15A-BC6B-49D8-A41B-22BB5CF22F68}" type="presOf" srcId="{BD98E73C-AAA6-4DA5-93B6-6DF4DC152A30}" destId="{64160254-0D01-4896-AA1C-E2121044D9D1}" srcOrd="0" destOrd="0" presId="urn:microsoft.com/office/officeart/2005/8/layout/vProcess5"/>
    <dgm:cxn modelId="{FA4557C3-2F3D-4709-8403-47899DEE4C8C}" type="presOf" srcId="{791E105B-2D40-45C8-8587-365084ABF1CD}" destId="{4836BAD7-0DE6-42BB-B8A0-D0FF43E04A23}" srcOrd="1" destOrd="0" presId="urn:microsoft.com/office/officeart/2005/8/layout/vProcess5"/>
    <dgm:cxn modelId="{94A30E57-122A-4C1E-81BA-7EBDC776A356}" srcId="{D56B3E43-2FAE-4E52-962F-BE90A509F449}" destId="{791E105B-2D40-45C8-8587-365084ABF1CD}" srcOrd="0" destOrd="0" parTransId="{70A5435A-A734-4D1B-B84C-9A72CADEB15E}" sibTransId="{8CD1317B-4CED-4DFF-8694-2184512038E6}"/>
    <dgm:cxn modelId="{839FEEF3-2CE5-4920-8C1B-A4232A15DBA2}" type="presOf" srcId="{8CD1317B-4CED-4DFF-8694-2184512038E6}" destId="{36DA9816-1BE9-4BFC-9A7A-873258B108EC}" srcOrd="0" destOrd="0" presId="urn:microsoft.com/office/officeart/2005/8/layout/vProcess5"/>
    <dgm:cxn modelId="{46CB6A1B-1EA5-460E-B963-340E5D108EC4}" type="presOf" srcId="{B75DCB25-29DA-4B72-8E0D-5DB1E2C76043}" destId="{3AB208E9-7FC4-4B99-A514-16B9C2602D1A}" srcOrd="1" destOrd="0" presId="urn:microsoft.com/office/officeart/2005/8/layout/vProcess5"/>
    <dgm:cxn modelId="{0F6F189A-527F-481F-ACCA-BFA9FE4A1D88}" type="presParOf" srcId="{870738DE-50B9-49A3-9A78-7C2B51BF5842}" destId="{333DE63F-D1C3-43E9-A013-EE91608B3202}" srcOrd="0" destOrd="0" presId="urn:microsoft.com/office/officeart/2005/8/layout/vProcess5"/>
    <dgm:cxn modelId="{7E2A76DC-C1FB-4FFF-8EF0-5329C2C6A982}" type="presParOf" srcId="{870738DE-50B9-49A3-9A78-7C2B51BF5842}" destId="{5632D2DD-3879-44D7-8835-CF6675CEE121}" srcOrd="1" destOrd="0" presId="urn:microsoft.com/office/officeart/2005/8/layout/vProcess5"/>
    <dgm:cxn modelId="{61492DEE-0C0F-47F7-803C-0246B3C239F0}" type="presParOf" srcId="{870738DE-50B9-49A3-9A78-7C2B51BF5842}" destId="{9AC6D0EA-4024-4CB3-95D5-69AA70217AAE}" srcOrd="2" destOrd="0" presId="urn:microsoft.com/office/officeart/2005/8/layout/vProcess5"/>
    <dgm:cxn modelId="{55630569-CD46-409B-A600-9DA832DABB3F}" type="presParOf" srcId="{870738DE-50B9-49A3-9A78-7C2B51BF5842}" destId="{9DA06B50-A28B-465E-989A-880E4A93B624}" srcOrd="3" destOrd="0" presId="urn:microsoft.com/office/officeart/2005/8/layout/vProcess5"/>
    <dgm:cxn modelId="{C8657616-EF79-452C-A14B-0C3D34558AEA}" type="presParOf" srcId="{870738DE-50B9-49A3-9A78-7C2B51BF5842}" destId="{5CCE1078-C9E8-4B33-A2C2-042F087613F0}" srcOrd="4" destOrd="0" presId="urn:microsoft.com/office/officeart/2005/8/layout/vProcess5"/>
    <dgm:cxn modelId="{020A0BCE-21D8-4C7F-9409-6B3DF3D1F30C}" type="presParOf" srcId="{870738DE-50B9-49A3-9A78-7C2B51BF5842}" destId="{36DA9816-1BE9-4BFC-9A7A-873258B108EC}" srcOrd="5" destOrd="0" presId="urn:microsoft.com/office/officeart/2005/8/layout/vProcess5"/>
    <dgm:cxn modelId="{D406B6BB-A59F-465D-9287-FF1606C38356}" type="presParOf" srcId="{870738DE-50B9-49A3-9A78-7C2B51BF5842}" destId="{64160254-0D01-4896-AA1C-E2121044D9D1}" srcOrd="6" destOrd="0" presId="urn:microsoft.com/office/officeart/2005/8/layout/vProcess5"/>
    <dgm:cxn modelId="{572E92ED-037B-44D1-94F3-6E0D6DC7201F}" type="presParOf" srcId="{870738DE-50B9-49A3-9A78-7C2B51BF5842}" destId="{CA4D40A9-DDC8-4275-B3DB-F6C4B61A9326}" srcOrd="7" destOrd="0" presId="urn:microsoft.com/office/officeart/2005/8/layout/vProcess5"/>
    <dgm:cxn modelId="{7A041FD4-C20C-4639-9AD6-057B1A49DD43}" type="presParOf" srcId="{870738DE-50B9-49A3-9A78-7C2B51BF5842}" destId="{4836BAD7-0DE6-42BB-B8A0-D0FF43E04A23}" srcOrd="8" destOrd="0" presId="urn:microsoft.com/office/officeart/2005/8/layout/vProcess5"/>
    <dgm:cxn modelId="{81AEDBB9-780B-417A-9053-43C14EF2539D}" type="presParOf" srcId="{870738DE-50B9-49A3-9A78-7C2B51BF5842}" destId="{897A66AF-11C1-4396-8E59-B142166A476F}" srcOrd="9" destOrd="0" presId="urn:microsoft.com/office/officeart/2005/8/layout/vProcess5"/>
    <dgm:cxn modelId="{15AE1B47-F855-4210-BE06-79F2FC923263}" type="presParOf" srcId="{870738DE-50B9-49A3-9A78-7C2B51BF5842}" destId="{3AB208E9-7FC4-4B99-A514-16B9C2602D1A}" srcOrd="10" destOrd="0" presId="urn:microsoft.com/office/officeart/2005/8/layout/vProcess5"/>
    <dgm:cxn modelId="{F3C8B69E-F62F-46A8-9FDF-94F6FE19ABF4}" type="presParOf" srcId="{870738DE-50B9-49A3-9A78-7C2B51BF5842}" destId="{12E063A8-6515-4288-9573-4019C9977CE5}" srcOrd="11" destOrd="0" presId="urn:microsoft.com/office/officeart/2005/8/layout/vProcess5"/>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4E355AE-7F39-4B55-870F-2EE774EDA01A}" type="doc">
      <dgm:prSet loTypeId="urn:microsoft.com/office/officeart/2005/8/layout/process2" loCatId="process" qsTypeId="urn:microsoft.com/office/officeart/2005/8/quickstyle/simple1" qsCatId="simple" csTypeId="urn:microsoft.com/office/officeart/2005/8/colors/colorful5" csCatId="colorful" phldr="1"/>
      <dgm:spPr/>
    </dgm:pt>
    <dgm:pt modelId="{7DB8D309-F5AD-4713-A223-7E7CEF990F43}">
      <dgm:prSet phldrT="[テキスト]" custT="1"/>
      <dgm:spPr>
        <a:solidFill>
          <a:srgbClr val="92D050"/>
        </a:solidFill>
      </dgm:spPr>
      <dgm:t>
        <a:bodyPr/>
        <a:lstStyle/>
        <a:p>
          <a:r>
            <a:rPr kumimoji="1" lang="en-US" altLang="ja-JP" sz="3200" dirty="0" smtClean="0"/>
            <a:t>View</a:t>
          </a:r>
          <a:endParaRPr kumimoji="1" lang="ja-JP" altLang="en-US" sz="3200" dirty="0"/>
        </a:p>
      </dgm:t>
    </dgm:pt>
    <dgm:pt modelId="{9552FCDE-5E35-44FE-9968-5BA5B9095752}" type="parTrans" cxnId="{4756A28F-B9C0-4760-90DC-39E56B045B27}">
      <dgm:prSet/>
      <dgm:spPr/>
      <dgm:t>
        <a:bodyPr/>
        <a:lstStyle/>
        <a:p>
          <a:endParaRPr kumimoji="1" lang="ja-JP" altLang="en-US"/>
        </a:p>
      </dgm:t>
    </dgm:pt>
    <dgm:pt modelId="{CDCB47A9-9BBF-4EF3-BDAB-3598EEE4BB0E}" type="sibTrans" cxnId="{4756A28F-B9C0-4760-90DC-39E56B045B27}">
      <dgm:prSet/>
      <dgm:spPr>
        <a:noFill/>
        <a:ln>
          <a:noFill/>
        </a:ln>
      </dgm:spPr>
      <dgm:t>
        <a:bodyPr/>
        <a:lstStyle/>
        <a:p>
          <a:endParaRPr kumimoji="1" lang="ja-JP" altLang="en-US" dirty="0"/>
        </a:p>
      </dgm:t>
    </dgm:pt>
    <dgm:pt modelId="{3FC66FEA-F2EB-43DF-8348-E20CC060D3F2}">
      <dgm:prSet phldrT="[テキスト]" custT="1"/>
      <dgm:spPr>
        <a:solidFill>
          <a:srgbClr val="FFC000"/>
        </a:solidFill>
      </dgm:spPr>
      <dgm:t>
        <a:bodyPr/>
        <a:lstStyle/>
        <a:p>
          <a:r>
            <a:rPr kumimoji="1" lang="en-US" altLang="ja-JP" sz="3200" dirty="0" smtClean="0"/>
            <a:t>Model</a:t>
          </a:r>
          <a:endParaRPr kumimoji="1" lang="ja-JP" altLang="en-US" sz="3200" dirty="0"/>
        </a:p>
      </dgm:t>
    </dgm:pt>
    <dgm:pt modelId="{D3BCB293-C8A7-4BE7-B75C-F9F81E47AA8A}" type="parTrans" cxnId="{B8D3C5E8-2662-4DF1-BB30-A1A146DEB9BC}">
      <dgm:prSet/>
      <dgm:spPr/>
      <dgm:t>
        <a:bodyPr/>
        <a:lstStyle/>
        <a:p>
          <a:endParaRPr kumimoji="1" lang="ja-JP" altLang="en-US"/>
        </a:p>
      </dgm:t>
    </dgm:pt>
    <dgm:pt modelId="{18F4883B-E19D-47CB-AD87-F0C6033CA00E}" type="sibTrans" cxnId="{B8D3C5E8-2662-4DF1-BB30-A1A146DEB9BC}">
      <dgm:prSet/>
      <dgm:spPr/>
      <dgm:t>
        <a:bodyPr/>
        <a:lstStyle/>
        <a:p>
          <a:endParaRPr kumimoji="1" lang="ja-JP" altLang="en-US"/>
        </a:p>
      </dgm:t>
    </dgm:pt>
    <dgm:pt modelId="{C30F128F-5FC6-4FB2-8E28-F3A6CA49493C}">
      <dgm:prSet phldrT="[テキスト]" custT="1"/>
      <dgm:spPr/>
      <dgm:t>
        <a:bodyPr/>
        <a:lstStyle/>
        <a:p>
          <a:r>
            <a:rPr kumimoji="1" lang="en-US" altLang="ja-JP" sz="2000" dirty="0" smtClean="0"/>
            <a:t>Template</a:t>
          </a:r>
        </a:p>
        <a:p>
          <a:r>
            <a:rPr kumimoji="1" lang="en-US" altLang="ja-JP" sz="2000" dirty="0" smtClean="0"/>
            <a:t>(HTML)</a:t>
          </a:r>
          <a:endParaRPr kumimoji="1" lang="ja-JP" altLang="en-US" sz="2000" dirty="0"/>
        </a:p>
      </dgm:t>
    </dgm:pt>
    <dgm:pt modelId="{1181AF34-004D-4230-B511-69E383AE5B9A}" type="sibTrans" cxnId="{01E87A44-6414-46CD-A591-4C7FC2204524}">
      <dgm:prSet/>
      <dgm:spPr/>
      <dgm:t>
        <a:bodyPr/>
        <a:lstStyle/>
        <a:p>
          <a:endParaRPr kumimoji="1" lang="ja-JP" altLang="en-US" dirty="0"/>
        </a:p>
      </dgm:t>
    </dgm:pt>
    <dgm:pt modelId="{E391476E-2D1C-48FE-8A1A-985C75082D05}" type="parTrans" cxnId="{01E87A44-6414-46CD-A591-4C7FC2204524}">
      <dgm:prSet/>
      <dgm:spPr/>
      <dgm:t>
        <a:bodyPr/>
        <a:lstStyle/>
        <a:p>
          <a:endParaRPr kumimoji="1" lang="ja-JP" altLang="en-US"/>
        </a:p>
      </dgm:t>
    </dgm:pt>
    <dgm:pt modelId="{8A2EDBEC-4208-4DA0-B355-1EEFECC04BA4}" type="pres">
      <dgm:prSet presAssocID="{24E355AE-7F39-4B55-870F-2EE774EDA01A}" presName="linearFlow" presStyleCnt="0">
        <dgm:presLayoutVars>
          <dgm:resizeHandles val="exact"/>
        </dgm:presLayoutVars>
      </dgm:prSet>
      <dgm:spPr/>
    </dgm:pt>
    <dgm:pt modelId="{3DC283DF-D7B0-4A65-A0D0-EB6E206D1F32}" type="pres">
      <dgm:prSet presAssocID="{C30F128F-5FC6-4FB2-8E28-F3A6CA49493C}" presName="node" presStyleLbl="node1" presStyleIdx="0" presStyleCnt="3" custScaleX="292926" custScaleY="49637" custLinFactNeighborX="-7511" custLinFactNeighborY="4543">
        <dgm:presLayoutVars>
          <dgm:bulletEnabled val="1"/>
        </dgm:presLayoutVars>
      </dgm:prSet>
      <dgm:spPr/>
      <dgm:t>
        <a:bodyPr/>
        <a:lstStyle/>
        <a:p>
          <a:endParaRPr kumimoji="1" lang="ja-JP" altLang="en-US"/>
        </a:p>
      </dgm:t>
    </dgm:pt>
    <dgm:pt modelId="{221C45B9-0A70-4B8B-AC8A-BD7900775BE0}" type="pres">
      <dgm:prSet presAssocID="{1181AF34-004D-4230-B511-69E383AE5B9A}" presName="sibTrans" presStyleLbl="sibTrans2D1" presStyleIdx="0" presStyleCnt="2" custScaleY="58003"/>
      <dgm:spPr/>
      <dgm:t>
        <a:bodyPr/>
        <a:lstStyle/>
        <a:p>
          <a:endParaRPr kumimoji="1" lang="ja-JP" altLang="en-US"/>
        </a:p>
      </dgm:t>
    </dgm:pt>
    <dgm:pt modelId="{8966A13B-CEF6-4C39-8E30-303821340200}" type="pres">
      <dgm:prSet presAssocID="{1181AF34-004D-4230-B511-69E383AE5B9A}" presName="connectorText" presStyleLbl="sibTrans2D1" presStyleIdx="0" presStyleCnt="2"/>
      <dgm:spPr/>
      <dgm:t>
        <a:bodyPr/>
        <a:lstStyle/>
        <a:p>
          <a:endParaRPr kumimoji="1" lang="ja-JP" altLang="en-US"/>
        </a:p>
      </dgm:t>
    </dgm:pt>
    <dgm:pt modelId="{32096418-5AFE-43BA-A159-3E2DC8CFD86F}" type="pres">
      <dgm:prSet presAssocID="{7DB8D309-F5AD-4713-A223-7E7CEF990F43}" presName="node" presStyleLbl="node1" presStyleIdx="1" presStyleCnt="3" custScaleX="292926" custScaleY="49637" custLinFactNeighborY="-33398">
        <dgm:presLayoutVars>
          <dgm:bulletEnabled val="1"/>
        </dgm:presLayoutVars>
      </dgm:prSet>
      <dgm:spPr/>
      <dgm:t>
        <a:bodyPr/>
        <a:lstStyle/>
        <a:p>
          <a:endParaRPr kumimoji="1" lang="ja-JP" altLang="en-US"/>
        </a:p>
      </dgm:t>
    </dgm:pt>
    <dgm:pt modelId="{47653CA6-9F03-4706-B05E-832520DDD624}" type="pres">
      <dgm:prSet presAssocID="{CDCB47A9-9BBF-4EF3-BDAB-3598EEE4BB0E}" presName="sibTrans" presStyleLbl="sibTrans2D1" presStyleIdx="1" presStyleCnt="2"/>
      <dgm:spPr/>
      <dgm:t>
        <a:bodyPr/>
        <a:lstStyle/>
        <a:p>
          <a:endParaRPr kumimoji="1" lang="ja-JP" altLang="en-US"/>
        </a:p>
      </dgm:t>
    </dgm:pt>
    <dgm:pt modelId="{CC44C0AE-FDB2-46A8-8638-E24E6C6206AE}" type="pres">
      <dgm:prSet presAssocID="{CDCB47A9-9BBF-4EF3-BDAB-3598EEE4BB0E}" presName="connectorText" presStyleLbl="sibTrans2D1" presStyleIdx="1" presStyleCnt="2"/>
      <dgm:spPr/>
      <dgm:t>
        <a:bodyPr/>
        <a:lstStyle/>
        <a:p>
          <a:endParaRPr kumimoji="1" lang="ja-JP" altLang="en-US"/>
        </a:p>
      </dgm:t>
    </dgm:pt>
    <dgm:pt modelId="{953DA09D-46E1-4BB7-A273-2C8123AEFA2D}" type="pres">
      <dgm:prSet presAssocID="{3FC66FEA-F2EB-43DF-8348-E20CC060D3F2}" presName="node" presStyleLbl="node1" presStyleIdx="2" presStyleCnt="3" custScaleX="292926" custScaleY="49637">
        <dgm:presLayoutVars>
          <dgm:bulletEnabled val="1"/>
        </dgm:presLayoutVars>
      </dgm:prSet>
      <dgm:spPr/>
      <dgm:t>
        <a:bodyPr/>
        <a:lstStyle/>
        <a:p>
          <a:endParaRPr kumimoji="1" lang="ja-JP" altLang="en-US"/>
        </a:p>
      </dgm:t>
    </dgm:pt>
  </dgm:ptLst>
  <dgm:cxnLst>
    <dgm:cxn modelId="{76594931-0370-438F-A1CE-92EE2660464B}" type="presOf" srcId="{1181AF34-004D-4230-B511-69E383AE5B9A}" destId="{8966A13B-CEF6-4C39-8E30-303821340200}" srcOrd="1" destOrd="0" presId="urn:microsoft.com/office/officeart/2005/8/layout/process2"/>
    <dgm:cxn modelId="{6953C7C0-CAA9-4900-908D-226A4B868C2A}" type="presOf" srcId="{C30F128F-5FC6-4FB2-8E28-F3A6CA49493C}" destId="{3DC283DF-D7B0-4A65-A0D0-EB6E206D1F32}" srcOrd="0" destOrd="0" presId="urn:microsoft.com/office/officeart/2005/8/layout/process2"/>
    <dgm:cxn modelId="{A00F0C59-7FE0-4F05-9827-7739A71BFABA}" type="presOf" srcId="{CDCB47A9-9BBF-4EF3-BDAB-3598EEE4BB0E}" destId="{CC44C0AE-FDB2-46A8-8638-E24E6C6206AE}" srcOrd="1" destOrd="0" presId="urn:microsoft.com/office/officeart/2005/8/layout/process2"/>
    <dgm:cxn modelId="{8318C85A-D6BB-4B9B-8F21-49DDFF09C69D}" type="presOf" srcId="{7DB8D309-F5AD-4713-A223-7E7CEF990F43}" destId="{32096418-5AFE-43BA-A159-3E2DC8CFD86F}" srcOrd="0" destOrd="0" presId="urn:microsoft.com/office/officeart/2005/8/layout/process2"/>
    <dgm:cxn modelId="{B8D3C5E8-2662-4DF1-BB30-A1A146DEB9BC}" srcId="{24E355AE-7F39-4B55-870F-2EE774EDA01A}" destId="{3FC66FEA-F2EB-43DF-8348-E20CC060D3F2}" srcOrd="2" destOrd="0" parTransId="{D3BCB293-C8A7-4BE7-B75C-F9F81E47AA8A}" sibTransId="{18F4883B-E19D-47CB-AD87-F0C6033CA00E}"/>
    <dgm:cxn modelId="{B210BBE0-1203-44D3-86E2-50F910295F13}" type="presOf" srcId="{1181AF34-004D-4230-B511-69E383AE5B9A}" destId="{221C45B9-0A70-4B8B-AC8A-BD7900775BE0}" srcOrd="0" destOrd="0" presId="urn:microsoft.com/office/officeart/2005/8/layout/process2"/>
    <dgm:cxn modelId="{4756A28F-B9C0-4760-90DC-39E56B045B27}" srcId="{24E355AE-7F39-4B55-870F-2EE774EDA01A}" destId="{7DB8D309-F5AD-4713-A223-7E7CEF990F43}" srcOrd="1" destOrd="0" parTransId="{9552FCDE-5E35-44FE-9968-5BA5B9095752}" sibTransId="{CDCB47A9-9BBF-4EF3-BDAB-3598EEE4BB0E}"/>
    <dgm:cxn modelId="{51301B46-C4C4-46D6-A1F8-28384D11B2E8}" type="presOf" srcId="{24E355AE-7F39-4B55-870F-2EE774EDA01A}" destId="{8A2EDBEC-4208-4DA0-B355-1EEFECC04BA4}" srcOrd="0" destOrd="0" presId="urn:microsoft.com/office/officeart/2005/8/layout/process2"/>
    <dgm:cxn modelId="{18AE184D-C88F-4BDE-9712-FA3678849D7D}" type="presOf" srcId="{CDCB47A9-9BBF-4EF3-BDAB-3598EEE4BB0E}" destId="{47653CA6-9F03-4706-B05E-832520DDD624}" srcOrd="0" destOrd="0" presId="urn:microsoft.com/office/officeart/2005/8/layout/process2"/>
    <dgm:cxn modelId="{01E87A44-6414-46CD-A591-4C7FC2204524}" srcId="{24E355AE-7F39-4B55-870F-2EE774EDA01A}" destId="{C30F128F-5FC6-4FB2-8E28-F3A6CA49493C}" srcOrd="0" destOrd="0" parTransId="{E391476E-2D1C-48FE-8A1A-985C75082D05}" sibTransId="{1181AF34-004D-4230-B511-69E383AE5B9A}"/>
    <dgm:cxn modelId="{6A28D93B-0BF4-400A-B581-D48528DA8A9C}" type="presOf" srcId="{3FC66FEA-F2EB-43DF-8348-E20CC060D3F2}" destId="{953DA09D-46E1-4BB7-A273-2C8123AEFA2D}" srcOrd="0" destOrd="0" presId="urn:microsoft.com/office/officeart/2005/8/layout/process2"/>
    <dgm:cxn modelId="{0A4DA18E-7964-4A2B-ABD8-FD5B8F8B8452}" type="presParOf" srcId="{8A2EDBEC-4208-4DA0-B355-1EEFECC04BA4}" destId="{3DC283DF-D7B0-4A65-A0D0-EB6E206D1F32}" srcOrd="0" destOrd="0" presId="urn:microsoft.com/office/officeart/2005/8/layout/process2"/>
    <dgm:cxn modelId="{F94E3269-D11A-4DB6-A404-10699E940721}" type="presParOf" srcId="{8A2EDBEC-4208-4DA0-B355-1EEFECC04BA4}" destId="{221C45B9-0A70-4B8B-AC8A-BD7900775BE0}" srcOrd="1" destOrd="0" presId="urn:microsoft.com/office/officeart/2005/8/layout/process2"/>
    <dgm:cxn modelId="{EB18A7B2-31A9-405B-8983-0504F8358A7E}" type="presParOf" srcId="{221C45B9-0A70-4B8B-AC8A-BD7900775BE0}" destId="{8966A13B-CEF6-4C39-8E30-303821340200}" srcOrd="0" destOrd="0" presId="urn:microsoft.com/office/officeart/2005/8/layout/process2"/>
    <dgm:cxn modelId="{85A3FE13-DE44-492A-9D87-69CD9707A2B0}" type="presParOf" srcId="{8A2EDBEC-4208-4DA0-B355-1EEFECC04BA4}" destId="{32096418-5AFE-43BA-A159-3E2DC8CFD86F}" srcOrd="2" destOrd="0" presId="urn:microsoft.com/office/officeart/2005/8/layout/process2"/>
    <dgm:cxn modelId="{A6739329-A4B9-4249-AD21-CDE302E6CFD3}" type="presParOf" srcId="{8A2EDBEC-4208-4DA0-B355-1EEFECC04BA4}" destId="{47653CA6-9F03-4706-B05E-832520DDD624}" srcOrd="3" destOrd="0" presId="urn:microsoft.com/office/officeart/2005/8/layout/process2"/>
    <dgm:cxn modelId="{F65E56C9-482B-41C7-BBF7-792C29C9C09C}" type="presParOf" srcId="{47653CA6-9F03-4706-B05E-832520DDD624}" destId="{CC44C0AE-FDB2-46A8-8638-E24E6C6206AE}" srcOrd="0" destOrd="0" presId="urn:microsoft.com/office/officeart/2005/8/layout/process2"/>
    <dgm:cxn modelId="{A810EF79-F9FC-48CE-9901-C42F41789BE8}" type="presParOf" srcId="{8A2EDBEC-4208-4DA0-B355-1EEFECC04BA4}" destId="{953DA09D-46E1-4BB7-A273-2C8123AEFA2D}" srcOrd="4" destOrd="0" presId="urn:microsoft.com/office/officeart/2005/8/layout/process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1E66FDC4-2205-443C-A921-D4A5F5C8006E}">
      <dsp:nvSpPr>
        <dsp:cNvPr id="0" name=""/>
        <dsp:cNvSpPr/>
      </dsp:nvSpPr>
      <dsp:spPr>
        <a:xfrm>
          <a:off x="316566" y="0"/>
          <a:ext cx="5585799" cy="5585799"/>
        </a:xfrm>
        <a:prstGeom prst="ellipse">
          <a:avLst/>
        </a:prstGeom>
        <a:solidFill>
          <a:schemeClr val="accent6">
            <a:alpha val="50000"/>
            <a:hueOff val="0"/>
            <a:satOff val="0"/>
            <a:lumOff val="0"/>
            <a:alphaOff val="0"/>
          </a:schemeClr>
        </a:solidFill>
        <a:ln>
          <a:noFill/>
        </a:ln>
        <a:effectLst/>
        <a:sp3d extrusionH="50600" prstMaterial="clear">
          <a:bevelT w="101600" h="80600" prst="relaxedInset"/>
          <a:bevelB w="80600" h="80600" prst="relaxedInset"/>
        </a:sp3d>
      </dsp:spPr>
      <dsp:style>
        <a:lnRef idx="0">
          <a:scrgbClr r="0" g="0" b="0"/>
        </a:lnRef>
        <a:fillRef idx="1">
          <a:scrgbClr r="0" g="0" b="0"/>
        </a:fillRef>
        <a:effectRef idx="0">
          <a:scrgbClr r="0" g="0" b="0"/>
        </a:effectRef>
        <a:fontRef idx="minor">
          <a:schemeClr val="tx1"/>
        </a:fontRef>
      </dsp:style>
      <dsp:txBody>
        <a:bodyPr spcFirstLastPara="0" vert="horz" wrap="square" lIns="0" tIns="0" rIns="0" bIns="0" numCol="1" spcCol="1270" anchor="t" anchorCtr="0">
          <a:noAutofit/>
        </a:bodyPr>
        <a:lstStyle/>
        <a:p>
          <a:pPr lvl="0" algn="ctr" defTabSz="1778000">
            <a:lnSpc>
              <a:spcPct val="90000"/>
            </a:lnSpc>
            <a:spcBef>
              <a:spcPct val="0"/>
            </a:spcBef>
            <a:spcAft>
              <a:spcPct val="35000"/>
            </a:spcAft>
          </a:pPr>
          <a:r>
            <a:rPr kumimoji="1" lang="ja-JP" altLang="en-US" sz="4000" kern="1200" dirty="0" smtClean="0"/>
            <a:t>コミュニティウェア</a:t>
          </a:r>
          <a:endParaRPr kumimoji="1" lang="ja-JP" altLang="en-US" sz="4000" kern="1200" dirty="0"/>
        </a:p>
      </dsp:txBody>
      <dsp:txXfrm>
        <a:off x="316566" y="0"/>
        <a:ext cx="5585799" cy="5585799"/>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14542299-8FB5-49A4-8BC7-DC3B8AAAD031}">
      <dsp:nvSpPr>
        <dsp:cNvPr id="0" name=""/>
        <dsp:cNvSpPr/>
      </dsp:nvSpPr>
      <dsp:spPr>
        <a:xfrm>
          <a:off x="1993279" y="271029"/>
          <a:ext cx="3502528" cy="3502528"/>
        </a:xfrm>
        <a:prstGeom prst="pie">
          <a:avLst>
            <a:gd name="adj1" fmla="val 16200000"/>
            <a:gd name="adj2" fmla="val 1800000"/>
          </a:avLst>
        </a:prstGeom>
        <a:solidFill>
          <a:schemeClr val="accent4">
            <a:hueOff val="0"/>
            <a:satOff val="0"/>
            <a:lumOff val="0"/>
            <a:alphaOff val="0"/>
          </a:scheme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r>
            <a:rPr kumimoji="1" lang="en-US" altLang="ja-JP" sz="2800" kern="1200" dirty="0" smtClean="0"/>
            <a:t>LMS</a:t>
          </a:r>
          <a:endParaRPr kumimoji="1" lang="ja-JP" altLang="en-US" sz="2800" kern="1200" dirty="0"/>
        </a:p>
      </dsp:txBody>
      <dsp:txXfrm>
        <a:off x="3839195" y="1013231"/>
        <a:ext cx="1250903" cy="1042419"/>
      </dsp:txXfrm>
    </dsp:sp>
    <dsp:sp modelId="{E81BF78A-AC3B-4F7F-BBF5-399C1E139E96}">
      <dsp:nvSpPr>
        <dsp:cNvPr id="0" name=""/>
        <dsp:cNvSpPr/>
      </dsp:nvSpPr>
      <dsp:spPr>
        <a:xfrm>
          <a:off x="1921143" y="396119"/>
          <a:ext cx="3502528" cy="3502528"/>
        </a:xfrm>
        <a:prstGeom prst="pie">
          <a:avLst>
            <a:gd name="adj1" fmla="val 1800000"/>
            <a:gd name="adj2" fmla="val 9000000"/>
          </a:avLst>
        </a:prstGeom>
        <a:solidFill>
          <a:schemeClr val="accent4">
            <a:hueOff val="-2232385"/>
            <a:satOff val="13449"/>
            <a:lumOff val="1078"/>
            <a:alphaOff val="0"/>
          </a:scheme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r>
            <a:rPr kumimoji="1" lang="ja-JP" altLang="en-US" sz="2800" kern="1200" dirty="0" smtClean="0"/>
            <a:t>グループウェア</a:t>
          </a:r>
          <a:endParaRPr kumimoji="1" lang="ja-JP" altLang="en-US" sz="2800" kern="1200" dirty="0"/>
        </a:p>
      </dsp:txBody>
      <dsp:txXfrm>
        <a:off x="2755079" y="2668593"/>
        <a:ext cx="1876354" cy="917328"/>
      </dsp:txXfrm>
    </dsp:sp>
    <dsp:sp modelId="{0BD9481F-F298-4BEF-B51B-FD065803D005}">
      <dsp:nvSpPr>
        <dsp:cNvPr id="0" name=""/>
        <dsp:cNvSpPr/>
      </dsp:nvSpPr>
      <dsp:spPr>
        <a:xfrm>
          <a:off x="1881231" y="225356"/>
          <a:ext cx="3502528" cy="3502528"/>
        </a:xfrm>
        <a:prstGeom prst="pie">
          <a:avLst>
            <a:gd name="adj1" fmla="val 9000000"/>
            <a:gd name="adj2" fmla="val 16200000"/>
          </a:avLst>
        </a:prstGeom>
        <a:solidFill>
          <a:schemeClr val="accent4">
            <a:hueOff val="-4464770"/>
            <a:satOff val="26899"/>
            <a:lumOff val="2156"/>
            <a:alphaOff val="0"/>
          </a:scheme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r>
            <a:rPr kumimoji="1" lang="en-US" altLang="ja-JP" sz="2800" kern="1200" dirty="0" smtClean="0"/>
            <a:t>CMS</a:t>
          </a:r>
          <a:endParaRPr kumimoji="1" lang="ja-JP" altLang="en-US" sz="2800" kern="1200" dirty="0"/>
        </a:p>
      </dsp:txBody>
      <dsp:txXfrm>
        <a:off x="2286941" y="967558"/>
        <a:ext cx="1250903" cy="1042419"/>
      </dsp:txXfrm>
    </dsp:sp>
    <dsp:sp modelId="{B3E0AE61-CE93-44BE-8E14-67846A941D62}">
      <dsp:nvSpPr>
        <dsp:cNvPr id="0" name=""/>
        <dsp:cNvSpPr/>
      </dsp:nvSpPr>
      <dsp:spPr>
        <a:xfrm>
          <a:off x="1776744" y="54205"/>
          <a:ext cx="3936175" cy="3936175"/>
        </a:xfrm>
        <a:prstGeom prst="circularArrow">
          <a:avLst>
            <a:gd name="adj1" fmla="val 5085"/>
            <a:gd name="adj2" fmla="val 327528"/>
            <a:gd name="adj3" fmla="val 1472472"/>
            <a:gd name="adj4" fmla="val 16199432"/>
            <a:gd name="adj5" fmla="val 5932"/>
          </a:avLst>
        </a:prstGeom>
        <a:solidFill>
          <a:schemeClr val="accent4">
            <a:hueOff val="0"/>
            <a:satOff val="0"/>
            <a:lumOff val="0"/>
            <a:alphaOff val="0"/>
          </a:schemeClr>
        </a:solidFill>
        <a:ln>
          <a:noFill/>
        </a:ln>
        <a:effectLst>
          <a:outerShdw blurRad="40000" dist="23000" dir="5400000" rotWithShape="0">
            <a:srgbClr val="000000">
              <a:alpha val="35000"/>
            </a:srgbClr>
          </a:outerShdw>
        </a:effectLst>
        <a:sp3d z="10600">
          <a:bevelT w="40600" h="20600" prst="relaxedInset"/>
        </a:sp3d>
      </dsp:spPr>
      <dsp:style>
        <a:lnRef idx="0">
          <a:scrgbClr r="0" g="0" b="0"/>
        </a:lnRef>
        <a:fillRef idx="1">
          <a:scrgbClr r="0" g="0" b="0"/>
        </a:fillRef>
        <a:effectRef idx="2">
          <a:scrgbClr r="0" g="0" b="0"/>
        </a:effectRef>
        <a:fontRef idx="minor"/>
      </dsp:style>
    </dsp:sp>
    <dsp:sp modelId="{B4306885-22CC-4709-8586-50DA46FA6583}">
      <dsp:nvSpPr>
        <dsp:cNvPr id="0" name=""/>
        <dsp:cNvSpPr/>
      </dsp:nvSpPr>
      <dsp:spPr>
        <a:xfrm>
          <a:off x="1704320" y="179074"/>
          <a:ext cx="3936175" cy="3936175"/>
        </a:xfrm>
        <a:prstGeom prst="circularArrow">
          <a:avLst>
            <a:gd name="adj1" fmla="val 5085"/>
            <a:gd name="adj2" fmla="val 327528"/>
            <a:gd name="adj3" fmla="val 8671970"/>
            <a:gd name="adj4" fmla="val 1800502"/>
            <a:gd name="adj5" fmla="val 5932"/>
          </a:avLst>
        </a:prstGeom>
        <a:solidFill>
          <a:schemeClr val="accent4">
            <a:hueOff val="-2232385"/>
            <a:satOff val="13449"/>
            <a:lumOff val="1078"/>
            <a:alphaOff val="0"/>
          </a:schemeClr>
        </a:solidFill>
        <a:ln>
          <a:noFill/>
        </a:ln>
        <a:effectLst>
          <a:outerShdw blurRad="40000" dist="23000" dir="5400000" rotWithShape="0">
            <a:srgbClr val="000000">
              <a:alpha val="35000"/>
            </a:srgbClr>
          </a:outerShdw>
        </a:effectLst>
        <a:sp3d z="10600">
          <a:bevelT w="40600" h="20600" prst="relaxedInset"/>
        </a:sp3d>
      </dsp:spPr>
      <dsp:style>
        <a:lnRef idx="0">
          <a:scrgbClr r="0" g="0" b="0"/>
        </a:lnRef>
        <a:fillRef idx="1">
          <a:scrgbClr r="0" g="0" b="0"/>
        </a:fillRef>
        <a:effectRef idx="2">
          <a:scrgbClr r="0" g="0" b="0"/>
        </a:effectRef>
        <a:fontRef idx="minor"/>
      </dsp:style>
    </dsp:sp>
    <dsp:sp modelId="{52850875-5E76-4667-BCF4-C28487ACED0D}">
      <dsp:nvSpPr>
        <dsp:cNvPr id="0" name=""/>
        <dsp:cNvSpPr/>
      </dsp:nvSpPr>
      <dsp:spPr>
        <a:xfrm>
          <a:off x="1664119" y="8532"/>
          <a:ext cx="3936175" cy="3936175"/>
        </a:xfrm>
        <a:prstGeom prst="circularArrow">
          <a:avLst>
            <a:gd name="adj1" fmla="val 5085"/>
            <a:gd name="adj2" fmla="val 327528"/>
            <a:gd name="adj3" fmla="val 15873039"/>
            <a:gd name="adj4" fmla="val 9000000"/>
            <a:gd name="adj5" fmla="val 5932"/>
          </a:avLst>
        </a:prstGeom>
        <a:solidFill>
          <a:schemeClr val="accent4">
            <a:hueOff val="-4464770"/>
            <a:satOff val="26899"/>
            <a:lumOff val="2156"/>
            <a:alphaOff val="0"/>
          </a:schemeClr>
        </a:solidFill>
        <a:ln>
          <a:noFill/>
        </a:ln>
        <a:effectLst>
          <a:outerShdw blurRad="40000" dist="23000" dir="5400000" rotWithShape="0">
            <a:srgbClr val="000000">
              <a:alpha val="35000"/>
            </a:srgbClr>
          </a:outerShdw>
        </a:effectLst>
        <a:sp3d z="10600">
          <a:bevelT w="40600" h="20600" prst="relaxedInset"/>
        </a:sp3d>
      </dsp:spPr>
      <dsp:style>
        <a:lnRef idx="0">
          <a:scrgbClr r="0" g="0" b="0"/>
        </a:lnRef>
        <a:fillRef idx="1">
          <a:scrgbClr r="0" g="0" b="0"/>
        </a:fillRef>
        <a:effectRef idx="2">
          <a:scrgbClr r="0" g="0" b="0"/>
        </a:effectRef>
        <a:fontRef idx="minor"/>
      </dsp:style>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79F56EF8-3D57-45F0-B4C7-B18ED6E4E90B}">
      <dsp:nvSpPr>
        <dsp:cNvPr id="0" name=""/>
        <dsp:cNvSpPr/>
      </dsp:nvSpPr>
      <dsp:spPr>
        <a:xfrm>
          <a:off x="3075255" y="2450340"/>
          <a:ext cx="2058400" cy="2058400"/>
        </a:xfrm>
        <a:prstGeom prst="ellipse">
          <a:avLst/>
        </a:prstGeom>
        <a:solidFill>
          <a:schemeClr val="accent4">
            <a:hueOff val="0"/>
            <a:satOff val="0"/>
            <a:lumOff val="0"/>
            <a:alphaOff val="0"/>
          </a:schemeClr>
        </a:solidFill>
        <a:ln>
          <a:noFill/>
        </a:ln>
        <a:effectLst>
          <a:outerShdw blurRad="40000" dist="20000" dir="5400000" rotWithShape="0">
            <a:srgbClr val="000000">
              <a:alpha val="38000"/>
            </a:srgbClr>
          </a:outerShdw>
        </a:effectLst>
        <a:sp3d extrusionH="50600" prstMaterial="plastic">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kumimoji="1" lang="en-US" altLang="ja-JP" sz="2000" kern="1200" dirty="0" smtClean="0"/>
            <a:t>NetCommons</a:t>
          </a:r>
          <a:endParaRPr kumimoji="1" lang="ja-JP" altLang="en-US" sz="2400" kern="1200" dirty="0"/>
        </a:p>
      </dsp:txBody>
      <dsp:txXfrm>
        <a:off x="3075255" y="2450340"/>
        <a:ext cx="2058400" cy="2058400"/>
      </dsp:txXfrm>
    </dsp:sp>
    <dsp:sp modelId="{D763FADD-769F-4858-AF01-349AA5E70878}">
      <dsp:nvSpPr>
        <dsp:cNvPr id="0" name=""/>
        <dsp:cNvSpPr/>
      </dsp:nvSpPr>
      <dsp:spPr>
        <a:xfrm rot="12900000">
          <a:off x="1752715" y="2091290"/>
          <a:ext cx="1576042" cy="586644"/>
        </a:xfrm>
        <a:prstGeom prst="leftArrow">
          <a:avLst>
            <a:gd name="adj1" fmla="val 60000"/>
            <a:gd name="adj2" fmla="val 50000"/>
          </a:avLst>
        </a:prstGeom>
        <a:solidFill>
          <a:schemeClr val="accent5">
            <a:hueOff val="0"/>
            <a:satOff val="0"/>
            <a:lumOff val="0"/>
            <a:alphaOff val="0"/>
          </a:schemeClr>
        </a:solidFill>
        <a:ln>
          <a:noFill/>
        </a:ln>
        <a:effectLst>
          <a:outerShdw blurRad="40000" dist="23000" dir="5400000" rotWithShape="0">
            <a:srgbClr val="000000">
              <a:alpha val="35000"/>
            </a:srgbClr>
          </a:outerShdw>
        </a:effectLst>
        <a:sp3d z="-211800">
          <a:bevelT w="40600" h="20600" prst="relaxedInset"/>
        </a:sp3d>
      </dsp:spPr>
      <dsp:style>
        <a:lnRef idx="0">
          <a:scrgbClr r="0" g="0" b="0"/>
        </a:lnRef>
        <a:fillRef idx="1">
          <a:scrgbClr r="0" g="0" b="0"/>
        </a:fillRef>
        <a:effectRef idx="2">
          <a:scrgbClr r="0" g="0" b="0"/>
        </a:effectRef>
        <a:fontRef idx="minor"/>
      </dsp:style>
    </dsp:sp>
    <dsp:sp modelId="{FA5157B8-3718-402E-A717-77815FE91C9E}">
      <dsp:nvSpPr>
        <dsp:cNvPr id="0" name=""/>
        <dsp:cNvSpPr/>
      </dsp:nvSpPr>
      <dsp:spPr>
        <a:xfrm>
          <a:off x="917486" y="1150430"/>
          <a:ext cx="1955480" cy="1564384"/>
        </a:xfrm>
        <a:prstGeom prst="roundRect">
          <a:avLst>
            <a:gd name="adj" fmla="val 10000"/>
          </a:avLst>
        </a:prstGeom>
        <a:solidFill>
          <a:schemeClr val="accent5">
            <a:hueOff val="0"/>
            <a:satOff val="0"/>
            <a:lumOff val="0"/>
            <a:alphaOff val="0"/>
          </a:scheme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38100" tIns="38100" rIns="38100" bIns="38100" numCol="1" spcCol="1270" anchor="ctr" anchorCtr="0">
          <a:noAutofit/>
        </a:bodyPr>
        <a:lstStyle/>
        <a:p>
          <a:pPr lvl="0" algn="ctr" defTabSz="889000">
            <a:lnSpc>
              <a:spcPct val="90000"/>
            </a:lnSpc>
            <a:spcBef>
              <a:spcPct val="0"/>
            </a:spcBef>
            <a:spcAft>
              <a:spcPct val="35000"/>
            </a:spcAft>
          </a:pPr>
          <a:r>
            <a:rPr kumimoji="1" lang="ja-JP" altLang="en-US" sz="2000" kern="1200" dirty="0" smtClean="0"/>
            <a:t>パブリック</a:t>
          </a:r>
          <a:endParaRPr kumimoji="1" lang="en-US" altLang="ja-JP" sz="2000" kern="1200" dirty="0" smtClean="0"/>
        </a:p>
        <a:p>
          <a:pPr lvl="0" algn="ctr" defTabSz="889000">
            <a:lnSpc>
              <a:spcPct val="90000"/>
            </a:lnSpc>
            <a:spcBef>
              <a:spcPct val="0"/>
            </a:spcBef>
            <a:spcAft>
              <a:spcPct val="35000"/>
            </a:spcAft>
          </a:pPr>
          <a:r>
            <a:rPr kumimoji="1" lang="ja-JP" altLang="en-US" sz="2000" kern="1200" dirty="0" smtClean="0"/>
            <a:t>スペース</a:t>
          </a:r>
          <a:endParaRPr kumimoji="1" lang="ja-JP" altLang="en-US" sz="2000" kern="1200" dirty="0"/>
        </a:p>
      </dsp:txBody>
      <dsp:txXfrm>
        <a:off x="917486" y="1150430"/>
        <a:ext cx="1955480" cy="1564384"/>
      </dsp:txXfrm>
    </dsp:sp>
    <dsp:sp modelId="{1BFD9D7F-EAD9-4612-B3EC-D7497C1F3314}">
      <dsp:nvSpPr>
        <dsp:cNvPr id="0" name=""/>
        <dsp:cNvSpPr/>
      </dsp:nvSpPr>
      <dsp:spPr>
        <a:xfrm rot="16200000">
          <a:off x="3316434" y="1277269"/>
          <a:ext cx="1576042" cy="586644"/>
        </a:xfrm>
        <a:prstGeom prst="leftArrow">
          <a:avLst>
            <a:gd name="adj1" fmla="val 60000"/>
            <a:gd name="adj2" fmla="val 50000"/>
          </a:avLst>
        </a:prstGeom>
        <a:solidFill>
          <a:schemeClr val="accent5">
            <a:hueOff val="-4966938"/>
            <a:satOff val="19906"/>
            <a:lumOff val="4314"/>
            <a:alphaOff val="0"/>
          </a:schemeClr>
        </a:solidFill>
        <a:ln>
          <a:noFill/>
        </a:ln>
        <a:effectLst>
          <a:outerShdw blurRad="40000" dist="23000" dir="5400000" rotWithShape="0">
            <a:srgbClr val="000000">
              <a:alpha val="35000"/>
            </a:srgbClr>
          </a:outerShdw>
        </a:effectLst>
        <a:sp3d z="-211800">
          <a:bevelT w="40600" h="20600" prst="relaxedInset"/>
        </a:sp3d>
      </dsp:spPr>
      <dsp:style>
        <a:lnRef idx="0">
          <a:scrgbClr r="0" g="0" b="0"/>
        </a:lnRef>
        <a:fillRef idx="1">
          <a:scrgbClr r="0" g="0" b="0"/>
        </a:fillRef>
        <a:effectRef idx="2">
          <a:scrgbClr r="0" g="0" b="0"/>
        </a:effectRef>
        <a:fontRef idx="minor"/>
      </dsp:style>
    </dsp:sp>
    <dsp:sp modelId="{8FAC0A8F-93AE-4C30-AB96-4446C20BBA6B}">
      <dsp:nvSpPr>
        <dsp:cNvPr id="0" name=""/>
        <dsp:cNvSpPr/>
      </dsp:nvSpPr>
      <dsp:spPr>
        <a:xfrm>
          <a:off x="3126715" y="378"/>
          <a:ext cx="1955480" cy="1564384"/>
        </a:xfrm>
        <a:prstGeom prst="roundRect">
          <a:avLst>
            <a:gd name="adj" fmla="val 10000"/>
          </a:avLst>
        </a:prstGeom>
        <a:solidFill>
          <a:schemeClr val="accent5">
            <a:hueOff val="-4966938"/>
            <a:satOff val="19906"/>
            <a:lumOff val="4314"/>
            <a:alphaOff val="0"/>
          </a:scheme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38100" tIns="38100" rIns="38100" bIns="38100" numCol="1" spcCol="1270" anchor="ctr" anchorCtr="0">
          <a:noAutofit/>
        </a:bodyPr>
        <a:lstStyle/>
        <a:p>
          <a:pPr lvl="0" algn="ctr" defTabSz="889000">
            <a:lnSpc>
              <a:spcPct val="90000"/>
            </a:lnSpc>
            <a:spcBef>
              <a:spcPct val="0"/>
            </a:spcBef>
            <a:spcAft>
              <a:spcPct val="35000"/>
            </a:spcAft>
          </a:pPr>
          <a:r>
            <a:rPr kumimoji="1" lang="ja-JP" altLang="en-US" sz="2000" kern="1200" dirty="0" smtClean="0"/>
            <a:t>プライベート</a:t>
          </a:r>
          <a:endParaRPr kumimoji="1" lang="en-US" altLang="ja-JP" sz="2000" kern="1200" dirty="0" smtClean="0"/>
        </a:p>
        <a:p>
          <a:pPr lvl="0" algn="ctr" defTabSz="889000">
            <a:lnSpc>
              <a:spcPct val="90000"/>
            </a:lnSpc>
            <a:spcBef>
              <a:spcPct val="0"/>
            </a:spcBef>
            <a:spcAft>
              <a:spcPct val="35000"/>
            </a:spcAft>
          </a:pPr>
          <a:r>
            <a:rPr kumimoji="1" lang="ja-JP" altLang="en-US" sz="2000" kern="1200" dirty="0" smtClean="0"/>
            <a:t>スペース</a:t>
          </a:r>
          <a:endParaRPr kumimoji="1" lang="ja-JP" altLang="en-US" sz="2000" kern="1200" dirty="0"/>
        </a:p>
      </dsp:txBody>
      <dsp:txXfrm>
        <a:off x="3126715" y="378"/>
        <a:ext cx="1955480" cy="1564384"/>
      </dsp:txXfrm>
    </dsp:sp>
    <dsp:sp modelId="{E11B2249-037C-40D3-8CD4-5D7FA2166CE4}">
      <dsp:nvSpPr>
        <dsp:cNvPr id="0" name=""/>
        <dsp:cNvSpPr/>
      </dsp:nvSpPr>
      <dsp:spPr>
        <a:xfrm rot="19500000">
          <a:off x="4880154" y="2091290"/>
          <a:ext cx="1576042" cy="586644"/>
        </a:xfrm>
        <a:prstGeom prst="leftArrow">
          <a:avLst>
            <a:gd name="adj1" fmla="val 60000"/>
            <a:gd name="adj2" fmla="val 50000"/>
          </a:avLst>
        </a:prstGeom>
        <a:solidFill>
          <a:schemeClr val="accent5">
            <a:hueOff val="-9933876"/>
            <a:satOff val="39811"/>
            <a:lumOff val="8628"/>
            <a:alphaOff val="0"/>
          </a:schemeClr>
        </a:solidFill>
        <a:ln>
          <a:noFill/>
        </a:ln>
        <a:effectLst>
          <a:outerShdw blurRad="40000" dist="23000" dir="5400000" rotWithShape="0">
            <a:srgbClr val="000000">
              <a:alpha val="35000"/>
            </a:srgbClr>
          </a:outerShdw>
        </a:effectLst>
        <a:sp3d z="-211800">
          <a:bevelT w="40600" h="20600" prst="relaxedInset"/>
        </a:sp3d>
      </dsp:spPr>
      <dsp:style>
        <a:lnRef idx="0">
          <a:scrgbClr r="0" g="0" b="0"/>
        </a:lnRef>
        <a:fillRef idx="1">
          <a:scrgbClr r="0" g="0" b="0"/>
        </a:fillRef>
        <a:effectRef idx="2">
          <a:scrgbClr r="0" g="0" b="0"/>
        </a:effectRef>
        <a:fontRef idx="minor"/>
      </dsp:style>
    </dsp:sp>
    <dsp:sp modelId="{6EAEA915-A7A8-4AFC-95FF-7CCCDFA397B1}">
      <dsp:nvSpPr>
        <dsp:cNvPr id="0" name=""/>
        <dsp:cNvSpPr/>
      </dsp:nvSpPr>
      <dsp:spPr>
        <a:xfrm>
          <a:off x="5335944" y="1150430"/>
          <a:ext cx="1955480" cy="1564384"/>
        </a:xfrm>
        <a:prstGeom prst="roundRect">
          <a:avLst>
            <a:gd name="adj" fmla="val 10000"/>
          </a:avLst>
        </a:prstGeom>
        <a:solidFill>
          <a:schemeClr val="accent5">
            <a:hueOff val="-9933876"/>
            <a:satOff val="39811"/>
            <a:lumOff val="8628"/>
            <a:alphaOff val="0"/>
          </a:scheme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38100" tIns="38100" rIns="38100" bIns="38100" numCol="1" spcCol="1270" anchor="ctr" anchorCtr="0">
          <a:noAutofit/>
        </a:bodyPr>
        <a:lstStyle/>
        <a:p>
          <a:pPr lvl="0" algn="ctr" defTabSz="889000">
            <a:lnSpc>
              <a:spcPct val="90000"/>
            </a:lnSpc>
            <a:spcBef>
              <a:spcPct val="0"/>
            </a:spcBef>
            <a:spcAft>
              <a:spcPct val="35000"/>
            </a:spcAft>
          </a:pPr>
          <a:r>
            <a:rPr kumimoji="1" lang="ja-JP" altLang="en-US" sz="2000" kern="1200" dirty="0" smtClean="0"/>
            <a:t>グループ</a:t>
          </a:r>
          <a:endParaRPr kumimoji="1" lang="en-US" altLang="ja-JP" sz="2000" kern="1200" dirty="0" smtClean="0"/>
        </a:p>
        <a:p>
          <a:pPr lvl="0" algn="ctr" defTabSz="889000">
            <a:lnSpc>
              <a:spcPct val="90000"/>
            </a:lnSpc>
            <a:spcBef>
              <a:spcPct val="0"/>
            </a:spcBef>
            <a:spcAft>
              <a:spcPct val="35000"/>
            </a:spcAft>
          </a:pPr>
          <a:r>
            <a:rPr kumimoji="1" lang="ja-JP" altLang="en-US" sz="2000" kern="1200" dirty="0" smtClean="0"/>
            <a:t>スペース</a:t>
          </a:r>
          <a:endParaRPr kumimoji="1" lang="ja-JP" altLang="en-US" sz="2000" kern="1200" dirty="0"/>
        </a:p>
      </dsp:txBody>
      <dsp:txXfrm>
        <a:off x="5335944" y="1150430"/>
        <a:ext cx="1955480" cy="1564384"/>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632D2DD-3879-44D7-8835-CF6675CEE121}">
      <dsp:nvSpPr>
        <dsp:cNvPr id="0" name=""/>
        <dsp:cNvSpPr/>
      </dsp:nvSpPr>
      <dsp:spPr>
        <a:xfrm>
          <a:off x="0" y="0"/>
          <a:ext cx="5530213" cy="807929"/>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kumimoji="1" lang="en-US" altLang="ja-JP" sz="2800" kern="1200" dirty="0" smtClean="0"/>
            <a:t> A. </a:t>
          </a:r>
          <a:r>
            <a:rPr kumimoji="1" lang="ja-JP" altLang="en-US" sz="2800" kern="1200" dirty="0" smtClean="0"/>
            <a:t>設計</a:t>
          </a:r>
          <a:endParaRPr kumimoji="1" lang="ja-JP" altLang="en-US" sz="2800" kern="1200" dirty="0"/>
        </a:p>
      </dsp:txBody>
      <dsp:txXfrm>
        <a:off x="0" y="0"/>
        <a:ext cx="4637451" cy="807929"/>
      </dsp:txXfrm>
    </dsp:sp>
    <dsp:sp modelId="{9AC6D0EA-4024-4CB3-95D5-69AA70217AAE}">
      <dsp:nvSpPr>
        <dsp:cNvPr id="0" name=""/>
        <dsp:cNvSpPr/>
      </dsp:nvSpPr>
      <dsp:spPr>
        <a:xfrm>
          <a:off x="463155" y="954826"/>
          <a:ext cx="5530213" cy="807929"/>
        </a:xfrm>
        <a:prstGeom prst="roundRect">
          <a:avLst>
            <a:gd name="adj" fmla="val 10000"/>
          </a:avLst>
        </a:prstGeom>
        <a:solidFill>
          <a:schemeClr val="accent2">
            <a:hueOff val="1560506"/>
            <a:satOff val="-1946"/>
            <a:lumOff val="45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kumimoji="1" lang="ja-JP" altLang="en-US" sz="2800" kern="1200" dirty="0" smtClean="0"/>
            <a:t> </a:t>
          </a:r>
          <a:r>
            <a:rPr kumimoji="1" lang="en-US" altLang="ja-JP" sz="2800" kern="1200" dirty="0" smtClean="0"/>
            <a:t>B. </a:t>
          </a:r>
          <a:r>
            <a:rPr kumimoji="1" lang="ja-JP" altLang="en-US" sz="2800" kern="1200" dirty="0" smtClean="0"/>
            <a:t>実装</a:t>
          </a:r>
          <a:r>
            <a:rPr kumimoji="1" lang="en-US" altLang="ja-JP" sz="2800" kern="1200" dirty="0" smtClean="0"/>
            <a:t>, </a:t>
          </a:r>
          <a:r>
            <a:rPr kumimoji="1" lang="ja-JP" altLang="en-US" sz="2800" kern="1200" dirty="0" smtClean="0"/>
            <a:t>テスト</a:t>
          </a:r>
          <a:endParaRPr kumimoji="1" lang="ja-JP" altLang="en-US" sz="2800" kern="1200" dirty="0"/>
        </a:p>
      </dsp:txBody>
      <dsp:txXfrm>
        <a:off x="463155" y="954826"/>
        <a:ext cx="4541903" cy="807929"/>
      </dsp:txXfrm>
    </dsp:sp>
    <dsp:sp modelId="{9DA06B50-A28B-465E-989A-880E4A93B624}">
      <dsp:nvSpPr>
        <dsp:cNvPr id="0" name=""/>
        <dsp:cNvSpPr/>
      </dsp:nvSpPr>
      <dsp:spPr>
        <a:xfrm>
          <a:off x="919398" y="1909652"/>
          <a:ext cx="5530213" cy="807929"/>
        </a:xfrm>
        <a:prstGeom prst="roundRect">
          <a:avLst>
            <a:gd name="adj" fmla="val 10000"/>
          </a:avLst>
        </a:prstGeom>
        <a:solidFill>
          <a:schemeClr val="accent2">
            <a:hueOff val="3121013"/>
            <a:satOff val="-3893"/>
            <a:lumOff val="91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kumimoji="1" lang="en-US" altLang="ja-JP" sz="2800" kern="1200" dirty="0" smtClean="0"/>
            <a:t> C. </a:t>
          </a:r>
          <a:r>
            <a:rPr kumimoji="1" lang="ja-JP" altLang="en-US" sz="2800" kern="1200" dirty="0" smtClean="0"/>
            <a:t>レポジトリ取込み</a:t>
          </a:r>
          <a:r>
            <a:rPr kumimoji="1" lang="en-US" altLang="ja-JP" sz="2800" kern="1200" dirty="0" smtClean="0"/>
            <a:t>, </a:t>
          </a:r>
          <a:r>
            <a:rPr kumimoji="1" lang="ja-JP" altLang="en-US" sz="2800" kern="1200" dirty="0" smtClean="0"/>
            <a:t>テスト</a:t>
          </a:r>
          <a:endParaRPr kumimoji="1" lang="ja-JP" altLang="en-US" sz="2800" kern="1200" dirty="0"/>
        </a:p>
      </dsp:txBody>
      <dsp:txXfrm>
        <a:off x="919398" y="1909652"/>
        <a:ext cx="4548816" cy="807929"/>
      </dsp:txXfrm>
    </dsp:sp>
    <dsp:sp modelId="{5CCE1078-C9E8-4B33-A2C2-042F087613F0}">
      <dsp:nvSpPr>
        <dsp:cNvPr id="0" name=""/>
        <dsp:cNvSpPr/>
      </dsp:nvSpPr>
      <dsp:spPr>
        <a:xfrm>
          <a:off x="1382553" y="2864478"/>
          <a:ext cx="5530213" cy="807929"/>
        </a:xfrm>
        <a:prstGeom prst="roundRect">
          <a:avLst>
            <a:gd name="adj" fmla="val 10000"/>
          </a:avLst>
        </a:prstGeom>
        <a:solidFill>
          <a:schemeClr val="accent2">
            <a:hueOff val="4681519"/>
            <a:satOff val="-5839"/>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kumimoji="1" lang="ja-JP" altLang="en-US" sz="2800" kern="1200" dirty="0" smtClean="0"/>
            <a:t> </a:t>
          </a:r>
          <a:r>
            <a:rPr kumimoji="1" lang="en-US" altLang="ja-JP" sz="2800" kern="1200" dirty="0" smtClean="0"/>
            <a:t>D. </a:t>
          </a:r>
          <a:r>
            <a:rPr kumimoji="1" lang="ja-JP" altLang="en-US" sz="2800" kern="1200" dirty="0" smtClean="0"/>
            <a:t>レビュー</a:t>
          </a:r>
          <a:endParaRPr kumimoji="1" lang="ja-JP" altLang="en-US" sz="2800" kern="1200" dirty="0"/>
        </a:p>
      </dsp:txBody>
      <dsp:txXfrm>
        <a:off x="1382553" y="2864478"/>
        <a:ext cx="4541903" cy="807929"/>
      </dsp:txXfrm>
    </dsp:sp>
    <dsp:sp modelId="{36DA9816-1BE9-4BFC-9A7A-873258B108EC}">
      <dsp:nvSpPr>
        <dsp:cNvPr id="0" name=""/>
        <dsp:cNvSpPr/>
      </dsp:nvSpPr>
      <dsp:spPr>
        <a:xfrm>
          <a:off x="5005059" y="618800"/>
          <a:ext cx="525154" cy="525154"/>
        </a:xfrm>
        <a:prstGeom prst="downArrow">
          <a:avLst>
            <a:gd name="adj1" fmla="val 55000"/>
            <a:gd name="adj2" fmla="val 45000"/>
          </a:avLst>
        </a:prstGeom>
        <a:solidFill>
          <a:srgbClr val="26AB1F"/>
        </a:solidFill>
        <a:ln w="25400" cap="flat" cmpd="sng" algn="ctr">
          <a:solidFill>
            <a:schemeClr val="bg1"/>
          </a:solidFill>
          <a:prstDash val="solid"/>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endParaRPr kumimoji="1" lang="ja-JP" altLang="en-US" sz="2300" kern="1200" dirty="0"/>
        </a:p>
      </dsp:txBody>
      <dsp:txXfrm>
        <a:off x="5005059" y="618800"/>
        <a:ext cx="525154" cy="525154"/>
      </dsp:txXfrm>
    </dsp:sp>
    <dsp:sp modelId="{64160254-0D01-4896-AA1C-E2121044D9D1}">
      <dsp:nvSpPr>
        <dsp:cNvPr id="0" name=""/>
        <dsp:cNvSpPr/>
      </dsp:nvSpPr>
      <dsp:spPr>
        <a:xfrm>
          <a:off x="5468214" y="1573626"/>
          <a:ext cx="525154" cy="525154"/>
        </a:xfrm>
        <a:prstGeom prst="downArrow">
          <a:avLst>
            <a:gd name="adj1" fmla="val 55000"/>
            <a:gd name="adj2" fmla="val 45000"/>
          </a:avLst>
        </a:prstGeom>
        <a:solidFill>
          <a:srgbClr val="26AB1F"/>
        </a:solidFill>
        <a:ln w="25400" cap="flat" cmpd="sng" algn="ctr">
          <a:solidFill>
            <a:schemeClr val="bg1">
              <a:alpha val="9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endParaRPr kumimoji="1" lang="ja-JP" altLang="en-US" sz="2300" kern="1200" dirty="0"/>
        </a:p>
      </dsp:txBody>
      <dsp:txXfrm>
        <a:off x="5468214" y="1573626"/>
        <a:ext cx="525154" cy="525154"/>
      </dsp:txXfrm>
    </dsp:sp>
    <dsp:sp modelId="{CA4D40A9-DDC8-4275-B3DB-F6C4B61A9326}">
      <dsp:nvSpPr>
        <dsp:cNvPr id="0" name=""/>
        <dsp:cNvSpPr/>
      </dsp:nvSpPr>
      <dsp:spPr>
        <a:xfrm>
          <a:off x="5924457" y="2528452"/>
          <a:ext cx="525154" cy="525154"/>
        </a:xfrm>
        <a:prstGeom prst="downArrow">
          <a:avLst>
            <a:gd name="adj1" fmla="val 55000"/>
            <a:gd name="adj2" fmla="val 45000"/>
          </a:avLst>
        </a:prstGeom>
        <a:solidFill>
          <a:srgbClr val="26AB1F"/>
        </a:solidFill>
        <a:ln w="25400" cap="flat" cmpd="sng" algn="ctr">
          <a:solidFill>
            <a:schemeClr val="bg1"/>
          </a:solidFill>
          <a:prstDash val="solid"/>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endParaRPr kumimoji="1" lang="ja-JP" altLang="en-US" sz="2300" kern="1200" dirty="0"/>
        </a:p>
      </dsp:txBody>
      <dsp:txXfrm>
        <a:off x="5924457" y="2528452"/>
        <a:ext cx="525154" cy="525154"/>
      </dsp:txXfrm>
    </dsp:sp>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3DC283DF-D7B0-4A65-A0D0-EB6E206D1F32}">
      <dsp:nvSpPr>
        <dsp:cNvPr id="0" name=""/>
        <dsp:cNvSpPr/>
      </dsp:nvSpPr>
      <dsp:spPr>
        <a:xfrm>
          <a:off x="0" y="72010"/>
          <a:ext cx="2808312" cy="859914"/>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kumimoji="1" lang="en-US" altLang="ja-JP" sz="2000" kern="1200" dirty="0" smtClean="0"/>
            <a:t>Template</a:t>
          </a:r>
        </a:p>
        <a:p>
          <a:pPr lvl="0" algn="ctr" defTabSz="889000">
            <a:lnSpc>
              <a:spcPct val="90000"/>
            </a:lnSpc>
            <a:spcBef>
              <a:spcPct val="0"/>
            </a:spcBef>
            <a:spcAft>
              <a:spcPct val="35000"/>
            </a:spcAft>
          </a:pPr>
          <a:r>
            <a:rPr kumimoji="1" lang="en-US" altLang="ja-JP" sz="2000" kern="1200" dirty="0" smtClean="0"/>
            <a:t>(HTML)</a:t>
          </a:r>
          <a:endParaRPr kumimoji="1" lang="ja-JP" altLang="en-US" sz="2000" kern="1200" dirty="0"/>
        </a:p>
      </dsp:txBody>
      <dsp:txXfrm>
        <a:off x="0" y="72010"/>
        <a:ext cx="2808312" cy="859914"/>
      </dsp:txXfrm>
    </dsp:sp>
    <dsp:sp modelId="{221C45B9-0A70-4B8B-AC8A-BD7900775BE0}">
      <dsp:nvSpPr>
        <dsp:cNvPr id="0" name=""/>
        <dsp:cNvSpPr/>
      </dsp:nvSpPr>
      <dsp:spPr>
        <a:xfrm rot="5400000">
          <a:off x="1213256" y="960365"/>
          <a:ext cx="381798" cy="452181"/>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kumimoji="1" lang="ja-JP" altLang="en-US" sz="1900" kern="1200" dirty="0"/>
        </a:p>
      </dsp:txBody>
      <dsp:txXfrm rot="5400000">
        <a:off x="1213256" y="960365"/>
        <a:ext cx="381798" cy="452181"/>
      </dsp:txXfrm>
    </dsp:sp>
    <dsp:sp modelId="{32096418-5AFE-43BA-A159-3E2DC8CFD86F}">
      <dsp:nvSpPr>
        <dsp:cNvPr id="0" name=""/>
        <dsp:cNvSpPr/>
      </dsp:nvSpPr>
      <dsp:spPr>
        <a:xfrm>
          <a:off x="0" y="1440988"/>
          <a:ext cx="2808312" cy="859914"/>
        </a:xfrm>
        <a:prstGeom prst="roundRect">
          <a:avLst>
            <a:gd name="adj" fmla="val 10000"/>
          </a:avLst>
        </a:prstGeom>
        <a:solidFill>
          <a:srgbClr val="92D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kumimoji="1" lang="en-US" altLang="ja-JP" sz="3200" kern="1200" dirty="0" smtClean="0"/>
            <a:t>View</a:t>
          </a:r>
          <a:endParaRPr kumimoji="1" lang="ja-JP" altLang="en-US" sz="3200" kern="1200" dirty="0"/>
        </a:p>
      </dsp:txBody>
      <dsp:txXfrm>
        <a:off x="0" y="1440988"/>
        <a:ext cx="2808312" cy="859914"/>
      </dsp:txXfrm>
    </dsp:sp>
    <dsp:sp modelId="{47653CA6-9F03-4706-B05E-832520DDD624}">
      <dsp:nvSpPr>
        <dsp:cNvPr id="0" name=""/>
        <dsp:cNvSpPr/>
      </dsp:nvSpPr>
      <dsp:spPr>
        <a:xfrm rot="5400000">
          <a:off x="970844" y="2488859"/>
          <a:ext cx="866622" cy="779582"/>
        </a:xfrm>
        <a:prstGeom prst="rightArrow">
          <a:avLst>
            <a:gd name="adj1" fmla="val 600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000250">
            <a:lnSpc>
              <a:spcPct val="90000"/>
            </a:lnSpc>
            <a:spcBef>
              <a:spcPct val="0"/>
            </a:spcBef>
            <a:spcAft>
              <a:spcPct val="35000"/>
            </a:spcAft>
          </a:pPr>
          <a:endParaRPr kumimoji="1" lang="ja-JP" altLang="en-US" sz="4500" kern="1200" dirty="0"/>
        </a:p>
      </dsp:txBody>
      <dsp:txXfrm rot="5400000">
        <a:off x="970844" y="2488859"/>
        <a:ext cx="866622" cy="779582"/>
      </dsp:txXfrm>
    </dsp:sp>
    <dsp:sp modelId="{953DA09D-46E1-4BB7-A273-2C8123AEFA2D}">
      <dsp:nvSpPr>
        <dsp:cNvPr id="0" name=""/>
        <dsp:cNvSpPr/>
      </dsp:nvSpPr>
      <dsp:spPr>
        <a:xfrm>
          <a:off x="0" y="3456399"/>
          <a:ext cx="2808312" cy="859914"/>
        </a:xfrm>
        <a:prstGeom prst="roundRect">
          <a:avLst>
            <a:gd name="adj" fmla="val 10000"/>
          </a:avLst>
        </a:prstGeom>
        <a:solidFill>
          <a:srgbClr val="FFC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kumimoji="1" lang="en-US" altLang="ja-JP" sz="3200" kern="1200" dirty="0" smtClean="0"/>
            <a:t>Model</a:t>
          </a:r>
          <a:endParaRPr kumimoji="1" lang="ja-JP" altLang="en-US" sz="3200" kern="1200" dirty="0"/>
        </a:p>
      </dsp:txBody>
      <dsp:txXfrm>
        <a:off x="0" y="3456399"/>
        <a:ext cx="2808312" cy="859914"/>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5.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dirty="0"/>
          </a:p>
        </p:txBody>
      </p:sp>
      <p:sp>
        <p:nvSpPr>
          <p:cNvPr id="3" name="日付プレースホル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68736D5-E0D3-4111-8C4C-E5098B8E037F}" type="datetimeFigureOut">
              <a:rPr kumimoji="1" lang="ja-JP" altLang="en-US" smtClean="0"/>
              <a:pPr/>
              <a:t>2014/11/25</a:t>
            </a:fld>
            <a:endParaRPr kumimoji="1" lang="ja-JP" altLang="en-US" dirty="0"/>
          </a:p>
        </p:txBody>
      </p:sp>
      <p:sp>
        <p:nvSpPr>
          <p:cNvPr id="4" name="スライド イメージ プレースホル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dirty="0"/>
          </a:p>
        </p:txBody>
      </p:sp>
      <p:sp>
        <p:nvSpPr>
          <p:cNvPr id="5" name="ノート プレースホル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dirty="0"/>
          </a:p>
        </p:txBody>
      </p:sp>
      <p:sp>
        <p:nvSpPr>
          <p:cNvPr id="7" name="スライド番号プレースホル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4DF46E2-8AE4-4839-B61A-75E79F11E2DB}" type="slidenum">
              <a:rPr kumimoji="1" lang="ja-JP" altLang="en-US" smtClean="0"/>
              <a:pPr/>
              <a:t>&lt;#&gt;</a:t>
            </a:fld>
            <a:endParaRPr kumimoji="1" lang="ja-JP" alt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10</a:t>
            </a:fld>
            <a:endParaRPr kumimoji="1" lang="ja-JP"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sz="1200" dirty="0" smtClean="0"/>
              <a:t>ログインした状態での権限による表示の違いを示す</a:t>
            </a:r>
            <a:endParaRPr kumimoji="1" lang="en-US" altLang="ja-JP" sz="1200" dirty="0" smtClean="0"/>
          </a:p>
          <a:p>
            <a:r>
              <a:rPr lang="ja-JP" altLang="en-US" sz="1200" dirty="0" smtClean="0"/>
              <a:t>表示されているのは公開申請されているコンテンツ</a:t>
            </a:r>
            <a:endParaRPr lang="en-US" altLang="ja-JP" sz="1200" dirty="0" smtClean="0"/>
          </a:p>
          <a:p>
            <a:r>
              <a:rPr kumimoji="1" lang="ja-JP" altLang="en-US" sz="1200" dirty="0" smtClean="0"/>
              <a:t>公開権限がある人から承認されると公開される</a:t>
            </a:r>
            <a:endParaRPr kumimoji="1" lang="en-US" altLang="ja-JP" sz="1200" dirty="0" smtClean="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13</a:t>
            </a:fld>
            <a:endParaRPr kumimoji="1" lang="ja-JP"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14</a:t>
            </a:fld>
            <a:endParaRPr kumimoji="1" lang="ja-JP"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dirty="0" smtClean="0"/>
              <a:t>マスタ サブタイトルの書式設定</a:t>
            </a:r>
            <a:endParaRPr kumimoji="1" lang="ja-JP" altLang="en-US" dirty="0"/>
          </a:p>
        </p:txBody>
      </p:sp>
      <p:sp>
        <p:nvSpPr>
          <p:cNvPr id="4" name="日付プレースホルダ 3"/>
          <p:cNvSpPr>
            <a:spLocks noGrp="1"/>
          </p:cNvSpPr>
          <p:nvPr>
            <p:ph type="dt" sz="half" idx="10"/>
          </p:nvPr>
        </p:nvSpPr>
        <p:spPr/>
        <p:txBody>
          <a:bodyPr/>
          <a:lstStyle/>
          <a:p>
            <a:fld id="{A9FED28E-9910-4CC0-BDE8-5AFA225D5F47}" type="datetime1">
              <a:rPr kumimoji="1" lang="ja-JP" altLang="en-US" smtClean="0"/>
              <a:t>2014/11/25</a:t>
            </a:fld>
            <a:endParaRPr kumimoji="1" lang="ja-JP" altLang="en-US" dirty="0"/>
          </a:p>
        </p:txBody>
      </p:sp>
      <p:sp>
        <p:nvSpPr>
          <p:cNvPr id="5" name="フッター プレースホルダ 4"/>
          <p:cNvSpPr>
            <a:spLocks noGrp="1"/>
          </p:cNvSpPr>
          <p:nvPr>
            <p:ph type="ftr" sz="quarter" idx="11"/>
          </p:nvPr>
        </p:nvSpPr>
        <p:spPr/>
        <p:txBody>
          <a:bodyPr/>
          <a:lstStyle/>
          <a:p>
            <a:endParaRPr kumimoji="1" lang="ja-JP" altLang="en-US" dirty="0"/>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6A6F51AD-34C9-47F4-86A8-3B69DA90BEA2}" type="datetime1">
              <a:rPr kumimoji="1" lang="ja-JP" altLang="en-US" smtClean="0"/>
              <a:t>2014/11/25</a:t>
            </a:fld>
            <a:endParaRPr kumimoji="1" lang="ja-JP" altLang="en-US" dirty="0"/>
          </a:p>
        </p:txBody>
      </p:sp>
      <p:sp>
        <p:nvSpPr>
          <p:cNvPr id="5" name="フッター プレースホルダ 4"/>
          <p:cNvSpPr>
            <a:spLocks noGrp="1"/>
          </p:cNvSpPr>
          <p:nvPr>
            <p:ph type="ftr" sz="quarter" idx="11"/>
          </p:nvPr>
        </p:nvSpPr>
        <p:spPr/>
        <p:txBody>
          <a:bodyPr/>
          <a:lstStyle/>
          <a:p>
            <a:endParaRPr kumimoji="1" lang="ja-JP" altLang="en-US" dirty="0"/>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a:xfrm>
            <a:off x="457200" y="274638"/>
            <a:ext cx="6019800" cy="5851525"/>
          </a:xfrm>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7590417E-B2DC-43DB-A4CD-B72741785689}" type="datetime1">
              <a:rPr kumimoji="1" lang="ja-JP" altLang="en-US" smtClean="0"/>
              <a:t>2014/11/25</a:t>
            </a:fld>
            <a:endParaRPr kumimoji="1" lang="ja-JP" altLang="en-US" dirty="0"/>
          </a:p>
        </p:txBody>
      </p:sp>
      <p:sp>
        <p:nvSpPr>
          <p:cNvPr id="5" name="フッター プレースホルダ 4"/>
          <p:cNvSpPr>
            <a:spLocks noGrp="1"/>
          </p:cNvSpPr>
          <p:nvPr>
            <p:ph type="ftr" sz="quarter" idx="11"/>
          </p:nvPr>
        </p:nvSpPr>
        <p:spPr/>
        <p:txBody>
          <a:bodyPr/>
          <a:lstStyle/>
          <a:p>
            <a:endParaRPr kumimoji="1" lang="ja-JP" altLang="en-US" dirty="0"/>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p:txBody>
          <a:bodyPr/>
          <a:lstStyle/>
          <a:p>
            <a:pPr lvl="0"/>
            <a:r>
              <a:rPr kumimoji="1" lang="ja-JP" altLang="en-US" dirty="0" smtClean="0"/>
              <a:t>マスタ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日付プレースホルダ 3"/>
          <p:cNvSpPr>
            <a:spLocks noGrp="1"/>
          </p:cNvSpPr>
          <p:nvPr>
            <p:ph type="dt" sz="half" idx="10"/>
          </p:nvPr>
        </p:nvSpPr>
        <p:spPr/>
        <p:txBody>
          <a:bodyPr/>
          <a:lstStyle/>
          <a:p>
            <a:fld id="{BD1CCC0A-69FD-4DB1-8F69-9B7E47B35B06}" type="datetime1">
              <a:rPr kumimoji="1" lang="ja-JP" altLang="en-US" smtClean="0"/>
              <a:t>2014/11/25</a:t>
            </a:fld>
            <a:endParaRPr kumimoji="1" lang="ja-JP" altLang="en-US" dirty="0"/>
          </a:p>
        </p:txBody>
      </p:sp>
      <p:sp>
        <p:nvSpPr>
          <p:cNvPr id="5" name="フッター プレースホルダ 4"/>
          <p:cNvSpPr>
            <a:spLocks noGrp="1"/>
          </p:cNvSpPr>
          <p:nvPr>
            <p:ph type="ftr" sz="quarter" idx="11"/>
          </p:nvPr>
        </p:nvSpPr>
        <p:spPr/>
        <p:txBody>
          <a:bodyPr/>
          <a:lstStyle/>
          <a:p>
            <a:endParaRPr kumimoji="1" lang="ja-JP" altLang="en-US" dirty="0"/>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 テキストの書式設定</a:t>
            </a:r>
          </a:p>
        </p:txBody>
      </p:sp>
      <p:sp>
        <p:nvSpPr>
          <p:cNvPr id="4" name="日付プレースホルダ 3"/>
          <p:cNvSpPr>
            <a:spLocks noGrp="1"/>
          </p:cNvSpPr>
          <p:nvPr>
            <p:ph type="dt" sz="half" idx="10"/>
          </p:nvPr>
        </p:nvSpPr>
        <p:spPr/>
        <p:txBody>
          <a:bodyPr/>
          <a:lstStyle/>
          <a:p>
            <a:fld id="{0070CAFA-E75C-41BD-BE36-3967424809FA}" type="datetime1">
              <a:rPr kumimoji="1" lang="ja-JP" altLang="en-US" smtClean="0"/>
              <a:t>2014/11/25</a:t>
            </a:fld>
            <a:endParaRPr kumimoji="1" lang="ja-JP" altLang="en-US" dirty="0"/>
          </a:p>
        </p:txBody>
      </p:sp>
      <p:sp>
        <p:nvSpPr>
          <p:cNvPr id="5" name="フッター プレースホルダ 4"/>
          <p:cNvSpPr>
            <a:spLocks noGrp="1"/>
          </p:cNvSpPr>
          <p:nvPr>
            <p:ph type="ftr" sz="quarter" idx="11"/>
          </p:nvPr>
        </p:nvSpPr>
        <p:spPr/>
        <p:txBody>
          <a:bodyPr/>
          <a:lstStyle/>
          <a:p>
            <a:endParaRPr kumimoji="1" lang="ja-JP" altLang="en-US" dirty="0"/>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 4"/>
          <p:cNvSpPr>
            <a:spLocks noGrp="1"/>
          </p:cNvSpPr>
          <p:nvPr>
            <p:ph type="dt" sz="half" idx="10"/>
          </p:nvPr>
        </p:nvSpPr>
        <p:spPr/>
        <p:txBody>
          <a:bodyPr/>
          <a:lstStyle/>
          <a:p>
            <a:fld id="{068F4025-64F1-4470-B5D1-4B3DAE112D35}" type="datetime1">
              <a:rPr kumimoji="1" lang="ja-JP" altLang="en-US" smtClean="0"/>
              <a:t>2014/11/25</a:t>
            </a:fld>
            <a:endParaRPr kumimoji="1" lang="ja-JP" altLang="en-US" dirty="0"/>
          </a:p>
        </p:txBody>
      </p:sp>
      <p:sp>
        <p:nvSpPr>
          <p:cNvPr id="6" name="フッター プレースホルダ 5"/>
          <p:cNvSpPr>
            <a:spLocks noGrp="1"/>
          </p:cNvSpPr>
          <p:nvPr>
            <p:ph type="ftr" sz="quarter" idx="11"/>
          </p:nvPr>
        </p:nvSpPr>
        <p:spPr/>
        <p:txBody>
          <a:bodyPr/>
          <a:lstStyle/>
          <a:p>
            <a:endParaRPr kumimoji="1" lang="ja-JP" altLang="en-US" dirty="0"/>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 6"/>
          <p:cNvSpPr>
            <a:spLocks noGrp="1"/>
          </p:cNvSpPr>
          <p:nvPr>
            <p:ph type="dt" sz="half" idx="10"/>
          </p:nvPr>
        </p:nvSpPr>
        <p:spPr/>
        <p:txBody>
          <a:bodyPr/>
          <a:lstStyle/>
          <a:p>
            <a:fld id="{B9D22DCD-7121-4433-9452-1134E9B0F84C}" type="datetime1">
              <a:rPr kumimoji="1" lang="ja-JP" altLang="en-US" smtClean="0"/>
              <a:t>2014/11/25</a:t>
            </a:fld>
            <a:endParaRPr kumimoji="1" lang="ja-JP" altLang="en-US" dirty="0"/>
          </a:p>
        </p:txBody>
      </p:sp>
      <p:sp>
        <p:nvSpPr>
          <p:cNvPr id="8" name="フッター プレースホルダ 7"/>
          <p:cNvSpPr>
            <a:spLocks noGrp="1"/>
          </p:cNvSpPr>
          <p:nvPr>
            <p:ph type="ftr" sz="quarter" idx="11"/>
          </p:nvPr>
        </p:nvSpPr>
        <p:spPr/>
        <p:txBody>
          <a:bodyPr/>
          <a:lstStyle/>
          <a:p>
            <a:endParaRPr kumimoji="1" lang="ja-JP" altLang="en-US" dirty="0"/>
          </a:p>
        </p:txBody>
      </p:sp>
      <p:sp>
        <p:nvSpPr>
          <p:cNvPr id="9" name="スライド番号プレースホルダ 8"/>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日付プレースホルダ 2"/>
          <p:cNvSpPr>
            <a:spLocks noGrp="1"/>
          </p:cNvSpPr>
          <p:nvPr>
            <p:ph type="dt" sz="half" idx="10"/>
          </p:nvPr>
        </p:nvSpPr>
        <p:spPr/>
        <p:txBody>
          <a:bodyPr/>
          <a:lstStyle/>
          <a:p>
            <a:fld id="{C7DC36FC-1499-47BD-B33A-43ABA6D8900D}" type="datetime1">
              <a:rPr kumimoji="1" lang="ja-JP" altLang="en-US" smtClean="0"/>
              <a:t>2014/11/25</a:t>
            </a:fld>
            <a:endParaRPr kumimoji="1" lang="ja-JP" altLang="en-US" dirty="0"/>
          </a:p>
        </p:txBody>
      </p:sp>
      <p:sp>
        <p:nvSpPr>
          <p:cNvPr id="4" name="フッター プレースホルダ 3"/>
          <p:cNvSpPr>
            <a:spLocks noGrp="1"/>
          </p:cNvSpPr>
          <p:nvPr>
            <p:ph type="ftr" sz="quarter" idx="11"/>
          </p:nvPr>
        </p:nvSpPr>
        <p:spPr/>
        <p:txBody>
          <a:bodyPr/>
          <a:lstStyle/>
          <a:p>
            <a:endParaRPr kumimoji="1" lang="ja-JP" altLang="en-US" dirty="0"/>
          </a:p>
        </p:txBody>
      </p:sp>
      <p:sp>
        <p:nvSpPr>
          <p:cNvPr id="5" name="スライド番号プレースホルダ 4"/>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fld id="{D659CCE9-15B5-4EA3-8B94-9C5237C58DE4}" type="datetime1">
              <a:rPr kumimoji="1" lang="ja-JP" altLang="en-US" smtClean="0"/>
              <a:t>2014/11/25</a:t>
            </a:fld>
            <a:endParaRPr kumimoji="1" lang="ja-JP" altLang="en-US" dirty="0"/>
          </a:p>
        </p:txBody>
      </p:sp>
      <p:sp>
        <p:nvSpPr>
          <p:cNvPr id="3" name="フッター プレースホルダ 2"/>
          <p:cNvSpPr>
            <a:spLocks noGrp="1"/>
          </p:cNvSpPr>
          <p:nvPr>
            <p:ph type="ftr" sz="quarter" idx="11"/>
          </p:nvPr>
        </p:nvSpPr>
        <p:spPr/>
        <p:txBody>
          <a:bodyPr/>
          <a:lstStyle/>
          <a:p>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E175F6F9-74FF-4910-8619-FBBF32934514}" type="datetime1">
              <a:rPr kumimoji="1" lang="ja-JP" altLang="en-US" smtClean="0"/>
              <a:t>2014/11/25</a:t>
            </a:fld>
            <a:endParaRPr kumimoji="1" lang="ja-JP" altLang="en-US" dirty="0"/>
          </a:p>
        </p:txBody>
      </p:sp>
      <p:sp>
        <p:nvSpPr>
          <p:cNvPr id="6" name="フッター プレースホルダ 5"/>
          <p:cNvSpPr>
            <a:spLocks noGrp="1"/>
          </p:cNvSpPr>
          <p:nvPr>
            <p:ph type="ftr" sz="quarter" idx="11"/>
          </p:nvPr>
        </p:nvSpPr>
        <p:spPr/>
        <p:txBody>
          <a:bodyPr/>
          <a:lstStyle/>
          <a:p>
            <a:endParaRPr kumimoji="1" lang="ja-JP" altLang="en-US" dirty="0"/>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dirty="0"/>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F71BFCFD-31AB-4D54-B301-796373502974}" type="datetime1">
              <a:rPr kumimoji="1" lang="ja-JP" altLang="en-US" smtClean="0"/>
              <a:t>2014/11/25</a:t>
            </a:fld>
            <a:endParaRPr kumimoji="1" lang="ja-JP" altLang="en-US" dirty="0"/>
          </a:p>
        </p:txBody>
      </p:sp>
      <p:sp>
        <p:nvSpPr>
          <p:cNvPr id="6" name="フッター プレースホルダ 5"/>
          <p:cNvSpPr>
            <a:spLocks noGrp="1"/>
          </p:cNvSpPr>
          <p:nvPr>
            <p:ph type="ftr" sz="quarter" idx="11"/>
          </p:nvPr>
        </p:nvSpPr>
        <p:spPr/>
        <p:txBody>
          <a:bodyPr/>
          <a:lstStyle/>
          <a:p>
            <a:endParaRPr kumimoji="1" lang="ja-JP" altLang="en-US" dirty="0"/>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Shape 7"/>
          <p:cNvGrpSpPr/>
          <p:nvPr userDrawn="1"/>
        </p:nvGrpSpPr>
        <p:grpSpPr>
          <a:xfrm>
            <a:off x="0" y="0"/>
            <a:ext cx="9144000" cy="6957392"/>
            <a:chOff x="0" y="0"/>
            <a:chExt cx="9144000" cy="6858000"/>
          </a:xfrm>
        </p:grpSpPr>
        <p:sp>
          <p:nvSpPr>
            <p:cNvPr id="30" name="Shape 8"/>
            <p:cNvSpPr/>
            <p:nvPr/>
          </p:nvSpPr>
          <p:spPr>
            <a:xfrm>
              <a:off x="0" y="0"/>
              <a:ext cx="9144000" cy="6858000"/>
            </a:xfrm>
            <a:prstGeom prst="rect">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sp>
          <p:nvSpPr>
            <p:cNvPr id="31" name="Shape 9"/>
            <p:cNvSpPr/>
            <p:nvPr/>
          </p:nvSpPr>
          <p:spPr>
            <a:xfrm>
              <a:off x="7543798" y="0"/>
              <a:ext cx="1600202" cy="2209799"/>
            </a:xfrm>
            <a:custGeom>
              <a:avLst/>
              <a:gdLst/>
              <a:ahLst/>
              <a:cxnLst/>
              <a:rect l="0" t="0" r="0" b="0"/>
              <a:pathLst>
                <a:path w="1432" h="3492" extrusionOk="0">
                  <a:moveTo>
                    <a:pt x="0" y="0"/>
                  </a:moveTo>
                  <a:lnTo>
                    <a:pt x="1432" y="0"/>
                  </a:lnTo>
                  <a:lnTo>
                    <a:pt x="1432" y="3492"/>
                  </a:lnTo>
                  <a:lnTo>
                    <a:pt x="1419" y="3252"/>
                  </a:lnTo>
                  <a:lnTo>
                    <a:pt x="1406" y="3024"/>
                  </a:lnTo>
                  <a:lnTo>
                    <a:pt x="1393" y="2807"/>
                  </a:lnTo>
                  <a:lnTo>
                    <a:pt x="1379" y="2601"/>
                  </a:lnTo>
                  <a:lnTo>
                    <a:pt x="1364" y="2407"/>
                  </a:lnTo>
                  <a:lnTo>
                    <a:pt x="1348" y="2222"/>
                  </a:lnTo>
                  <a:lnTo>
                    <a:pt x="1330" y="2047"/>
                  </a:lnTo>
                  <a:lnTo>
                    <a:pt x="1311" y="1881"/>
                  </a:lnTo>
                  <a:lnTo>
                    <a:pt x="1291" y="1726"/>
                  </a:lnTo>
                  <a:lnTo>
                    <a:pt x="1268" y="1580"/>
                  </a:lnTo>
                  <a:lnTo>
                    <a:pt x="1245" y="1442"/>
                  </a:lnTo>
                  <a:lnTo>
                    <a:pt x="1218" y="1313"/>
                  </a:lnTo>
                  <a:lnTo>
                    <a:pt x="1190" y="1192"/>
                  </a:lnTo>
                  <a:lnTo>
                    <a:pt x="1158" y="1078"/>
                  </a:lnTo>
                  <a:lnTo>
                    <a:pt x="1125" y="973"/>
                  </a:lnTo>
                  <a:lnTo>
                    <a:pt x="1089" y="873"/>
                  </a:lnTo>
                  <a:lnTo>
                    <a:pt x="1049" y="781"/>
                  </a:lnTo>
                  <a:lnTo>
                    <a:pt x="1007" y="696"/>
                  </a:lnTo>
                  <a:lnTo>
                    <a:pt x="962" y="617"/>
                  </a:lnTo>
                  <a:lnTo>
                    <a:pt x="913" y="544"/>
                  </a:lnTo>
                  <a:lnTo>
                    <a:pt x="860" y="475"/>
                  </a:lnTo>
                  <a:lnTo>
                    <a:pt x="804" y="413"/>
                  </a:lnTo>
                  <a:lnTo>
                    <a:pt x="744" y="354"/>
                  </a:lnTo>
                  <a:lnTo>
                    <a:pt x="680" y="301"/>
                  </a:lnTo>
                  <a:lnTo>
                    <a:pt x="611" y="252"/>
                  </a:lnTo>
                  <a:lnTo>
                    <a:pt x="539" y="206"/>
                  </a:lnTo>
                  <a:lnTo>
                    <a:pt x="461" y="165"/>
                  </a:lnTo>
                  <a:lnTo>
                    <a:pt x="379" y="128"/>
                  </a:lnTo>
                  <a:lnTo>
                    <a:pt x="292" y="92"/>
                  </a:lnTo>
                  <a:lnTo>
                    <a:pt x="200" y="59"/>
                  </a:lnTo>
                  <a:lnTo>
                    <a:pt x="103" y="28"/>
                  </a:lnTo>
                  <a:lnTo>
                    <a:pt x="0" y="0"/>
                  </a:lnTo>
                  <a:close/>
                </a:path>
              </a:pathLst>
            </a:custGeom>
            <a:solidFill>
              <a:srgbClr val="47D147"/>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32" name="Shape 10"/>
            <p:cNvSpPr/>
            <p:nvPr/>
          </p:nvSpPr>
          <p:spPr>
            <a:xfrm>
              <a:off x="5652120" y="6317158"/>
              <a:ext cx="3384376" cy="442870"/>
            </a:xfrm>
            <a:custGeom>
              <a:avLst/>
              <a:gdLst/>
              <a:ahLst/>
              <a:cxnLst/>
              <a:rect l="0" t="0" r="0" b="0"/>
              <a:pathLst>
                <a:path w="17264" h="2710" extrusionOk="0">
                  <a:moveTo>
                    <a:pt x="17264" y="0"/>
                  </a:moveTo>
                  <a:lnTo>
                    <a:pt x="17264" y="180"/>
                  </a:lnTo>
                  <a:lnTo>
                    <a:pt x="17010" y="442"/>
                  </a:lnTo>
                  <a:lnTo>
                    <a:pt x="16706" y="689"/>
                  </a:lnTo>
                  <a:lnTo>
                    <a:pt x="16354" y="923"/>
                  </a:lnTo>
                  <a:lnTo>
                    <a:pt x="15959" y="1141"/>
                  </a:lnTo>
                  <a:lnTo>
                    <a:pt x="15524" y="1345"/>
                  </a:lnTo>
                  <a:lnTo>
                    <a:pt x="15050" y="1535"/>
                  </a:lnTo>
                  <a:lnTo>
                    <a:pt x="14543" y="1710"/>
                  </a:lnTo>
                  <a:lnTo>
                    <a:pt x="14003" y="1871"/>
                  </a:lnTo>
                  <a:lnTo>
                    <a:pt x="13437" y="2018"/>
                  </a:lnTo>
                  <a:lnTo>
                    <a:pt x="12844" y="2151"/>
                  </a:lnTo>
                  <a:lnTo>
                    <a:pt x="12232" y="2269"/>
                  </a:lnTo>
                  <a:lnTo>
                    <a:pt x="11599" y="2374"/>
                  </a:lnTo>
                  <a:lnTo>
                    <a:pt x="10952" y="2464"/>
                  </a:lnTo>
                  <a:lnTo>
                    <a:pt x="10294" y="2540"/>
                  </a:lnTo>
                  <a:lnTo>
                    <a:pt x="9625" y="2602"/>
                  </a:lnTo>
                  <a:lnTo>
                    <a:pt x="8951" y="2649"/>
                  </a:lnTo>
                  <a:lnTo>
                    <a:pt x="8275" y="2684"/>
                  </a:lnTo>
                  <a:lnTo>
                    <a:pt x="7599" y="2704"/>
                  </a:lnTo>
                  <a:lnTo>
                    <a:pt x="6928" y="2710"/>
                  </a:lnTo>
                  <a:lnTo>
                    <a:pt x="6264" y="2702"/>
                  </a:lnTo>
                  <a:lnTo>
                    <a:pt x="5609" y="2681"/>
                  </a:lnTo>
                  <a:lnTo>
                    <a:pt x="4968" y="2645"/>
                  </a:lnTo>
                  <a:lnTo>
                    <a:pt x="4344" y="2597"/>
                  </a:lnTo>
                  <a:lnTo>
                    <a:pt x="3740" y="2534"/>
                  </a:lnTo>
                  <a:lnTo>
                    <a:pt x="3158" y="2457"/>
                  </a:lnTo>
                  <a:lnTo>
                    <a:pt x="2603" y="2367"/>
                  </a:lnTo>
                  <a:lnTo>
                    <a:pt x="2077" y="2264"/>
                  </a:lnTo>
                  <a:lnTo>
                    <a:pt x="1584" y="2147"/>
                  </a:lnTo>
                  <a:lnTo>
                    <a:pt x="1126" y="2016"/>
                  </a:lnTo>
                  <a:lnTo>
                    <a:pt x="708" y="1871"/>
                  </a:lnTo>
                  <a:lnTo>
                    <a:pt x="331" y="1714"/>
                  </a:lnTo>
                  <a:lnTo>
                    <a:pt x="0" y="1543"/>
                  </a:lnTo>
                  <a:lnTo>
                    <a:pt x="0" y="1474"/>
                  </a:lnTo>
                  <a:lnTo>
                    <a:pt x="341" y="1635"/>
                  </a:lnTo>
                  <a:lnTo>
                    <a:pt x="727" y="1784"/>
                  </a:lnTo>
                  <a:lnTo>
                    <a:pt x="1155" y="1920"/>
                  </a:lnTo>
                  <a:lnTo>
                    <a:pt x="1621" y="2042"/>
                  </a:lnTo>
                  <a:lnTo>
                    <a:pt x="2121" y="2151"/>
                  </a:lnTo>
                  <a:lnTo>
                    <a:pt x="2654" y="2249"/>
                  </a:lnTo>
                  <a:lnTo>
                    <a:pt x="3215" y="2331"/>
                  </a:lnTo>
                  <a:lnTo>
                    <a:pt x="3803" y="2401"/>
                  </a:lnTo>
                  <a:lnTo>
                    <a:pt x="4413" y="2457"/>
                  </a:lnTo>
                  <a:lnTo>
                    <a:pt x="5041" y="2500"/>
                  </a:lnTo>
                  <a:lnTo>
                    <a:pt x="5686" y="2531"/>
                  </a:lnTo>
                  <a:lnTo>
                    <a:pt x="6343" y="2547"/>
                  </a:lnTo>
                  <a:lnTo>
                    <a:pt x="7011" y="2550"/>
                  </a:lnTo>
                  <a:lnTo>
                    <a:pt x="7685" y="2539"/>
                  </a:lnTo>
                  <a:lnTo>
                    <a:pt x="8361" y="2515"/>
                  </a:lnTo>
                  <a:lnTo>
                    <a:pt x="9039" y="2478"/>
                  </a:lnTo>
                  <a:lnTo>
                    <a:pt x="9712" y="2426"/>
                  </a:lnTo>
                  <a:lnTo>
                    <a:pt x="10379" y="2361"/>
                  </a:lnTo>
                  <a:lnTo>
                    <a:pt x="11037" y="2283"/>
                  </a:lnTo>
                  <a:lnTo>
                    <a:pt x="11682" y="2190"/>
                  </a:lnTo>
                  <a:lnTo>
                    <a:pt x="12311" y="2084"/>
                  </a:lnTo>
                  <a:lnTo>
                    <a:pt x="12921" y="1964"/>
                  </a:lnTo>
                  <a:lnTo>
                    <a:pt x="13509" y="1831"/>
                  </a:lnTo>
                  <a:lnTo>
                    <a:pt x="14070" y="1683"/>
                  </a:lnTo>
                  <a:lnTo>
                    <a:pt x="14604" y="1522"/>
                  </a:lnTo>
                  <a:lnTo>
                    <a:pt x="15105" y="1347"/>
                  </a:lnTo>
                  <a:lnTo>
                    <a:pt x="15571" y="1158"/>
                  </a:lnTo>
                  <a:lnTo>
                    <a:pt x="15999" y="954"/>
                  </a:lnTo>
                  <a:lnTo>
                    <a:pt x="16386" y="737"/>
                  </a:lnTo>
                  <a:lnTo>
                    <a:pt x="16728" y="506"/>
                  </a:lnTo>
                  <a:lnTo>
                    <a:pt x="17021" y="260"/>
                  </a:lnTo>
                  <a:lnTo>
                    <a:pt x="17264" y="0"/>
                  </a:lnTo>
                  <a:close/>
                </a:path>
              </a:pathLst>
            </a:custGeom>
            <a:solidFill>
              <a:srgbClr val="47D147"/>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grpSp>
      <p:grpSp>
        <p:nvGrpSpPr>
          <p:cNvPr id="19" name="Shape 12"/>
          <p:cNvGrpSpPr/>
          <p:nvPr userDrawn="1"/>
        </p:nvGrpSpPr>
        <p:grpSpPr>
          <a:xfrm>
            <a:off x="-1" y="2141264"/>
            <a:ext cx="5626745" cy="4716736"/>
            <a:chOff x="0" y="2533588"/>
            <a:chExt cx="8022335" cy="8966518"/>
          </a:xfrm>
        </p:grpSpPr>
        <p:sp>
          <p:nvSpPr>
            <p:cNvPr id="20" name="Shape 13"/>
            <p:cNvSpPr/>
            <p:nvPr/>
          </p:nvSpPr>
          <p:spPr>
            <a:xfrm>
              <a:off x="0" y="2533588"/>
              <a:ext cx="4127500" cy="2514597"/>
            </a:xfrm>
            <a:custGeom>
              <a:avLst/>
              <a:gdLst/>
              <a:ahLst/>
              <a:cxnLst/>
              <a:rect l="0" t="0" r="0" b="0"/>
              <a:pathLst>
                <a:path w="2600" h="1587" extrusionOk="0">
                  <a:moveTo>
                    <a:pt x="0" y="0"/>
                  </a:moveTo>
                  <a:lnTo>
                    <a:pt x="0" y="0"/>
                  </a:lnTo>
                  <a:lnTo>
                    <a:pt x="63" y="8"/>
                  </a:lnTo>
                  <a:lnTo>
                    <a:pt x="124" y="18"/>
                  </a:lnTo>
                  <a:lnTo>
                    <a:pt x="185" y="28"/>
                  </a:lnTo>
                  <a:lnTo>
                    <a:pt x="246" y="40"/>
                  </a:lnTo>
                  <a:lnTo>
                    <a:pt x="305" y="53"/>
                  </a:lnTo>
                  <a:lnTo>
                    <a:pt x="365" y="64"/>
                  </a:lnTo>
                  <a:lnTo>
                    <a:pt x="480" y="94"/>
                  </a:lnTo>
                  <a:lnTo>
                    <a:pt x="596" y="127"/>
                  </a:lnTo>
                  <a:lnTo>
                    <a:pt x="706" y="162"/>
                  </a:lnTo>
                  <a:lnTo>
                    <a:pt x="815" y="200"/>
                  </a:lnTo>
                  <a:lnTo>
                    <a:pt x="921" y="241"/>
                  </a:lnTo>
                  <a:lnTo>
                    <a:pt x="1025" y="286"/>
                  </a:lnTo>
                  <a:lnTo>
                    <a:pt x="1126" y="330"/>
                  </a:lnTo>
                  <a:lnTo>
                    <a:pt x="1223" y="380"/>
                  </a:lnTo>
                  <a:lnTo>
                    <a:pt x="1319" y="429"/>
                  </a:lnTo>
                  <a:lnTo>
                    <a:pt x="1411" y="482"/>
                  </a:lnTo>
                  <a:lnTo>
                    <a:pt x="1502" y="537"/>
                  </a:lnTo>
                  <a:lnTo>
                    <a:pt x="1588" y="591"/>
                  </a:lnTo>
                  <a:lnTo>
                    <a:pt x="1672" y="649"/>
                  </a:lnTo>
                  <a:lnTo>
                    <a:pt x="1753" y="707"/>
                  </a:lnTo>
                  <a:lnTo>
                    <a:pt x="1831" y="764"/>
                  </a:lnTo>
                  <a:lnTo>
                    <a:pt x="1907" y="824"/>
                  </a:lnTo>
                  <a:lnTo>
                    <a:pt x="1979" y="885"/>
                  </a:lnTo>
                  <a:lnTo>
                    <a:pt x="2047" y="946"/>
                  </a:lnTo>
                  <a:lnTo>
                    <a:pt x="2113" y="1005"/>
                  </a:lnTo>
                  <a:lnTo>
                    <a:pt x="2177" y="1066"/>
                  </a:lnTo>
                  <a:lnTo>
                    <a:pt x="2237" y="1128"/>
                  </a:lnTo>
                  <a:lnTo>
                    <a:pt x="2293" y="1189"/>
                  </a:lnTo>
                  <a:lnTo>
                    <a:pt x="2347" y="1248"/>
                  </a:lnTo>
                  <a:lnTo>
                    <a:pt x="2397" y="1308"/>
                  </a:lnTo>
                  <a:lnTo>
                    <a:pt x="2445" y="1365"/>
                  </a:lnTo>
                  <a:lnTo>
                    <a:pt x="2488" y="1423"/>
                  </a:lnTo>
                  <a:lnTo>
                    <a:pt x="2529" y="1479"/>
                  </a:lnTo>
                  <a:lnTo>
                    <a:pt x="2565" y="1534"/>
                  </a:lnTo>
                  <a:lnTo>
                    <a:pt x="2600" y="1587"/>
                  </a:lnTo>
                  <a:lnTo>
                    <a:pt x="2600" y="1587"/>
                  </a:lnTo>
                  <a:lnTo>
                    <a:pt x="2570" y="1555"/>
                  </a:lnTo>
                  <a:lnTo>
                    <a:pt x="2535" y="1522"/>
                  </a:lnTo>
                  <a:lnTo>
                    <a:pt x="2497" y="1487"/>
                  </a:lnTo>
                  <a:lnTo>
                    <a:pt x="2455" y="1451"/>
                  </a:lnTo>
                  <a:lnTo>
                    <a:pt x="2408" y="1413"/>
                  </a:lnTo>
                  <a:lnTo>
                    <a:pt x="2359" y="1375"/>
                  </a:lnTo>
                  <a:lnTo>
                    <a:pt x="2304" y="1336"/>
                  </a:lnTo>
                  <a:lnTo>
                    <a:pt x="2247" y="1294"/>
                  </a:lnTo>
                  <a:lnTo>
                    <a:pt x="2185" y="1255"/>
                  </a:lnTo>
                  <a:lnTo>
                    <a:pt x="2119" y="1215"/>
                  </a:lnTo>
                  <a:lnTo>
                    <a:pt x="2052" y="1174"/>
                  </a:lnTo>
                  <a:lnTo>
                    <a:pt x="1981" y="1134"/>
                  </a:lnTo>
                  <a:lnTo>
                    <a:pt x="1905" y="1096"/>
                  </a:lnTo>
                  <a:lnTo>
                    <a:pt x="1827" y="1058"/>
                  </a:lnTo>
                  <a:lnTo>
                    <a:pt x="1746" y="1020"/>
                  </a:lnTo>
                  <a:lnTo>
                    <a:pt x="1662" y="986"/>
                  </a:lnTo>
                  <a:lnTo>
                    <a:pt x="1576" y="953"/>
                  </a:lnTo>
                  <a:lnTo>
                    <a:pt x="1486" y="921"/>
                  </a:lnTo>
                  <a:lnTo>
                    <a:pt x="1393" y="891"/>
                  </a:lnTo>
                  <a:lnTo>
                    <a:pt x="1299" y="865"/>
                  </a:lnTo>
                  <a:lnTo>
                    <a:pt x="1202" y="840"/>
                  </a:lnTo>
                  <a:lnTo>
                    <a:pt x="1103" y="819"/>
                  </a:lnTo>
                  <a:lnTo>
                    <a:pt x="1000" y="801"/>
                  </a:lnTo>
                  <a:lnTo>
                    <a:pt x="896" y="787"/>
                  </a:lnTo>
                  <a:lnTo>
                    <a:pt x="843" y="781"/>
                  </a:lnTo>
                  <a:lnTo>
                    <a:pt x="791" y="776"/>
                  </a:lnTo>
                  <a:lnTo>
                    <a:pt x="738" y="773"/>
                  </a:lnTo>
                  <a:lnTo>
                    <a:pt x="683" y="769"/>
                  </a:lnTo>
                  <a:lnTo>
                    <a:pt x="629" y="768"/>
                  </a:lnTo>
                  <a:lnTo>
                    <a:pt x="573" y="768"/>
                  </a:lnTo>
                  <a:lnTo>
                    <a:pt x="518" y="768"/>
                  </a:lnTo>
                  <a:lnTo>
                    <a:pt x="462" y="769"/>
                  </a:lnTo>
                  <a:lnTo>
                    <a:pt x="406" y="773"/>
                  </a:lnTo>
                  <a:lnTo>
                    <a:pt x="348" y="776"/>
                  </a:lnTo>
                  <a:lnTo>
                    <a:pt x="292" y="781"/>
                  </a:lnTo>
                  <a:lnTo>
                    <a:pt x="234" y="787"/>
                  </a:lnTo>
                  <a:lnTo>
                    <a:pt x="177" y="796"/>
                  </a:lnTo>
                  <a:lnTo>
                    <a:pt x="117" y="806"/>
                  </a:lnTo>
                  <a:lnTo>
                    <a:pt x="59" y="816"/>
                  </a:lnTo>
                  <a:lnTo>
                    <a:pt x="0" y="827"/>
                  </a:lnTo>
                  <a:lnTo>
                    <a:pt x="0" y="0"/>
                  </a:lnTo>
                  <a:lnTo>
                    <a:pt x="0" y="0"/>
                  </a:lnTo>
                  <a:close/>
                </a:path>
              </a:pathLst>
            </a:custGeom>
            <a:solidFill>
              <a:srgbClr val="D9F5D9"/>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21" name="Shape 14"/>
            <p:cNvSpPr/>
            <p:nvPr/>
          </p:nvSpPr>
          <p:spPr>
            <a:xfrm>
              <a:off x="0" y="4980432"/>
              <a:ext cx="3184027" cy="6519673"/>
            </a:xfrm>
            <a:custGeom>
              <a:avLst/>
              <a:gdLst/>
              <a:ahLst/>
              <a:cxnLst/>
              <a:rect l="0" t="0" r="0" b="0"/>
              <a:pathLst>
                <a:path w="857" h="2024" extrusionOk="0">
                  <a:moveTo>
                    <a:pt x="0" y="776"/>
                  </a:moveTo>
                  <a:lnTo>
                    <a:pt x="0" y="776"/>
                  </a:lnTo>
                  <a:lnTo>
                    <a:pt x="38" y="703"/>
                  </a:lnTo>
                  <a:lnTo>
                    <a:pt x="78" y="634"/>
                  </a:lnTo>
                  <a:lnTo>
                    <a:pt x="119" y="566"/>
                  </a:lnTo>
                  <a:lnTo>
                    <a:pt x="162" y="502"/>
                  </a:lnTo>
                  <a:lnTo>
                    <a:pt x="208" y="441"/>
                  </a:lnTo>
                  <a:lnTo>
                    <a:pt x="256" y="381"/>
                  </a:lnTo>
                  <a:lnTo>
                    <a:pt x="305" y="327"/>
                  </a:lnTo>
                  <a:lnTo>
                    <a:pt x="330" y="300"/>
                  </a:lnTo>
                  <a:lnTo>
                    <a:pt x="357" y="274"/>
                  </a:lnTo>
                  <a:lnTo>
                    <a:pt x="385" y="249"/>
                  </a:lnTo>
                  <a:lnTo>
                    <a:pt x="411" y="226"/>
                  </a:lnTo>
                  <a:lnTo>
                    <a:pt x="439" y="203"/>
                  </a:lnTo>
                  <a:lnTo>
                    <a:pt x="469" y="182"/>
                  </a:lnTo>
                  <a:lnTo>
                    <a:pt x="497" y="160"/>
                  </a:lnTo>
                  <a:lnTo>
                    <a:pt x="527" y="140"/>
                  </a:lnTo>
                  <a:lnTo>
                    <a:pt x="558" y="122"/>
                  </a:lnTo>
                  <a:lnTo>
                    <a:pt x="588" y="104"/>
                  </a:lnTo>
                  <a:lnTo>
                    <a:pt x="619" y="87"/>
                  </a:lnTo>
                  <a:lnTo>
                    <a:pt x="652" y="71"/>
                  </a:lnTo>
                  <a:lnTo>
                    <a:pt x="685" y="56"/>
                  </a:lnTo>
                  <a:lnTo>
                    <a:pt x="718" y="43"/>
                  </a:lnTo>
                  <a:lnTo>
                    <a:pt x="751" y="31"/>
                  </a:lnTo>
                  <a:lnTo>
                    <a:pt x="786" y="20"/>
                  </a:lnTo>
                  <a:lnTo>
                    <a:pt x="822" y="10"/>
                  </a:lnTo>
                  <a:lnTo>
                    <a:pt x="857" y="0"/>
                  </a:lnTo>
                  <a:lnTo>
                    <a:pt x="857" y="0"/>
                  </a:lnTo>
                  <a:lnTo>
                    <a:pt x="806" y="46"/>
                  </a:lnTo>
                  <a:lnTo>
                    <a:pt x="754" y="94"/>
                  </a:lnTo>
                  <a:lnTo>
                    <a:pt x="706" y="144"/>
                  </a:lnTo>
                  <a:lnTo>
                    <a:pt x="660" y="196"/>
                  </a:lnTo>
                  <a:lnTo>
                    <a:pt x="617" y="249"/>
                  </a:lnTo>
                  <a:lnTo>
                    <a:pt x="576" y="304"/>
                  </a:lnTo>
                  <a:lnTo>
                    <a:pt x="536" y="362"/>
                  </a:lnTo>
                  <a:lnTo>
                    <a:pt x="498" y="419"/>
                  </a:lnTo>
                  <a:lnTo>
                    <a:pt x="462" y="479"/>
                  </a:lnTo>
                  <a:lnTo>
                    <a:pt x="429" y="538"/>
                  </a:lnTo>
                  <a:lnTo>
                    <a:pt x="398" y="601"/>
                  </a:lnTo>
                  <a:lnTo>
                    <a:pt x="368" y="664"/>
                  </a:lnTo>
                  <a:lnTo>
                    <a:pt x="340" y="728"/>
                  </a:lnTo>
                  <a:lnTo>
                    <a:pt x="315" y="792"/>
                  </a:lnTo>
                  <a:lnTo>
                    <a:pt x="291" y="858"/>
                  </a:lnTo>
                  <a:lnTo>
                    <a:pt x="269" y="925"/>
                  </a:lnTo>
                  <a:lnTo>
                    <a:pt x="249" y="992"/>
                  </a:lnTo>
                  <a:lnTo>
                    <a:pt x="229" y="1060"/>
                  </a:lnTo>
                  <a:lnTo>
                    <a:pt x="213" y="1128"/>
                  </a:lnTo>
                  <a:lnTo>
                    <a:pt x="198" y="1197"/>
                  </a:lnTo>
                  <a:lnTo>
                    <a:pt x="185" y="1266"/>
                  </a:lnTo>
                  <a:lnTo>
                    <a:pt x="173" y="1336"/>
                  </a:lnTo>
                  <a:lnTo>
                    <a:pt x="162" y="1405"/>
                  </a:lnTo>
                  <a:lnTo>
                    <a:pt x="154" y="1474"/>
                  </a:lnTo>
                  <a:lnTo>
                    <a:pt x="147" y="1544"/>
                  </a:lnTo>
                  <a:lnTo>
                    <a:pt x="140" y="1613"/>
                  </a:lnTo>
                  <a:lnTo>
                    <a:pt x="137" y="1682"/>
                  </a:lnTo>
                  <a:lnTo>
                    <a:pt x="134" y="1752"/>
                  </a:lnTo>
                  <a:lnTo>
                    <a:pt x="132" y="1821"/>
                  </a:lnTo>
                  <a:lnTo>
                    <a:pt x="132" y="1889"/>
                  </a:lnTo>
                  <a:lnTo>
                    <a:pt x="134" y="1956"/>
                  </a:lnTo>
                  <a:lnTo>
                    <a:pt x="135" y="2024"/>
                  </a:lnTo>
                  <a:lnTo>
                    <a:pt x="0" y="2024"/>
                  </a:lnTo>
                  <a:lnTo>
                    <a:pt x="0" y="776"/>
                  </a:lnTo>
                  <a:lnTo>
                    <a:pt x="0" y="776"/>
                  </a:lnTo>
                  <a:close/>
                </a:path>
              </a:pathLst>
            </a:custGeom>
            <a:solidFill>
              <a:srgbClr val="B4ECB4">
                <a:alpha val="43921"/>
              </a:srgbClr>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22" name="Shape 15"/>
            <p:cNvSpPr/>
            <p:nvPr/>
          </p:nvSpPr>
          <p:spPr>
            <a:xfrm>
              <a:off x="0" y="3371787"/>
              <a:ext cx="2895601" cy="2154237"/>
            </a:xfrm>
            <a:custGeom>
              <a:avLst/>
              <a:gdLst/>
              <a:ahLst/>
              <a:cxnLst/>
              <a:rect l="0" t="0" r="0" b="0"/>
              <a:pathLst>
                <a:path w="1974" h="1357" extrusionOk="0">
                  <a:moveTo>
                    <a:pt x="0" y="118"/>
                  </a:moveTo>
                  <a:lnTo>
                    <a:pt x="0" y="118"/>
                  </a:lnTo>
                  <a:lnTo>
                    <a:pt x="83" y="92"/>
                  </a:lnTo>
                  <a:lnTo>
                    <a:pt x="165" y="69"/>
                  </a:lnTo>
                  <a:lnTo>
                    <a:pt x="246" y="49"/>
                  </a:lnTo>
                  <a:lnTo>
                    <a:pt x="327" y="33"/>
                  </a:lnTo>
                  <a:lnTo>
                    <a:pt x="408" y="21"/>
                  </a:lnTo>
                  <a:lnTo>
                    <a:pt x="487" y="11"/>
                  </a:lnTo>
                  <a:lnTo>
                    <a:pt x="566" y="5"/>
                  </a:lnTo>
                  <a:lnTo>
                    <a:pt x="645" y="1"/>
                  </a:lnTo>
                  <a:lnTo>
                    <a:pt x="721" y="0"/>
                  </a:lnTo>
                  <a:lnTo>
                    <a:pt x="797" y="1"/>
                  </a:lnTo>
                  <a:lnTo>
                    <a:pt x="873" y="6"/>
                  </a:lnTo>
                  <a:lnTo>
                    <a:pt x="946" y="13"/>
                  </a:lnTo>
                  <a:lnTo>
                    <a:pt x="1018" y="23"/>
                  </a:lnTo>
                  <a:lnTo>
                    <a:pt x="1088" y="33"/>
                  </a:lnTo>
                  <a:lnTo>
                    <a:pt x="1157" y="47"/>
                  </a:lnTo>
                  <a:lnTo>
                    <a:pt x="1225" y="62"/>
                  </a:lnTo>
                  <a:lnTo>
                    <a:pt x="1289" y="79"/>
                  </a:lnTo>
                  <a:lnTo>
                    <a:pt x="1352" y="97"/>
                  </a:lnTo>
                  <a:lnTo>
                    <a:pt x="1413" y="117"/>
                  </a:lnTo>
                  <a:lnTo>
                    <a:pt x="1472" y="138"/>
                  </a:lnTo>
                  <a:lnTo>
                    <a:pt x="1530" y="161"/>
                  </a:lnTo>
                  <a:lnTo>
                    <a:pt x="1585" y="184"/>
                  </a:lnTo>
                  <a:lnTo>
                    <a:pt x="1636" y="209"/>
                  </a:lnTo>
                  <a:lnTo>
                    <a:pt x="1685" y="236"/>
                  </a:lnTo>
                  <a:lnTo>
                    <a:pt x="1732" y="262"/>
                  </a:lnTo>
                  <a:lnTo>
                    <a:pt x="1776" y="288"/>
                  </a:lnTo>
                  <a:lnTo>
                    <a:pt x="1816" y="315"/>
                  </a:lnTo>
                  <a:lnTo>
                    <a:pt x="1854" y="343"/>
                  </a:lnTo>
                  <a:lnTo>
                    <a:pt x="1888" y="371"/>
                  </a:lnTo>
                  <a:lnTo>
                    <a:pt x="1921" y="399"/>
                  </a:lnTo>
                  <a:lnTo>
                    <a:pt x="1949" y="427"/>
                  </a:lnTo>
                  <a:lnTo>
                    <a:pt x="1974" y="455"/>
                  </a:lnTo>
                  <a:lnTo>
                    <a:pt x="1974" y="455"/>
                  </a:lnTo>
                  <a:lnTo>
                    <a:pt x="1920" y="434"/>
                  </a:lnTo>
                  <a:lnTo>
                    <a:pt x="1864" y="412"/>
                  </a:lnTo>
                  <a:lnTo>
                    <a:pt x="1804" y="394"/>
                  </a:lnTo>
                  <a:lnTo>
                    <a:pt x="1743" y="376"/>
                  </a:lnTo>
                  <a:lnTo>
                    <a:pt x="1680" y="361"/>
                  </a:lnTo>
                  <a:lnTo>
                    <a:pt x="1614" y="348"/>
                  </a:lnTo>
                  <a:lnTo>
                    <a:pt x="1548" y="338"/>
                  </a:lnTo>
                  <a:lnTo>
                    <a:pt x="1481" y="330"/>
                  </a:lnTo>
                  <a:lnTo>
                    <a:pt x="1413" y="323"/>
                  </a:lnTo>
                  <a:lnTo>
                    <a:pt x="1344" y="320"/>
                  </a:lnTo>
                  <a:lnTo>
                    <a:pt x="1273" y="321"/>
                  </a:lnTo>
                  <a:lnTo>
                    <a:pt x="1203" y="325"/>
                  </a:lnTo>
                  <a:lnTo>
                    <a:pt x="1132" y="331"/>
                  </a:lnTo>
                  <a:lnTo>
                    <a:pt x="1061" y="341"/>
                  </a:lnTo>
                  <a:lnTo>
                    <a:pt x="990" y="356"/>
                  </a:lnTo>
                  <a:lnTo>
                    <a:pt x="954" y="364"/>
                  </a:lnTo>
                  <a:lnTo>
                    <a:pt x="919" y="374"/>
                  </a:lnTo>
                  <a:lnTo>
                    <a:pt x="885" y="384"/>
                  </a:lnTo>
                  <a:lnTo>
                    <a:pt x="850" y="396"/>
                  </a:lnTo>
                  <a:lnTo>
                    <a:pt x="815" y="409"/>
                  </a:lnTo>
                  <a:lnTo>
                    <a:pt x="781" y="424"/>
                  </a:lnTo>
                  <a:lnTo>
                    <a:pt x="746" y="439"/>
                  </a:lnTo>
                  <a:lnTo>
                    <a:pt x="711" y="455"/>
                  </a:lnTo>
                  <a:lnTo>
                    <a:pt x="678" y="472"/>
                  </a:lnTo>
                  <a:lnTo>
                    <a:pt x="645" y="490"/>
                  </a:lnTo>
                  <a:lnTo>
                    <a:pt x="612" y="510"/>
                  </a:lnTo>
                  <a:lnTo>
                    <a:pt x="579" y="531"/>
                  </a:lnTo>
                  <a:lnTo>
                    <a:pt x="546" y="554"/>
                  </a:lnTo>
                  <a:lnTo>
                    <a:pt x="515" y="577"/>
                  </a:lnTo>
                  <a:lnTo>
                    <a:pt x="484" y="602"/>
                  </a:lnTo>
                  <a:lnTo>
                    <a:pt x="452" y="629"/>
                  </a:lnTo>
                  <a:lnTo>
                    <a:pt x="421" y="657"/>
                  </a:lnTo>
                  <a:lnTo>
                    <a:pt x="391" y="685"/>
                  </a:lnTo>
                  <a:lnTo>
                    <a:pt x="361" y="716"/>
                  </a:lnTo>
                  <a:lnTo>
                    <a:pt x="333" y="747"/>
                  </a:lnTo>
                  <a:lnTo>
                    <a:pt x="304" y="780"/>
                  </a:lnTo>
                  <a:lnTo>
                    <a:pt x="277" y="815"/>
                  </a:lnTo>
                  <a:lnTo>
                    <a:pt x="249" y="851"/>
                  </a:lnTo>
                  <a:lnTo>
                    <a:pt x="223" y="889"/>
                  </a:lnTo>
                  <a:lnTo>
                    <a:pt x="198" y="929"/>
                  </a:lnTo>
                  <a:lnTo>
                    <a:pt x="172" y="970"/>
                  </a:lnTo>
                  <a:lnTo>
                    <a:pt x="149" y="1012"/>
                  </a:lnTo>
                  <a:lnTo>
                    <a:pt x="124" y="1056"/>
                  </a:lnTo>
                  <a:lnTo>
                    <a:pt x="101" y="1102"/>
                  </a:lnTo>
                  <a:lnTo>
                    <a:pt x="79" y="1150"/>
                  </a:lnTo>
                  <a:lnTo>
                    <a:pt x="58" y="1198"/>
                  </a:lnTo>
                  <a:lnTo>
                    <a:pt x="38" y="1249"/>
                  </a:lnTo>
                  <a:lnTo>
                    <a:pt x="18" y="1302"/>
                  </a:lnTo>
                  <a:lnTo>
                    <a:pt x="0" y="1357"/>
                  </a:lnTo>
                  <a:lnTo>
                    <a:pt x="0" y="118"/>
                  </a:lnTo>
                  <a:lnTo>
                    <a:pt x="0" y="118"/>
                  </a:lnTo>
                  <a:close/>
                </a:path>
              </a:pathLst>
            </a:custGeom>
            <a:solidFill>
              <a:srgbClr val="B4ECB4"/>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23" name="Shape 16"/>
            <p:cNvSpPr/>
            <p:nvPr/>
          </p:nvSpPr>
          <p:spPr>
            <a:xfrm>
              <a:off x="1502663" y="5586916"/>
              <a:ext cx="6519671" cy="5913190"/>
            </a:xfrm>
            <a:custGeom>
              <a:avLst/>
              <a:gdLst/>
              <a:ahLst/>
              <a:cxnLst/>
              <a:rect l="0" t="0" r="0" b="0"/>
              <a:pathLst>
                <a:path w="2552" h="2085" extrusionOk="0">
                  <a:moveTo>
                    <a:pt x="1377" y="130"/>
                  </a:moveTo>
                  <a:lnTo>
                    <a:pt x="1377" y="130"/>
                  </a:lnTo>
                  <a:lnTo>
                    <a:pt x="1339" y="109"/>
                  </a:lnTo>
                  <a:lnTo>
                    <a:pt x="1299" y="89"/>
                  </a:lnTo>
                  <a:lnTo>
                    <a:pt x="1260" y="73"/>
                  </a:lnTo>
                  <a:lnTo>
                    <a:pt x="1220" y="56"/>
                  </a:lnTo>
                  <a:lnTo>
                    <a:pt x="1179" y="43"/>
                  </a:lnTo>
                  <a:lnTo>
                    <a:pt x="1137" y="30"/>
                  </a:lnTo>
                  <a:lnTo>
                    <a:pt x="1094" y="20"/>
                  </a:lnTo>
                  <a:lnTo>
                    <a:pt x="1052" y="11"/>
                  </a:lnTo>
                  <a:lnTo>
                    <a:pt x="1009" y="7"/>
                  </a:lnTo>
                  <a:lnTo>
                    <a:pt x="966" y="2"/>
                  </a:lnTo>
                  <a:lnTo>
                    <a:pt x="923" y="0"/>
                  </a:lnTo>
                  <a:lnTo>
                    <a:pt x="880" y="0"/>
                  </a:lnTo>
                  <a:lnTo>
                    <a:pt x="837" y="2"/>
                  </a:lnTo>
                  <a:lnTo>
                    <a:pt x="794" y="5"/>
                  </a:lnTo>
                  <a:lnTo>
                    <a:pt x="751" y="10"/>
                  </a:lnTo>
                  <a:lnTo>
                    <a:pt x="708" y="18"/>
                  </a:lnTo>
                  <a:lnTo>
                    <a:pt x="667" y="28"/>
                  </a:lnTo>
                  <a:lnTo>
                    <a:pt x="624" y="40"/>
                  </a:lnTo>
                  <a:lnTo>
                    <a:pt x="584" y="54"/>
                  </a:lnTo>
                  <a:lnTo>
                    <a:pt x="543" y="69"/>
                  </a:lnTo>
                  <a:lnTo>
                    <a:pt x="504" y="87"/>
                  </a:lnTo>
                  <a:lnTo>
                    <a:pt x="466" y="107"/>
                  </a:lnTo>
                  <a:lnTo>
                    <a:pt x="428" y="130"/>
                  </a:lnTo>
                  <a:lnTo>
                    <a:pt x="391" y="155"/>
                  </a:lnTo>
                  <a:lnTo>
                    <a:pt x="357" y="182"/>
                  </a:lnTo>
                  <a:lnTo>
                    <a:pt x="322" y="210"/>
                  </a:lnTo>
                  <a:lnTo>
                    <a:pt x="289" y="241"/>
                  </a:lnTo>
                  <a:lnTo>
                    <a:pt x="258" y="272"/>
                  </a:lnTo>
                  <a:lnTo>
                    <a:pt x="228" y="309"/>
                  </a:lnTo>
                  <a:lnTo>
                    <a:pt x="200" y="345"/>
                  </a:lnTo>
                  <a:lnTo>
                    <a:pt x="173" y="385"/>
                  </a:lnTo>
                  <a:lnTo>
                    <a:pt x="149" y="426"/>
                  </a:lnTo>
                  <a:lnTo>
                    <a:pt x="149" y="426"/>
                  </a:lnTo>
                  <a:lnTo>
                    <a:pt x="124" y="472"/>
                  </a:lnTo>
                  <a:lnTo>
                    <a:pt x="102" y="520"/>
                  </a:lnTo>
                  <a:lnTo>
                    <a:pt x="83" y="568"/>
                  </a:lnTo>
                  <a:lnTo>
                    <a:pt x="64" y="617"/>
                  </a:lnTo>
                  <a:lnTo>
                    <a:pt x="48" y="667"/>
                  </a:lnTo>
                  <a:lnTo>
                    <a:pt x="35" y="718"/>
                  </a:lnTo>
                  <a:lnTo>
                    <a:pt x="23" y="769"/>
                  </a:lnTo>
                  <a:lnTo>
                    <a:pt x="15" y="822"/>
                  </a:lnTo>
                  <a:lnTo>
                    <a:pt x="7" y="875"/>
                  </a:lnTo>
                  <a:lnTo>
                    <a:pt x="2" y="928"/>
                  </a:lnTo>
                  <a:lnTo>
                    <a:pt x="0" y="982"/>
                  </a:lnTo>
                  <a:lnTo>
                    <a:pt x="0" y="1035"/>
                  </a:lnTo>
                  <a:lnTo>
                    <a:pt x="2" y="1090"/>
                  </a:lnTo>
                  <a:lnTo>
                    <a:pt x="5" y="1146"/>
                  </a:lnTo>
                  <a:lnTo>
                    <a:pt x="12" y="1200"/>
                  </a:lnTo>
                  <a:lnTo>
                    <a:pt x="22" y="1255"/>
                  </a:lnTo>
                  <a:lnTo>
                    <a:pt x="31" y="1311"/>
                  </a:lnTo>
                  <a:lnTo>
                    <a:pt x="46" y="1365"/>
                  </a:lnTo>
                  <a:lnTo>
                    <a:pt x="61" y="1420"/>
                  </a:lnTo>
                  <a:lnTo>
                    <a:pt x="79" y="1474"/>
                  </a:lnTo>
                  <a:lnTo>
                    <a:pt x="101" y="1529"/>
                  </a:lnTo>
                  <a:lnTo>
                    <a:pt x="124" y="1583"/>
                  </a:lnTo>
                  <a:lnTo>
                    <a:pt x="149" y="1636"/>
                  </a:lnTo>
                  <a:lnTo>
                    <a:pt x="177" y="1689"/>
                  </a:lnTo>
                  <a:lnTo>
                    <a:pt x="206" y="1742"/>
                  </a:lnTo>
                  <a:lnTo>
                    <a:pt x="239" y="1793"/>
                  </a:lnTo>
                  <a:lnTo>
                    <a:pt x="274" y="1844"/>
                  </a:lnTo>
                  <a:lnTo>
                    <a:pt x="312" y="1895"/>
                  </a:lnTo>
                  <a:lnTo>
                    <a:pt x="353" y="1943"/>
                  </a:lnTo>
                  <a:lnTo>
                    <a:pt x="396" y="1993"/>
                  </a:lnTo>
                  <a:lnTo>
                    <a:pt x="441" y="2039"/>
                  </a:lnTo>
                  <a:lnTo>
                    <a:pt x="489" y="2085"/>
                  </a:lnTo>
                  <a:lnTo>
                    <a:pt x="2552" y="2085"/>
                  </a:lnTo>
                  <a:lnTo>
                    <a:pt x="2552" y="2085"/>
                  </a:lnTo>
                  <a:lnTo>
                    <a:pt x="2526" y="2070"/>
                  </a:lnTo>
                  <a:lnTo>
                    <a:pt x="2450" y="2026"/>
                  </a:lnTo>
                  <a:lnTo>
                    <a:pt x="2336" y="1955"/>
                  </a:lnTo>
                  <a:lnTo>
                    <a:pt x="2266" y="1910"/>
                  </a:lnTo>
                  <a:lnTo>
                    <a:pt x="2192" y="1860"/>
                  </a:lnTo>
                  <a:lnTo>
                    <a:pt x="2111" y="1808"/>
                  </a:lnTo>
                  <a:lnTo>
                    <a:pt x="2025" y="1748"/>
                  </a:lnTo>
                  <a:lnTo>
                    <a:pt x="1938" y="1685"/>
                  </a:lnTo>
                  <a:lnTo>
                    <a:pt x="1849" y="1619"/>
                  </a:lnTo>
                  <a:lnTo>
                    <a:pt x="1758" y="1550"/>
                  </a:lnTo>
                  <a:lnTo>
                    <a:pt x="1667" y="1477"/>
                  </a:lnTo>
                  <a:lnTo>
                    <a:pt x="1578" y="1403"/>
                  </a:lnTo>
                  <a:lnTo>
                    <a:pt x="1492" y="1326"/>
                  </a:lnTo>
                  <a:lnTo>
                    <a:pt x="1451" y="1286"/>
                  </a:lnTo>
                  <a:lnTo>
                    <a:pt x="1410" y="1246"/>
                  </a:lnTo>
                  <a:lnTo>
                    <a:pt x="1370" y="1207"/>
                  </a:lnTo>
                  <a:lnTo>
                    <a:pt x="1332" y="1167"/>
                  </a:lnTo>
                  <a:lnTo>
                    <a:pt x="1296" y="1126"/>
                  </a:lnTo>
                  <a:lnTo>
                    <a:pt x="1261" y="1086"/>
                  </a:lnTo>
                  <a:lnTo>
                    <a:pt x="1227" y="1045"/>
                  </a:lnTo>
                  <a:lnTo>
                    <a:pt x="1195" y="1004"/>
                  </a:lnTo>
                  <a:lnTo>
                    <a:pt x="1167" y="962"/>
                  </a:lnTo>
                  <a:lnTo>
                    <a:pt x="1139" y="923"/>
                  </a:lnTo>
                  <a:lnTo>
                    <a:pt x="1114" y="881"/>
                  </a:lnTo>
                  <a:lnTo>
                    <a:pt x="1091" y="840"/>
                  </a:lnTo>
                  <a:lnTo>
                    <a:pt x="1071" y="801"/>
                  </a:lnTo>
                  <a:lnTo>
                    <a:pt x="1055" y="761"/>
                  </a:lnTo>
                  <a:lnTo>
                    <a:pt x="1042" y="720"/>
                  </a:lnTo>
                  <a:lnTo>
                    <a:pt x="1030" y="680"/>
                  </a:lnTo>
                  <a:lnTo>
                    <a:pt x="1022" y="642"/>
                  </a:lnTo>
                  <a:lnTo>
                    <a:pt x="1017" y="602"/>
                  </a:lnTo>
                  <a:lnTo>
                    <a:pt x="1015" y="565"/>
                  </a:lnTo>
                  <a:lnTo>
                    <a:pt x="1019" y="527"/>
                  </a:lnTo>
                  <a:lnTo>
                    <a:pt x="1023" y="489"/>
                  </a:lnTo>
                  <a:lnTo>
                    <a:pt x="1028" y="470"/>
                  </a:lnTo>
                  <a:lnTo>
                    <a:pt x="1033" y="452"/>
                  </a:lnTo>
                  <a:lnTo>
                    <a:pt x="1040" y="434"/>
                  </a:lnTo>
                  <a:lnTo>
                    <a:pt x="1048" y="416"/>
                  </a:lnTo>
                  <a:lnTo>
                    <a:pt x="1057" y="398"/>
                  </a:lnTo>
                  <a:lnTo>
                    <a:pt x="1066" y="381"/>
                  </a:lnTo>
                  <a:lnTo>
                    <a:pt x="1076" y="363"/>
                  </a:lnTo>
                  <a:lnTo>
                    <a:pt x="1088" y="347"/>
                  </a:lnTo>
                  <a:lnTo>
                    <a:pt x="1101" y="330"/>
                  </a:lnTo>
                  <a:lnTo>
                    <a:pt x="1116" y="312"/>
                  </a:lnTo>
                  <a:lnTo>
                    <a:pt x="1131" y="295"/>
                  </a:lnTo>
                  <a:lnTo>
                    <a:pt x="1147" y="281"/>
                  </a:lnTo>
                  <a:lnTo>
                    <a:pt x="1182" y="248"/>
                  </a:lnTo>
                  <a:lnTo>
                    <a:pt x="1223" y="216"/>
                  </a:lnTo>
                  <a:lnTo>
                    <a:pt x="1269" y="186"/>
                  </a:lnTo>
                  <a:lnTo>
                    <a:pt x="1321" y="158"/>
                  </a:lnTo>
                  <a:lnTo>
                    <a:pt x="1377" y="130"/>
                  </a:lnTo>
                  <a:lnTo>
                    <a:pt x="1377" y="130"/>
                  </a:lnTo>
                  <a:close/>
                </a:path>
              </a:pathLst>
            </a:custGeom>
            <a:solidFill>
              <a:srgbClr val="F2F2F2">
                <a:alpha val="33725"/>
              </a:srgbClr>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24" name="Shape 17"/>
            <p:cNvSpPr/>
            <p:nvPr/>
          </p:nvSpPr>
          <p:spPr>
            <a:xfrm>
              <a:off x="1155001" y="5801712"/>
              <a:ext cx="3420932" cy="5698393"/>
            </a:xfrm>
            <a:custGeom>
              <a:avLst/>
              <a:gdLst/>
              <a:ahLst/>
              <a:cxnLst/>
              <a:rect l="0" t="0" r="0" b="0"/>
              <a:pathLst>
                <a:path w="718" h="1804" extrusionOk="0">
                  <a:moveTo>
                    <a:pt x="99" y="1804"/>
                  </a:moveTo>
                  <a:lnTo>
                    <a:pt x="99" y="1804"/>
                  </a:lnTo>
                  <a:lnTo>
                    <a:pt x="77" y="1725"/>
                  </a:lnTo>
                  <a:lnTo>
                    <a:pt x="57" y="1647"/>
                  </a:lnTo>
                  <a:lnTo>
                    <a:pt x="43" y="1570"/>
                  </a:lnTo>
                  <a:lnTo>
                    <a:pt x="29" y="1492"/>
                  </a:lnTo>
                  <a:lnTo>
                    <a:pt x="18" y="1416"/>
                  </a:lnTo>
                  <a:lnTo>
                    <a:pt x="10" y="1342"/>
                  </a:lnTo>
                  <a:lnTo>
                    <a:pt x="5" y="1267"/>
                  </a:lnTo>
                  <a:lnTo>
                    <a:pt x="1" y="1195"/>
                  </a:lnTo>
                  <a:lnTo>
                    <a:pt x="0" y="1124"/>
                  </a:lnTo>
                  <a:lnTo>
                    <a:pt x="1" y="1054"/>
                  </a:lnTo>
                  <a:lnTo>
                    <a:pt x="5" y="987"/>
                  </a:lnTo>
                  <a:lnTo>
                    <a:pt x="10" y="919"/>
                  </a:lnTo>
                  <a:lnTo>
                    <a:pt x="18" y="853"/>
                  </a:lnTo>
                  <a:lnTo>
                    <a:pt x="26" y="790"/>
                  </a:lnTo>
                  <a:lnTo>
                    <a:pt x="38" y="728"/>
                  </a:lnTo>
                  <a:lnTo>
                    <a:pt x="49" y="667"/>
                  </a:lnTo>
                  <a:lnTo>
                    <a:pt x="64" y="609"/>
                  </a:lnTo>
                  <a:lnTo>
                    <a:pt x="81" y="553"/>
                  </a:lnTo>
                  <a:lnTo>
                    <a:pt x="97" y="496"/>
                  </a:lnTo>
                  <a:lnTo>
                    <a:pt x="117" y="445"/>
                  </a:lnTo>
                  <a:lnTo>
                    <a:pt x="137" y="394"/>
                  </a:lnTo>
                  <a:lnTo>
                    <a:pt x="158" y="346"/>
                  </a:lnTo>
                  <a:lnTo>
                    <a:pt x="180" y="300"/>
                  </a:lnTo>
                  <a:lnTo>
                    <a:pt x="203" y="255"/>
                  </a:lnTo>
                  <a:lnTo>
                    <a:pt x="227" y="214"/>
                  </a:lnTo>
                  <a:lnTo>
                    <a:pt x="254" y="176"/>
                  </a:lnTo>
                  <a:lnTo>
                    <a:pt x="280" y="140"/>
                  </a:lnTo>
                  <a:lnTo>
                    <a:pt x="307" y="105"/>
                  </a:lnTo>
                  <a:lnTo>
                    <a:pt x="335" y="76"/>
                  </a:lnTo>
                  <a:lnTo>
                    <a:pt x="363" y="47"/>
                  </a:lnTo>
                  <a:lnTo>
                    <a:pt x="391" y="21"/>
                  </a:lnTo>
                  <a:lnTo>
                    <a:pt x="421" y="0"/>
                  </a:lnTo>
                  <a:lnTo>
                    <a:pt x="421" y="0"/>
                  </a:lnTo>
                  <a:lnTo>
                    <a:pt x="383" y="57"/>
                  </a:lnTo>
                  <a:lnTo>
                    <a:pt x="348" y="117"/>
                  </a:lnTo>
                  <a:lnTo>
                    <a:pt x="317" y="176"/>
                  </a:lnTo>
                  <a:lnTo>
                    <a:pt x="289" y="237"/>
                  </a:lnTo>
                  <a:lnTo>
                    <a:pt x="265" y="298"/>
                  </a:lnTo>
                  <a:lnTo>
                    <a:pt x="244" y="359"/>
                  </a:lnTo>
                  <a:lnTo>
                    <a:pt x="226" y="421"/>
                  </a:lnTo>
                  <a:lnTo>
                    <a:pt x="213" y="482"/>
                  </a:lnTo>
                  <a:lnTo>
                    <a:pt x="201" y="544"/>
                  </a:lnTo>
                  <a:lnTo>
                    <a:pt x="193" y="605"/>
                  </a:lnTo>
                  <a:lnTo>
                    <a:pt x="188" y="667"/>
                  </a:lnTo>
                  <a:lnTo>
                    <a:pt x="185" y="728"/>
                  </a:lnTo>
                  <a:lnTo>
                    <a:pt x="186" y="789"/>
                  </a:lnTo>
                  <a:lnTo>
                    <a:pt x="189" y="850"/>
                  </a:lnTo>
                  <a:lnTo>
                    <a:pt x="196" y="911"/>
                  </a:lnTo>
                  <a:lnTo>
                    <a:pt x="206" y="970"/>
                  </a:lnTo>
                  <a:lnTo>
                    <a:pt x="219" y="1030"/>
                  </a:lnTo>
                  <a:lnTo>
                    <a:pt x="234" y="1089"/>
                  </a:lnTo>
                  <a:lnTo>
                    <a:pt x="252" y="1147"/>
                  </a:lnTo>
                  <a:lnTo>
                    <a:pt x="274" y="1205"/>
                  </a:lnTo>
                  <a:lnTo>
                    <a:pt x="297" y="1261"/>
                  </a:lnTo>
                  <a:lnTo>
                    <a:pt x="323" y="1317"/>
                  </a:lnTo>
                  <a:lnTo>
                    <a:pt x="351" y="1371"/>
                  </a:lnTo>
                  <a:lnTo>
                    <a:pt x="383" y="1424"/>
                  </a:lnTo>
                  <a:lnTo>
                    <a:pt x="416" y="1477"/>
                  </a:lnTo>
                  <a:lnTo>
                    <a:pt x="452" y="1528"/>
                  </a:lnTo>
                  <a:lnTo>
                    <a:pt x="492" y="1578"/>
                  </a:lnTo>
                  <a:lnTo>
                    <a:pt x="531" y="1626"/>
                  </a:lnTo>
                  <a:lnTo>
                    <a:pt x="576" y="1674"/>
                  </a:lnTo>
                  <a:lnTo>
                    <a:pt x="620" y="1718"/>
                  </a:lnTo>
                  <a:lnTo>
                    <a:pt x="668" y="1763"/>
                  </a:lnTo>
                  <a:lnTo>
                    <a:pt x="718" y="1804"/>
                  </a:lnTo>
                  <a:lnTo>
                    <a:pt x="99" y="1804"/>
                  </a:lnTo>
                  <a:lnTo>
                    <a:pt x="99" y="1804"/>
                  </a:lnTo>
                  <a:close/>
                </a:path>
              </a:pathLst>
            </a:custGeom>
            <a:solidFill>
              <a:srgbClr val="8FE38F">
                <a:alpha val="36862"/>
              </a:srgbClr>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grpSp>
      <p:sp>
        <p:nvSpPr>
          <p:cNvPr id="2" name="タイトル プレースホル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dirty="0" smtClean="0"/>
              <a:t>マスタ タイトルの書式設定</a:t>
            </a:r>
            <a:endParaRPr kumimoji="1" lang="ja-JP" altLang="en-US" dirty="0"/>
          </a:p>
        </p:txBody>
      </p:sp>
      <p:sp>
        <p:nvSpPr>
          <p:cNvPr id="3" name="テキスト プレースホル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dirty="0" smtClean="0"/>
              <a:t>マスタ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日付プレースホル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B3F5BA-E36A-437C-98D2-FDEE83C185CE}" type="datetime1">
              <a:rPr kumimoji="1" lang="ja-JP" altLang="en-US" smtClean="0"/>
              <a:t>2014/11/25</a:t>
            </a:fld>
            <a:endParaRPr kumimoji="1" lang="ja-JP" altLang="en-US" dirty="0"/>
          </a:p>
        </p:txBody>
      </p:sp>
      <p:sp>
        <p:nvSpPr>
          <p:cNvPr id="5" name="フッター プレースホル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dirty="0"/>
          </a:p>
        </p:txBody>
      </p:sp>
      <p:sp>
        <p:nvSpPr>
          <p:cNvPr id="6" name="スライド番号プレースホルダ 5"/>
          <p:cNvSpPr>
            <a:spLocks noGrp="1"/>
          </p:cNvSpPr>
          <p:nvPr>
            <p:ph type="sldNum" sz="quarter" idx="4"/>
          </p:nvPr>
        </p:nvSpPr>
        <p:spPr>
          <a:xfrm>
            <a:off x="6948264" y="6592267"/>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D8002D-B5B0-4BAC-B1F6-782DDCCE6D9C}" type="slidenum">
              <a:rPr kumimoji="1" lang="ja-JP" altLang="en-US" smtClean="0"/>
              <a:pPr/>
              <a:t>&lt;#&gt;</a:t>
            </a:fld>
            <a:endParaRPr kumimoji="1" lang="ja-JP"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kumimoji="1" sz="4400" kern="1200">
          <a:solidFill>
            <a:schemeClr val="tx1"/>
          </a:solidFill>
          <a:latin typeface="HGPｺﾞｼｯｸE" pitchFamily="50" charset="-128"/>
          <a:ea typeface="HGPｺﾞｼｯｸE" pitchFamily="50" charset="-128"/>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j-ea"/>
          <a:ea typeface="+mj-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j-ea"/>
          <a:ea typeface="+mj-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j-ea"/>
          <a:ea typeface="+mj-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j-ea"/>
          <a:ea typeface="+mj-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j-ea"/>
          <a:ea typeface="+mj-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jpeg"/><Relationship Id="rId5" Type="http://schemas.openxmlformats.org/officeDocument/2006/relationships/image" Target="../media/image12.jpeg"/><Relationship Id="rId4" Type="http://schemas.openxmlformats.org/officeDocument/2006/relationships/image" Target="../media/image11.jpeg"/></Relationships>
</file>

<file path=ppt/slides/_rels/slide16.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8.png"/><Relationship Id="rId3" Type="http://schemas.openxmlformats.org/officeDocument/2006/relationships/diagramLayout" Target="../diagrams/layout4.xml"/><Relationship Id="rId7" Type="http://schemas.openxmlformats.org/officeDocument/2006/relationships/image" Target="../media/image15.png"/><Relationship Id="rId12" Type="http://schemas.openxmlformats.org/officeDocument/2006/relationships/image" Target="../media/image17.jpe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11" Type="http://schemas.openxmlformats.org/officeDocument/2006/relationships/image" Target="../media/image16.png"/><Relationship Id="rId5" Type="http://schemas.openxmlformats.org/officeDocument/2006/relationships/diagramColors" Target="../diagrams/colors4.xml"/><Relationship Id="rId10" Type="http://schemas.openxmlformats.org/officeDocument/2006/relationships/image" Target="../media/image12.jpeg"/><Relationship Id="rId4" Type="http://schemas.openxmlformats.org/officeDocument/2006/relationships/diagramQuickStyle" Target="../diagrams/quickStyle4.xml"/><Relationship Id="rId9"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app.local:9090/"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251520" y="1382911"/>
            <a:ext cx="8712968" cy="1470025"/>
          </a:xfrm>
        </p:spPr>
        <p:txBody>
          <a:bodyPr>
            <a:normAutofit fontScale="90000"/>
          </a:bodyPr>
          <a:lstStyle/>
          <a:p>
            <a:r>
              <a:rPr kumimoji="1" lang="en-US" altLang="ja-JP" dirty="0" smtClean="0">
                <a:latin typeface="HGPｺﾞｼｯｸE" pitchFamily="50" charset="-128"/>
                <a:ea typeface="HGPｺﾞｼｯｸE" pitchFamily="50" charset="-128"/>
              </a:rPr>
              <a:t>NetCommons3</a:t>
            </a:r>
            <a:r>
              <a:rPr kumimoji="1" lang="ja-JP" altLang="en-US" dirty="0" smtClean="0">
                <a:latin typeface="HGPｺﾞｼｯｸE" pitchFamily="50" charset="-128"/>
                <a:ea typeface="HGPｺﾞｼｯｸE" pitchFamily="50" charset="-128"/>
              </a:rPr>
              <a:t>プラグイン開発における</a:t>
            </a:r>
            <a:r>
              <a:rPr kumimoji="1" lang="en-US" altLang="ja-JP" dirty="0" smtClean="0">
                <a:latin typeface="HGPｺﾞｼｯｸE" pitchFamily="50" charset="-128"/>
                <a:ea typeface="HGPｺﾞｼｯｸE" pitchFamily="50" charset="-128"/>
              </a:rPr>
              <a:t/>
            </a:r>
            <a:br>
              <a:rPr kumimoji="1" lang="en-US" altLang="ja-JP" dirty="0" smtClean="0">
                <a:latin typeface="HGPｺﾞｼｯｸE" pitchFamily="50" charset="-128"/>
                <a:ea typeface="HGPｺﾞｼｯｸE" pitchFamily="50" charset="-128"/>
              </a:rPr>
            </a:br>
            <a:r>
              <a:rPr lang="ja-JP" altLang="en-US" dirty="0" smtClean="0">
                <a:latin typeface="HGPｺﾞｼｯｸE" pitchFamily="50" charset="-128"/>
                <a:ea typeface="HGPｺﾞｼｯｸE" pitchFamily="50" charset="-128"/>
              </a:rPr>
              <a:t>機能提案及び、評価</a:t>
            </a:r>
            <a:endParaRPr kumimoji="1" lang="ja-JP" altLang="en-US" dirty="0">
              <a:latin typeface="HGPｺﾞｼｯｸE" pitchFamily="50" charset="-128"/>
              <a:ea typeface="HGPｺﾞｼｯｸE" pitchFamily="50" charset="-128"/>
            </a:endParaRPr>
          </a:p>
        </p:txBody>
      </p:sp>
      <p:sp>
        <p:nvSpPr>
          <p:cNvPr id="3" name="サブタイトル 2"/>
          <p:cNvSpPr>
            <a:spLocks noGrp="1"/>
          </p:cNvSpPr>
          <p:nvPr>
            <p:ph type="subTitle" idx="1"/>
          </p:nvPr>
        </p:nvSpPr>
        <p:spPr>
          <a:xfrm>
            <a:off x="979512" y="4941168"/>
            <a:ext cx="7768952" cy="1752600"/>
          </a:xfrm>
        </p:spPr>
        <p:txBody>
          <a:bodyPr>
            <a:normAutofit lnSpcReduction="10000"/>
          </a:bodyPr>
          <a:lstStyle/>
          <a:p>
            <a:pPr algn="r"/>
            <a:r>
              <a:rPr kumimoji="1" lang="ja-JP" altLang="en-US" sz="2400" dirty="0" smtClean="0">
                <a:latin typeface="HGP創英角ｺﾞｼｯｸUB" pitchFamily="50" charset="-128"/>
                <a:ea typeface="HGP創英角ｺﾞｼｯｸUB" pitchFamily="50" charset="-128"/>
              </a:rPr>
              <a:t>国立情報学研究所</a:t>
            </a:r>
            <a:r>
              <a:rPr lang="ja-JP" altLang="en-US" sz="2400" dirty="0" smtClean="0">
                <a:latin typeface="HGP創英角ｺﾞｼｯｸUB" pitchFamily="50" charset="-128"/>
                <a:ea typeface="HGP創英角ｺﾞｼｯｸUB" pitchFamily="50" charset="-128"/>
              </a:rPr>
              <a:t>　社会共有知研究センタ</a:t>
            </a:r>
            <a:endParaRPr lang="en-US" altLang="ja-JP" sz="2400" dirty="0" smtClean="0">
              <a:latin typeface="HGP創英角ｺﾞｼｯｸUB" pitchFamily="50" charset="-128"/>
              <a:ea typeface="HGP創英角ｺﾞｼｯｸUB" pitchFamily="50" charset="-128"/>
            </a:endParaRPr>
          </a:p>
          <a:p>
            <a:pPr algn="r"/>
            <a:r>
              <a:rPr kumimoji="1" lang="ja-JP" altLang="en-US" sz="2400" dirty="0" smtClean="0">
                <a:latin typeface="HGP創英角ｺﾞｼｯｸUB" pitchFamily="50" charset="-128"/>
                <a:ea typeface="HGP創英角ｺﾞｼｯｸUB" pitchFamily="50" charset="-128"/>
              </a:rPr>
              <a:t>新井研究室</a:t>
            </a:r>
            <a:endParaRPr kumimoji="1" lang="en-US" altLang="ja-JP" sz="2400" dirty="0" smtClean="0">
              <a:latin typeface="HGP創英角ｺﾞｼｯｸUB" pitchFamily="50" charset="-128"/>
              <a:ea typeface="HGP創英角ｺﾞｼｯｸUB" pitchFamily="50" charset="-128"/>
            </a:endParaRPr>
          </a:p>
          <a:p>
            <a:pPr algn="r"/>
            <a:r>
              <a:rPr lang="ja-JP" altLang="en-US" sz="2400" dirty="0" smtClean="0">
                <a:latin typeface="HGP創英角ｺﾞｼｯｸUB" pitchFamily="50" charset="-128"/>
                <a:ea typeface="HGP創英角ｺﾞｼｯｸUB" pitchFamily="50" charset="-128"/>
              </a:rPr>
              <a:t>日立製作所　（情公共）　（消防セ１）</a:t>
            </a:r>
            <a:endParaRPr kumimoji="1" lang="en-US" altLang="ja-JP" sz="2400" dirty="0" smtClean="0">
              <a:latin typeface="HGP創英角ｺﾞｼｯｸUB" pitchFamily="50" charset="-128"/>
              <a:ea typeface="HGP創英角ｺﾞｼｯｸUB" pitchFamily="50" charset="-128"/>
            </a:endParaRPr>
          </a:p>
          <a:p>
            <a:pPr algn="r"/>
            <a:r>
              <a:rPr kumimoji="1" lang="ja-JP" altLang="en-US" sz="2400" dirty="0" smtClean="0">
                <a:latin typeface="HGP創英角ｺﾞｼｯｸUB" pitchFamily="50" charset="-128"/>
                <a:ea typeface="HGP創英角ｺﾞｼｯｸUB" pitchFamily="50" charset="-128"/>
              </a:rPr>
              <a:t>外田浩太朗</a:t>
            </a:r>
            <a:endParaRPr kumimoji="1" lang="ja-JP" altLang="en-US" sz="2400" dirty="0">
              <a:latin typeface="HGP創英角ｺﾞｼｯｸUB" pitchFamily="50" charset="-128"/>
              <a:ea typeface="HGP創英角ｺﾞｼｯｸUB" pitchFamily="50" charset="-128"/>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図表 6"/>
          <p:cNvGraphicFramePr/>
          <p:nvPr/>
        </p:nvGraphicFramePr>
        <p:xfrm>
          <a:off x="1368887" y="1268760"/>
          <a:ext cx="7091545" cy="55857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4" name="コンテンツ プレースホルダ 3"/>
          <p:cNvGraphicFramePr>
            <a:graphicFrameLocks noGrp="1"/>
          </p:cNvGraphicFramePr>
          <p:nvPr>
            <p:ph idx="1"/>
          </p:nvPr>
        </p:nvGraphicFramePr>
        <p:xfrm>
          <a:off x="827584" y="2643699"/>
          <a:ext cx="7344816" cy="4169677"/>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8" name="線吹き出し 2 (枠付き) 7"/>
          <p:cNvSpPr/>
          <p:nvPr/>
        </p:nvSpPr>
        <p:spPr>
          <a:xfrm>
            <a:off x="7020272" y="2734327"/>
            <a:ext cx="2016224" cy="360040"/>
          </a:xfrm>
          <a:prstGeom prst="borderCallout2">
            <a:avLst>
              <a:gd name="adj1" fmla="val 18750"/>
              <a:gd name="adj2" fmla="val -8333"/>
              <a:gd name="adj3" fmla="val 18750"/>
              <a:gd name="adj4" fmla="val -29436"/>
              <a:gd name="adj5" fmla="val 305103"/>
              <a:gd name="adj6" fmla="val -83703"/>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kumimoji="1" lang="en-US" altLang="ja-JP" sz="1600" dirty="0" smtClean="0">
                <a:solidFill>
                  <a:schemeClr val="tx1"/>
                </a:solidFill>
                <a:latin typeface="HGPｺﾞｼｯｸE" pitchFamily="50" charset="-128"/>
                <a:ea typeface="HGPｺﾞｼｯｸE" pitchFamily="50" charset="-128"/>
              </a:rPr>
              <a:t>e-Learning</a:t>
            </a:r>
            <a:r>
              <a:rPr kumimoji="1" lang="ja-JP" altLang="en-US" sz="1600" dirty="0" smtClean="0">
                <a:solidFill>
                  <a:schemeClr val="tx1"/>
                </a:solidFill>
                <a:latin typeface="HGPｺﾞｼｯｸE" pitchFamily="50" charset="-128"/>
                <a:ea typeface="HGPｺﾞｼｯｸE" pitchFamily="50" charset="-128"/>
              </a:rPr>
              <a:t>サイト</a:t>
            </a:r>
            <a:endParaRPr kumimoji="1" lang="ja-JP" altLang="en-US" sz="1600" dirty="0">
              <a:solidFill>
                <a:schemeClr val="tx1"/>
              </a:solidFill>
              <a:latin typeface="HGPｺﾞｼｯｸE" pitchFamily="50" charset="-128"/>
              <a:ea typeface="HGPｺﾞｼｯｸE" pitchFamily="50" charset="-128"/>
            </a:endParaRPr>
          </a:p>
        </p:txBody>
      </p:sp>
      <p:sp>
        <p:nvSpPr>
          <p:cNvPr id="9" name="線吹き出し 2 (枠付き) 8"/>
          <p:cNvSpPr/>
          <p:nvPr/>
        </p:nvSpPr>
        <p:spPr>
          <a:xfrm>
            <a:off x="6372200" y="6118703"/>
            <a:ext cx="2016224" cy="360040"/>
          </a:xfrm>
          <a:prstGeom prst="borderCallout2">
            <a:avLst>
              <a:gd name="adj1" fmla="val 18750"/>
              <a:gd name="adj2" fmla="val -8333"/>
              <a:gd name="adj3" fmla="val 21216"/>
              <a:gd name="adj4" fmla="val -32518"/>
              <a:gd name="adj5" fmla="val -74622"/>
              <a:gd name="adj6" fmla="val -68732"/>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600" dirty="0" smtClean="0">
                <a:solidFill>
                  <a:schemeClr val="tx1"/>
                </a:solidFill>
                <a:latin typeface="HGPｺﾞｼｯｸE" pitchFamily="50" charset="-128"/>
                <a:ea typeface="HGPｺﾞｼｯｸE" pitchFamily="50" charset="-128"/>
              </a:rPr>
              <a:t>学校や企業サイト</a:t>
            </a:r>
            <a:endParaRPr kumimoji="1" lang="ja-JP" altLang="en-US" sz="1600" dirty="0">
              <a:solidFill>
                <a:schemeClr val="tx1"/>
              </a:solidFill>
              <a:latin typeface="HGPｺﾞｼｯｸE" pitchFamily="50" charset="-128"/>
              <a:ea typeface="HGPｺﾞｼｯｸE" pitchFamily="50" charset="-128"/>
            </a:endParaRPr>
          </a:p>
        </p:txBody>
      </p:sp>
      <p:sp>
        <p:nvSpPr>
          <p:cNvPr id="10" name="線吹き出し 2 (枠付き) 9"/>
          <p:cNvSpPr/>
          <p:nvPr/>
        </p:nvSpPr>
        <p:spPr>
          <a:xfrm>
            <a:off x="179512" y="3094367"/>
            <a:ext cx="2016224" cy="648072"/>
          </a:xfrm>
          <a:prstGeom prst="borderCallout2">
            <a:avLst>
              <a:gd name="adj1" fmla="val 43649"/>
              <a:gd name="adj2" fmla="val 105047"/>
              <a:gd name="adj3" fmla="val 43673"/>
              <a:gd name="adj4" fmla="val 112936"/>
              <a:gd name="adj5" fmla="val 132776"/>
              <a:gd name="adj6" fmla="val 162470"/>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sz="1600" dirty="0" smtClean="0">
                <a:solidFill>
                  <a:schemeClr val="tx1"/>
                </a:solidFill>
                <a:latin typeface="HGPｺﾞｼｯｸE" pitchFamily="50" charset="-128"/>
                <a:ea typeface="HGPｺﾞｼｯｸE" pitchFamily="50" charset="-128"/>
              </a:rPr>
              <a:t>ポータルサイトや</a:t>
            </a:r>
            <a:endParaRPr kumimoji="1" lang="en-US" altLang="ja-JP" sz="1600" dirty="0" smtClean="0">
              <a:solidFill>
                <a:schemeClr val="tx1"/>
              </a:solidFill>
              <a:latin typeface="HGPｺﾞｼｯｸE" pitchFamily="50" charset="-128"/>
              <a:ea typeface="HGPｺﾞｼｯｸE" pitchFamily="50" charset="-128"/>
            </a:endParaRPr>
          </a:p>
          <a:p>
            <a:pPr algn="ctr"/>
            <a:r>
              <a:rPr lang="en-US" altLang="ja-JP" sz="1600" dirty="0" smtClean="0">
                <a:solidFill>
                  <a:schemeClr val="tx1"/>
                </a:solidFill>
                <a:latin typeface="HGPｺﾞｼｯｸE" pitchFamily="50" charset="-128"/>
                <a:ea typeface="HGPｺﾞｼｯｸE" pitchFamily="50" charset="-128"/>
              </a:rPr>
              <a:t>SNS</a:t>
            </a:r>
            <a:r>
              <a:rPr lang="ja-JP" altLang="en-US" sz="1600" dirty="0" smtClean="0">
                <a:solidFill>
                  <a:schemeClr val="tx1"/>
                </a:solidFill>
                <a:latin typeface="HGPｺﾞｼｯｸE" pitchFamily="50" charset="-128"/>
                <a:ea typeface="HGPｺﾞｼｯｸE" pitchFamily="50" charset="-128"/>
              </a:rPr>
              <a:t>サイト</a:t>
            </a:r>
            <a:endParaRPr kumimoji="1" lang="ja-JP" altLang="en-US" sz="1600" dirty="0">
              <a:solidFill>
                <a:schemeClr val="tx1"/>
              </a:solidFill>
              <a:latin typeface="HGPｺﾞｼｯｸE" pitchFamily="50" charset="-128"/>
              <a:ea typeface="HGPｺﾞｼｯｸE" pitchFamily="50" charset="-128"/>
            </a:endParaRPr>
          </a:p>
        </p:txBody>
      </p:sp>
      <p:sp>
        <p:nvSpPr>
          <p:cNvPr id="12" name="タイトル 1"/>
          <p:cNvSpPr>
            <a:spLocks noGrp="1"/>
          </p:cNvSpPr>
          <p:nvPr>
            <p:ph type="title"/>
          </p:nvPr>
        </p:nvSpPr>
        <p:spPr>
          <a:xfrm>
            <a:off x="457200" y="274638"/>
            <a:ext cx="8229600" cy="1143000"/>
          </a:xfrm>
        </p:spPr>
        <p:txBody>
          <a:bodyPr>
            <a:normAutofit fontScale="90000"/>
          </a:bodyPr>
          <a:lstStyle/>
          <a:p>
            <a:r>
              <a:rPr lang="ja-JP" altLang="en-US" dirty="0" smtClean="0"/>
              <a:t>コミュニティウェアとしての</a:t>
            </a:r>
            <a:r>
              <a:rPr lang="en-US" altLang="ja-JP" dirty="0" smtClean="0"/>
              <a:t>NetCommons</a:t>
            </a:r>
            <a:endParaRPr lang="ja-JP" altLang="en-US" dirty="0"/>
          </a:p>
        </p:txBody>
      </p:sp>
      <p:sp>
        <p:nvSpPr>
          <p:cNvPr id="11" name="スライド番号プレースホルダ 10"/>
          <p:cNvSpPr>
            <a:spLocks noGrp="1"/>
          </p:cNvSpPr>
          <p:nvPr>
            <p:ph type="sldNum" sz="quarter" idx="12"/>
          </p:nvPr>
        </p:nvSpPr>
        <p:spPr/>
        <p:txBody>
          <a:bodyPr/>
          <a:lstStyle/>
          <a:p>
            <a:fld id="{D2D8002D-B5B0-4BAC-B1F6-782DDCCE6D9C}" type="slidenum">
              <a:rPr kumimoji="1" lang="ja-JP" altLang="en-US" smtClean="0"/>
              <a:pPr/>
              <a:t>10</a:t>
            </a:fld>
            <a:endParaRPr kumimoji="1" lang="ja-JP" alt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各スペースによる機能</a:t>
            </a:r>
            <a:endParaRPr kumimoji="1" lang="ja-JP" altLang="en-US" dirty="0"/>
          </a:p>
        </p:txBody>
      </p:sp>
      <p:graphicFrame>
        <p:nvGraphicFramePr>
          <p:cNvPr id="4" name="コンテンツ プレースホルダ 3"/>
          <p:cNvGraphicFramePr>
            <a:graphicFrameLocks noGrp="1"/>
          </p:cNvGraphicFramePr>
          <p:nvPr>
            <p:ph idx="1"/>
          </p:nvPr>
        </p:nvGraphicFramePr>
        <p:xfrm>
          <a:off x="323528" y="2132856"/>
          <a:ext cx="8208912" cy="45091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線吹き出し 2 (枠付き) 4"/>
          <p:cNvSpPr/>
          <p:nvPr/>
        </p:nvSpPr>
        <p:spPr>
          <a:xfrm>
            <a:off x="6300192" y="2132856"/>
            <a:ext cx="2520280" cy="360040"/>
          </a:xfrm>
          <a:prstGeom prst="borderCallout2">
            <a:avLst>
              <a:gd name="adj1" fmla="val 18750"/>
              <a:gd name="adj2" fmla="val -8333"/>
              <a:gd name="adj3" fmla="val 21216"/>
              <a:gd name="adj4" fmla="val -32518"/>
              <a:gd name="adj5" fmla="val 126473"/>
              <a:gd name="adj6" fmla="val -58781"/>
            </a:avLst>
          </a:prstGeom>
          <a:ln>
            <a:solidFill>
              <a:schemeClr val="accent3">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600" dirty="0" smtClean="0">
                <a:solidFill>
                  <a:schemeClr val="tx1"/>
                </a:solidFill>
                <a:latin typeface="HGPｺﾞｼｯｸE" pitchFamily="50" charset="-128"/>
                <a:ea typeface="HGPｺﾞｼｯｸE" pitchFamily="50" charset="-128"/>
              </a:rPr>
              <a:t>個人のバーチャルオフィス</a:t>
            </a:r>
            <a:endParaRPr kumimoji="1" lang="ja-JP" altLang="en-US" sz="1600" dirty="0">
              <a:solidFill>
                <a:schemeClr val="tx1"/>
              </a:solidFill>
              <a:latin typeface="HGPｺﾞｼｯｸE" pitchFamily="50" charset="-128"/>
              <a:ea typeface="HGPｺﾞｼｯｸE" pitchFamily="50" charset="-128"/>
            </a:endParaRPr>
          </a:p>
        </p:txBody>
      </p:sp>
      <p:sp>
        <p:nvSpPr>
          <p:cNvPr id="6" name="線吹き出し 2 (枠付き) 5"/>
          <p:cNvSpPr/>
          <p:nvPr/>
        </p:nvSpPr>
        <p:spPr>
          <a:xfrm>
            <a:off x="395536" y="2780928"/>
            <a:ext cx="1584176" cy="360040"/>
          </a:xfrm>
          <a:prstGeom prst="borderCallout2">
            <a:avLst>
              <a:gd name="adj1" fmla="val 43649"/>
              <a:gd name="adj2" fmla="val 105047"/>
              <a:gd name="adj3" fmla="val 43672"/>
              <a:gd name="adj4" fmla="val 117244"/>
              <a:gd name="adj5" fmla="val 249873"/>
              <a:gd name="adj6" fmla="val 137143"/>
            </a:avLst>
          </a:prstGeom>
          <a:ln>
            <a:solidFill>
              <a:schemeClr val="tx2">
                <a:lumMod val="60000"/>
                <a:lumOff val="4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kumimoji="1" lang="ja-JP" altLang="en-US" sz="1600" dirty="0" smtClean="0">
                <a:solidFill>
                  <a:schemeClr val="tx1"/>
                </a:solidFill>
                <a:latin typeface="HGPｺﾞｼｯｸE" pitchFamily="50" charset="-128"/>
                <a:ea typeface="HGPｺﾞｼｯｸE" pitchFamily="50" charset="-128"/>
              </a:rPr>
              <a:t>外部配信</a:t>
            </a:r>
            <a:endParaRPr kumimoji="1" lang="ja-JP" altLang="en-US" sz="1600" dirty="0">
              <a:solidFill>
                <a:schemeClr val="tx1"/>
              </a:solidFill>
              <a:latin typeface="HGPｺﾞｼｯｸE" pitchFamily="50" charset="-128"/>
              <a:ea typeface="HGPｺﾞｼｯｸE" pitchFamily="50" charset="-128"/>
            </a:endParaRPr>
          </a:p>
        </p:txBody>
      </p:sp>
      <p:sp>
        <p:nvSpPr>
          <p:cNvPr id="8" name="線吹き出し 2 (枠付き) 7"/>
          <p:cNvSpPr/>
          <p:nvPr/>
        </p:nvSpPr>
        <p:spPr>
          <a:xfrm>
            <a:off x="7452320" y="5157192"/>
            <a:ext cx="1584176" cy="360040"/>
          </a:xfrm>
          <a:prstGeom prst="borderCallout2">
            <a:avLst>
              <a:gd name="adj1" fmla="val 23682"/>
              <a:gd name="adj2" fmla="val -8333"/>
              <a:gd name="adj3" fmla="val 23682"/>
              <a:gd name="adj4" fmla="val -16227"/>
              <a:gd name="adj5" fmla="val -185764"/>
              <a:gd name="adj6" fmla="val -58433"/>
            </a:avLst>
          </a:prstGeom>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600" dirty="0" smtClean="0">
                <a:solidFill>
                  <a:schemeClr val="tx1"/>
                </a:solidFill>
                <a:latin typeface="HGPｺﾞｼｯｸE" pitchFamily="50" charset="-128"/>
                <a:ea typeface="HGPｺﾞｼｯｸE" pitchFamily="50" charset="-128"/>
              </a:rPr>
              <a:t>情報共有</a:t>
            </a:r>
            <a:endParaRPr kumimoji="1" lang="ja-JP" altLang="en-US" sz="1600" dirty="0">
              <a:solidFill>
                <a:schemeClr val="tx1"/>
              </a:solidFill>
              <a:latin typeface="HGPｺﾞｼｯｸE" pitchFamily="50" charset="-128"/>
              <a:ea typeface="HGPｺﾞｼｯｸE" pitchFamily="50" charset="-128"/>
            </a:endParaRPr>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pPr/>
              <a:t>11</a:t>
            </a:fld>
            <a:endParaRPr kumimoji="1" lang="ja-JP" alt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dirty="0"/>
          </a:p>
        </p:txBody>
      </p:sp>
      <p:pic>
        <p:nvPicPr>
          <p:cNvPr id="3074" name="Picture 2"/>
          <p:cNvPicPr>
            <a:picLocks noChangeAspect="1" noChangeArrowheads="1"/>
          </p:cNvPicPr>
          <p:nvPr/>
        </p:nvPicPr>
        <p:blipFill>
          <a:blip r:embed="rId2" cstate="print"/>
          <a:srcRect/>
          <a:stretch>
            <a:fillRect/>
          </a:stretch>
        </p:blipFill>
        <p:spPr bwMode="auto">
          <a:xfrm>
            <a:off x="3347864" y="1844824"/>
            <a:ext cx="2315395" cy="4503837"/>
          </a:xfrm>
          <a:prstGeom prst="rect">
            <a:avLst/>
          </a:prstGeom>
          <a:noFill/>
          <a:ln w="9525">
            <a:noFill/>
            <a:miter lim="800000"/>
            <a:headEnd/>
            <a:tailEnd/>
          </a:ln>
        </p:spPr>
      </p:pic>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12</a:t>
            </a:fld>
            <a:endParaRPr kumimoji="1" lang="ja-JP" alt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権限によるコンテンツ管理</a:t>
            </a:r>
            <a:endParaRPr kumimoji="1" lang="ja-JP" altLang="en-US" dirty="0"/>
          </a:p>
        </p:txBody>
      </p:sp>
      <p:pic>
        <p:nvPicPr>
          <p:cNvPr id="2051" name="Picture 3"/>
          <p:cNvPicPr>
            <a:picLocks noChangeAspect="1" noChangeArrowheads="1"/>
          </p:cNvPicPr>
          <p:nvPr/>
        </p:nvPicPr>
        <p:blipFill>
          <a:blip r:embed="rId3" cstate="print"/>
          <a:srcRect/>
          <a:stretch>
            <a:fillRect/>
          </a:stretch>
        </p:blipFill>
        <p:spPr bwMode="auto">
          <a:xfrm>
            <a:off x="2987824" y="1916832"/>
            <a:ext cx="1515275" cy="3246187"/>
          </a:xfrm>
          <a:prstGeom prst="rect">
            <a:avLst/>
          </a:prstGeom>
          <a:noFill/>
          <a:ln w="9525">
            <a:noFill/>
            <a:miter lim="800000"/>
            <a:headEnd/>
            <a:tailEnd/>
          </a:ln>
        </p:spPr>
      </p:pic>
      <p:pic>
        <p:nvPicPr>
          <p:cNvPr id="2052" name="Picture 4"/>
          <p:cNvPicPr>
            <a:picLocks noChangeAspect="1" noChangeArrowheads="1"/>
          </p:cNvPicPr>
          <p:nvPr/>
        </p:nvPicPr>
        <p:blipFill>
          <a:blip r:embed="rId4" cstate="print"/>
          <a:srcRect/>
          <a:stretch>
            <a:fillRect/>
          </a:stretch>
        </p:blipFill>
        <p:spPr bwMode="auto">
          <a:xfrm>
            <a:off x="5796136" y="1916832"/>
            <a:ext cx="1509447" cy="3240359"/>
          </a:xfrm>
          <a:prstGeom prst="rect">
            <a:avLst/>
          </a:prstGeom>
          <a:noFill/>
          <a:ln w="9525">
            <a:noFill/>
            <a:miter lim="800000"/>
            <a:headEnd/>
            <a:tailEnd/>
          </a:ln>
        </p:spPr>
      </p:pic>
      <p:pic>
        <p:nvPicPr>
          <p:cNvPr id="2053" name="Picture 5"/>
          <p:cNvPicPr>
            <a:picLocks noChangeAspect="1" noChangeArrowheads="1"/>
          </p:cNvPicPr>
          <p:nvPr/>
        </p:nvPicPr>
        <p:blipFill>
          <a:blip r:embed="rId5" cstate="print"/>
          <a:srcRect/>
          <a:stretch>
            <a:fillRect/>
          </a:stretch>
        </p:blipFill>
        <p:spPr bwMode="auto">
          <a:xfrm>
            <a:off x="251520" y="1916832"/>
            <a:ext cx="1505906" cy="2808312"/>
          </a:xfrm>
          <a:prstGeom prst="rect">
            <a:avLst/>
          </a:prstGeom>
          <a:noFill/>
          <a:ln w="9525">
            <a:noFill/>
            <a:miter lim="800000"/>
            <a:headEnd/>
            <a:tailEnd/>
          </a:ln>
        </p:spPr>
      </p:pic>
      <p:pic>
        <p:nvPicPr>
          <p:cNvPr id="2054" name="Picture 6"/>
          <p:cNvPicPr>
            <a:picLocks noChangeAspect="1" noChangeArrowheads="1"/>
          </p:cNvPicPr>
          <p:nvPr/>
        </p:nvPicPr>
        <p:blipFill>
          <a:blip r:embed="rId6" cstate="print"/>
          <a:srcRect/>
          <a:stretch>
            <a:fillRect/>
          </a:stretch>
        </p:blipFill>
        <p:spPr bwMode="auto">
          <a:xfrm>
            <a:off x="323528" y="4941168"/>
            <a:ext cx="1402118" cy="576064"/>
          </a:xfrm>
          <a:prstGeom prst="rect">
            <a:avLst/>
          </a:prstGeom>
          <a:noFill/>
          <a:ln w="9525">
            <a:noFill/>
            <a:miter lim="800000"/>
            <a:headEnd/>
            <a:tailEnd/>
          </a:ln>
        </p:spPr>
      </p:pic>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pPr/>
              <a:t>13</a:t>
            </a:fld>
            <a:endParaRPr kumimoji="1" lang="ja-JP" alt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descr="C:\Users\hokada\AppData\Local\Microsoft\Windows\Temporary Internet Files\Content.IE5\A3Q7FLDJ\MC900428945[1].wmf"/>
          <p:cNvPicPr>
            <a:picLocks noChangeAspect="1" noChangeArrowheads="1"/>
          </p:cNvPicPr>
          <p:nvPr/>
        </p:nvPicPr>
        <p:blipFill>
          <a:blip r:embed="rId3" cstate="print"/>
          <a:srcRect/>
          <a:stretch>
            <a:fillRect/>
          </a:stretch>
        </p:blipFill>
        <p:spPr bwMode="auto">
          <a:xfrm>
            <a:off x="3851920" y="5445224"/>
            <a:ext cx="1784350" cy="1277938"/>
          </a:xfrm>
          <a:prstGeom prst="rect">
            <a:avLst/>
          </a:prstGeom>
          <a:noFill/>
        </p:spPr>
      </p:pic>
      <p:sp>
        <p:nvSpPr>
          <p:cNvPr id="39" name="四角形吹き出し 38"/>
          <p:cNvSpPr/>
          <p:nvPr/>
        </p:nvSpPr>
        <p:spPr>
          <a:xfrm>
            <a:off x="755576" y="548680"/>
            <a:ext cx="7632848" cy="4824536"/>
          </a:xfrm>
          <a:prstGeom prst="wedgeRectCallout">
            <a:avLst>
              <a:gd name="adj1" fmla="val -6856"/>
              <a:gd name="adj2" fmla="val 60296"/>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p>
        </p:txBody>
      </p:sp>
      <p:sp>
        <p:nvSpPr>
          <p:cNvPr id="15" name="正方形/長方形 14"/>
          <p:cNvSpPr/>
          <p:nvPr/>
        </p:nvSpPr>
        <p:spPr>
          <a:xfrm>
            <a:off x="2627784" y="1196752"/>
            <a:ext cx="5688632" cy="504056"/>
          </a:xfrm>
          <a:prstGeom prst="rect">
            <a:avLst/>
          </a:prstGeom>
          <a:solidFill>
            <a:srgbClr val="26AB1F"/>
          </a:solidFill>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dirty="0" smtClean="0"/>
              <a:t>NetCommons3</a:t>
            </a:r>
            <a:r>
              <a:rPr lang="ja-JP" altLang="en-US" dirty="0" smtClean="0"/>
              <a:t> </a:t>
            </a:r>
            <a:r>
              <a:rPr lang="en-US" altLang="ja-JP" dirty="0" smtClean="0"/>
              <a:t>Plugin</a:t>
            </a:r>
          </a:p>
          <a:p>
            <a:pPr algn="ctr"/>
            <a:r>
              <a:rPr lang="en-US" altLang="ja-JP" sz="1200" dirty="0" smtClean="0">
                <a:latin typeface="HGPｺﾞｼｯｸE" pitchFamily="50" charset="-128"/>
                <a:ea typeface="HGPｺﾞｼｯｸE" pitchFamily="50" charset="-128"/>
              </a:rPr>
              <a:t>(HTML, CSS, Javascript, PHP)</a:t>
            </a:r>
            <a:endParaRPr kumimoji="1" lang="ja-JP" altLang="en-US" dirty="0">
              <a:latin typeface="HGPｺﾞｼｯｸE" pitchFamily="50" charset="-128"/>
              <a:ea typeface="HGPｺﾞｼｯｸE" pitchFamily="50" charset="-128"/>
            </a:endParaRPr>
          </a:p>
        </p:txBody>
      </p:sp>
      <p:sp>
        <p:nvSpPr>
          <p:cNvPr id="16" name="正方形/長方形 15"/>
          <p:cNvSpPr/>
          <p:nvPr/>
        </p:nvSpPr>
        <p:spPr>
          <a:xfrm>
            <a:off x="2627784" y="1772816"/>
            <a:ext cx="5688632" cy="504056"/>
          </a:xfrm>
          <a:prstGeom prst="rect">
            <a:avLst/>
          </a:prstGeom>
          <a:solidFill>
            <a:srgbClr val="26AB1F"/>
          </a:solidFill>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dirty="0" smtClean="0"/>
              <a:t>NetCommons3</a:t>
            </a:r>
            <a:r>
              <a:rPr lang="ja-JP" altLang="en-US" dirty="0" smtClean="0"/>
              <a:t> </a:t>
            </a:r>
            <a:r>
              <a:rPr lang="en-US" altLang="ja-JP" dirty="0" smtClean="0"/>
              <a:t>Core</a:t>
            </a:r>
          </a:p>
          <a:p>
            <a:pPr algn="ctr"/>
            <a:r>
              <a:rPr lang="en-US" altLang="ja-JP" sz="1200" dirty="0" smtClean="0">
                <a:latin typeface="HGPｺﾞｼｯｸE" pitchFamily="50" charset="-128"/>
                <a:ea typeface="HGPｺﾞｼｯｸE" pitchFamily="50" charset="-128"/>
              </a:rPr>
              <a:t>(HTML, CSS, Javascript, PHP)</a:t>
            </a:r>
            <a:endParaRPr lang="ja-JP" altLang="en-US" sz="1200" dirty="0" smtClean="0">
              <a:latin typeface="HGPｺﾞｼｯｸE" pitchFamily="50" charset="-128"/>
              <a:ea typeface="HGPｺﾞｼｯｸE" pitchFamily="50" charset="-128"/>
            </a:endParaRPr>
          </a:p>
        </p:txBody>
      </p:sp>
      <p:sp>
        <p:nvSpPr>
          <p:cNvPr id="17" name="正方形/長方形 16"/>
          <p:cNvSpPr/>
          <p:nvPr/>
        </p:nvSpPr>
        <p:spPr>
          <a:xfrm>
            <a:off x="2626837" y="2348880"/>
            <a:ext cx="5688632" cy="432048"/>
          </a:xfrm>
          <a:prstGeom prst="rect">
            <a:avLst/>
          </a:prstGeom>
          <a:solidFill>
            <a:srgbClr val="26AB1F"/>
          </a:solidFill>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dirty="0" smtClean="0"/>
              <a:t>CakePHP</a:t>
            </a:r>
          </a:p>
        </p:txBody>
      </p:sp>
      <p:sp>
        <p:nvSpPr>
          <p:cNvPr id="18" name="正方形/長方形 17"/>
          <p:cNvSpPr/>
          <p:nvPr/>
        </p:nvSpPr>
        <p:spPr>
          <a:xfrm>
            <a:off x="2626837" y="2852936"/>
            <a:ext cx="5688632" cy="432048"/>
          </a:xfrm>
          <a:prstGeom prst="rect">
            <a:avLst/>
          </a:prstGeom>
          <a:solidFill>
            <a:srgbClr val="26AB1F"/>
          </a:solidFill>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dirty="0" smtClean="0"/>
              <a:t>Composer</a:t>
            </a:r>
          </a:p>
        </p:txBody>
      </p:sp>
      <p:sp>
        <p:nvSpPr>
          <p:cNvPr id="19" name="正方形/長方形 18"/>
          <p:cNvSpPr/>
          <p:nvPr/>
        </p:nvSpPr>
        <p:spPr>
          <a:xfrm>
            <a:off x="2626837" y="3356992"/>
            <a:ext cx="5688632" cy="432048"/>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dirty="0" smtClean="0"/>
              <a:t>Apache,</a:t>
            </a:r>
            <a:r>
              <a:rPr lang="ja-JP" altLang="en-US" dirty="0" smtClean="0"/>
              <a:t> </a:t>
            </a:r>
            <a:r>
              <a:rPr kumimoji="1" lang="en-US" altLang="ja-JP" dirty="0" smtClean="0"/>
              <a:t>MySQL,</a:t>
            </a:r>
            <a:r>
              <a:rPr lang="en-US" altLang="ja-JP" dirty="0" smtClean="0"/>
              <a:t> PHP</a:t>
            </a:r>
            <a:r>
              <a:rPr lang="ja-JP" altLang="en-US" dirty="0" smtClean="0"/>
              <a:t> </a:t>
            </a:r>
            <a:endParaRPr kumimoji="1" lang="en-US" altLang="ja-JP" dirty="0" smtClean="0"/>
          </a:p>
        </p:txBody>
      </p:sp>
      <p:sp>
        <p:nvSpPr>
          <p:cNvPr id="20" name="正方形/長方形 19"/>
          <p:cNvSpPr/>
          <p:nvPr/>
        </p:nvSpPr>
        <p:spPr>
          <a:xfrm>
            <a:off x="2626837" y="4869160"/>
            <a:ext cx="5688632" cy="432048"/>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dirty="0" smtClean="0"/>
              <a:t>Ubuntu</a:t>
            </a:r>
            <a:r>
              <a:rPr lang="en-US" altLang="ja-JP" dirty="0" smtClean="0"/>
              <a:t>, </a:t>
            </a:r>
            <a:r>
              <a:rPr kumimoji="1" lang="en-US" altLang="ja-JP" dirty="0" smtClean="0"/>
              <a:t>Windows</a:t>
            </a:r>
            <a:r>
              <a:rPr lang="en-US" altLang="ja-JP" dirty="0" smtClean="0"/>
              <a:t>, Mac</a:t>
            </a:r>
            <a:r>
              <a:rPr lang="ja-JP" altLang="en-US" dirty="0" smtClean="0"/>
              <a:t> </a:t>
            </a:r>
            <a:r>
              <a:rPr lang="en-US" altLang="ja-JP" dirty="0" smtClean="0"/>
              <a:t>OS X, Linux     etc.</a:t>
            </a:r>
            <a:endParaRPr kumimoji="1" lang="en-US" altLang="ja-JP" sz="1200" dirty="0" smtClean="0"/>
          </a:p>
        </p:txBody>
      </p:sp>
      <p:sp>
        <p:nvSpPr>
          <p:cNvPr id="23" name="正方形/長方形 22"/>
          <p:cNvSpPr/>
          <p:nvPr/>
        </p:nvSpPr>
        <p:spPr>
          <a:xfrm>
            <a:off x="826637" y="4869160"/>
            <a:ext cx="1728192" cy="432048"/>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ja-JP" altLang="en-US" sz="1400" dirty="0" smtClean="0">
                <a:latin typeface="HGPｺﾞｼｯｸE" pitchFamily="50" charset="-128"/>
                <a:ea typeface="HGPｺﾞｼｯｸE" pitchFamily="50" charset="-128"/>
              </a:rPr>
              <a:t>ホストマシン</a:t>
            </a:r>
            <a:r>
              <a:rPr lang="en-US" altLang="ja-JP" sz="1400" dirty="0" smtClean="0">
                <a:latin typeface="HGPｺﾞｼｯｸE" pitchFamily="50" charset="-128"/>
                <a:ea typeface="HGPｺﾞｼｯｸE" pitchFamily="50" charset="-128"/>
              </a:rPr>
              <a:t>OS</a:t>
            </a:r>
            <a:endParaRPr kumimoji="1" lang="en-US" altLang="ja-JP" sz="1050" dirty="0" smtClean="0">
              <a:latin typeface="HGPｺﾞｼｯｸE" pitchFamily="50" charset="-128"/>
              <a:ea typeface="HGPｺﾞｼｯｸE" pitchFamily="50" charset="-128"/>
            </a:endParaRPr>
          </a:p>
        </p:txBody>
      </p:sp>
      <p:sp>
        <p:nvSpPr>
          <p:cNvPr id="24" name="正方形/長方形 23"/>
          <p:cNvSpPr/>
          <p:nvPr/>
        </p:nvSpPr>
        <p:spPr>
          <a:xfrm>
            <a:off x="826637" y="3861048"/>
            <a:ext cx="1728192" cy="432048"/>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ja-JP" altLang="en-US" sz="1400" dirty="0" smtClean="0">
                <a:latin typeface="HGPｺﾞｼｯｸE" pitchFamily="50" charset="-128"/>
                <a:ea typeface="HGPｺﾞｼｯｸE" pitchFamily="50" charset="-128"/>
              </a:rPr>
              <a:t>仮想マシン</a:t>
            </a:r>
            <a:r>
              <a:rPr lang="en-US" altLang="ja-JP" sz="1400" dirty="0" smtClean="0">
                <a:latin typeface="HGPｺﾞｼｯｸE" pitchFamily="50" charset="-128"/>
                <a:ea typeface="HGPｺﾞｼｯｸE" pitchFamily="50" charset="-128"/>
              </a:rPr>
              <a:t>OS</a:t>
            </a:r>
            <a:endParaRPr kumimoji="1" lang="en-US" altLang="ja-JP" sz="1050" dirty="0" smtClean="0">
              <a:latin typeface="HGPｺﾞｼｯｸE" pitchFamily="50" charset="-128"/>
              <a:ea typeface="HGPｺﾞｼｯｸE" pitchFamily="50" charset="-128"/>
            </a:endParaRPr>
          </a:p>
        </p:txBody>
      </p:sp>
      <p:sp>
        <p:nvSpPr>
          <p:cNvPr id="25" name="正方形/長方形 24"/>
          <p:cNvSpPr/>
          <p:nvPr/>
        </p:nvSpPr>
        <p:spPr>
          <a:xfrm>
            <a:off x="2626837" y="3861048"/>
            <a:ext cx="5688632" cy="432048"/>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dirty="0" smtClean="0"/>
              <a:t>Ubuntu</a:t>
            </a:r>
            <a:endParaRPr kumimoji="1" lang="en-US" altLang="ja-JP" sz="1200" dirty="0" smtClean="0"/>
          </a:p>
        </p:txBody>
      </p:sp>
      <p:sp>
        <p:nvSpPr>
          <p:cNvPr id="26" name="正方形/長方形 25"/>
          <p:cNvSpPr/>
          <p:nvPr/>
        </p:nvSpPr>
        <p:spPr>
          <a:xfrm>
            <a:off x="826637" y="4365104"/>
            <a:ext cx="1728192" cy="432048"/>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ja-JP" altLang="en-US" sz="1400" dirty="0" smtClean="0">
                <a:latin typeface="HGPｺﾞｼｯｸE" pitchFamily="50" charset="-128"/>
                <a:ea typeface="HGPｺﾞｼｯｸE" pitchFamily="50" charset="-128"/>
              </a:rPr>
              <a:t>仮想マシン</a:t>
            </a:r>
            <a:endParaRPr lang="en-US" altLang="ja-JP" sz="1400" dirty="0" smtClean="0">
              <a:latin typeface="HGPｺﾞｼｯｸE" pitchFamily="50" charset="-128"/>
              <a:ea typeface="HGPｺﾞｼｯｸE" pitchFamily="50" charset="-128"/>
            </a:endParaRPr>
          </a:p>
        </p:txBody>
      </p:sp>
      <p:sp>
        <p:nvSpPr>
          <p:cNvPr id="27" name="正方形/長方形 26"/>
          <p:cNvSpPr/>
          <p:nvPr/>
        </p:nvSpPr>
        <p:spPr>
          <a:xfrm>
            <a:off x="2626837" y="4365104"/>
            <a:ext cx="5688632" cy="432048"/>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dirty="0" smtClean="0"/>
              <a:t>VirtualBox, Vagrant, </a:t>
            </a:r>
            <a:r>
              <a:rPr lang="en-US" altLang="ja-JP" dirty="0" smtClean="0"/>
              <a:t>Chef-DK</a:t>
            </a:r>
          </a:p>
        </p:txBody>
      </p:sp>
      <p:sp>
        <p:nvSpPr>
          <p:cNvPr id="29" name="正方形/長方形 28"/>
          <p:cNvSpPr/>
          <p:nvPr/>
        </p:nvSpPr>
        <p:spPr>
          <a:xfrm>
            <a:off x="826637" y="3356992"/>
            <a:ext cx="1728192" cy="432048"/>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ja-JP" altLang="en-US" sz="1400" dirty="0" smtClean="0">
                <a:latin typeface="HGPｺﾞｼｯｸE" pitchFamily="50" charset="-128"/>
                <a:ea typeface="HGPｺﾞｼｯｸE" pitchFamily="50" charset="-128"/>
              </a:rPr>
              <a:t>動作環境</a:t>
            </a:r>
            <a:endParaRPr lang="en-US" altLang="ja-JP" sz="1400" dirty="0" smtClean="0">
              <a:latin typeface="HGPｺﾞｼｯｸE" pitchFamily="50" charset="-128"/>
              <a:ea typeface="HGPｺﾞｼｯｸE" pitchFamily="50" charset="-128"/>
            </a:endParaRPr>
          </a:p>
        </p:txBody>
      </p:sp>
      <p:sp>
        <p:nvSpPr>
          <p:cNvPr id="30" name="正方形/長方形 29"/>
          <p:cNvSpPr/>
          <p:nvPr/>
        </p:nvSpPr>
        <p:spPr>
          <a:xfrm>
            <a:off x="826637" y="2852936"/>
            <a:ext cx="1728192" cy="432048"/>
          </a:xfrm>
          <a:prstGeom prst="rect">
            <a:avLst/>
          </a:prstGeom>
          <a:solidFill>
            <a:srgbClr val="26AB1F"/>
          </a:solidFill>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ja-JP" altLang="en-US" sz="1400" dirty="0" smtClean="0">
                <a:latin typeface="HGPｺﾞｼｯｸE" pitchFamily="50" charset="-128"/>
                <a:ea typeface="HGPｺﾞｼｯｸE" pitchFamily="50" charset="-128"/>
              </a:rPr>
              <a:t>依存関係管理</a:t>
            </a:r>
            <a:endParaRPr kumimoji="1" lang="en-US" altLang="ja-JP" dirty="0" smtClean="0">
              <a:latin typeface="HGPｺﾞｼｯｸE" pitchFamily="50" charset="-128"/>
              <a:ea typeface="HGPｺﾞｼｯｸE" pitchFamily="50" charset="-128"/>
            </a:endParaRPr>
          </a:p>
        </p:txBody>
      </p:sp>
      <p:sp>
        <p:nvSpPr>
          <p:cNvPr id="31" name="正方形/長方形 30"/>
          <p:cNvSpPr/>
          <p:nvPr/>
        </p:nvSpPr>
        <p:spPr>
          <a:xfrm>
            <a:off x="826637" y="2348880"/>
            <a:ext cx="1728192" cy="432048"/>
          </a:xfrm>
          <a:prstGeom prst="rect">
            <a:avLst/>
          </a:prstGeom>
          <a:solidFill>
            <a:srgbClr val="26AB1F"/>
          </a:solidFill>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sz="1400" dirty="0" smtClean="0"/>
              <a:t>PHP</a:t>
            </a:r>
            <a:r>
              <a:rPr kumimoji="1" lang="ja-JP" altLang="en-US" sz="1400" dirty="0" smtClean="0">
                <a:latin typeface="HGPｺﾞｼｯｸE" pitchFamily="50" charset="-128"/>
                <a:ea typeface="HGPｺﾞｼｯｸE" pitchFamily="50" charset="-128"/>
              </a:rPr>
              <a:t>フレームワーク</a:t>
            </a:r>
            <a:endParaRPr kumimoji="1" lang="en-US" altLang="ja-JP" dirty="0" smtClean="0">
              <a:latin typeface="HGPｺﾞｼｯｸE" pitchFamily="50" charset="-128"/>
              <a:ea typeface="HGPｺﾞｼｯｸE" pitchFamily="50" charset="-128"/>
            </a:endParaRPr>
          </a:p>
        </p:txBody>
      </p:sp>
      <p:sp>
        <p:nvSpPr>
          <p:cNvPr id="33" name="正方形/長方形 32"/>
          <p:cNvSpPr/>
          <p:nvPr/>
        </p:nvSpPr>
        <p:spPr>
          <a:xfrm>
            <a:off x="827584" y="1772816"/>
            <a:ext cx="1728192" cy="504056"/>
          </a:xfrm>
          <a:prstGeom prst="rect">
            <a:avLst/>
          </a:prstGeom>
          <a:solidFill>
            <a:srgbClr val="26AB1F"/>
          </a:solidFill>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ja-JP" sz="1400" dirty="0" smtClean="0"/>
              <a:t>NC3</a:t>
            </a:r>
            <a:r>
              <a:rPr lang="ja-JP" altLang="en-US" sz="1400" dirty="0" smtClean="0">
                <a:latin typeface="HGPｺﾞｼｯｸE" pitchFamily="50" charset="-128"/>
                <a:ea typeface="HGPｺﾞｼｯｸE" pitchFamily="50" charset="-128"/>
              </a:rPr>
              <a:t>の核となる</a:t>
            </a:r>
            <a:endParaRPr lang="en-US" altLang="ja-JP" sz="1400" dirty="0" smtClean="0">
              <a:latin typeface="HGPｺﾞｼｯｸE" pitchFamily="50" charset="-128"/>
              <a:ea typeface="HGPｺﾞｼｯｸE" pitchFamily="50" charset="-128"/>
            </a:endParaRPr>
          </a:p>
          <a:p>
            <a:pPr algn="ctr"/>
            <a:r>
              <a:rPr kumimoji="1" lang="ja-JP" altLang="en-US" sz="1400" dirty="0" smtClean="0">
                <a:latin typeface="HGPｺﾞｼｯｸE" pitchFamily="50" charset="-128"/>
                <a:ea typeface="HGPｺﾞｼｯｸE" pitchFamily="50" charset="-128"/>
              </a:rPr>
              <a:t>プログラム</a:t>
            </a:r>
            <a:endParaRPr kumimoji="1" lang="en-US" altLang="ja-JP" dirty="0" smtClean="0">
              <a:latin typeface="HGPｺﾞｼｯｸE" pitchFamily="50" charset="-128"/>
              <a:ea typeface="HGPｺﾞｼｯｸE" pitchFamily="50" charset="-128"/>
            </a:endParaRPr>
          </a:p>
        </p:txBody>
      </p:sp>
      <p:sp>
        <p:nvSpPr>
          <p:cNvPr id="34" name="正方形/長方形 33"/>
          <p:cNvSpPr/>
          <p:nvPr/>
        </p:nvSpPr>
        <p:spPr>
          <a:xfrm>
            <a:off x="827584" y="1196752"/>
            <a:ext cx="1728192" cy="504056"/>
          </a:xfrm>
          <a:prstGeom prst="rect">
            <a:avLst/>
          </a:prstGeom>
          <a:solidFill>
            <a:srgbClr val="26AB1F"/>
          </a:solidFill>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ja-JP" sz="1400" dirty="0" smtClean="0"/>
              <a:t>NC3</a:t>
            </a:r>
            <a:r>
              <a:rPr lang="ja-JP" altLang="en-US" sz="1400" dirty="0" smtClean="0">
                <a:latin typeface="HGPｺﾞｼｯｸE" pitchFamily="50" charset="-128"/>
                <a:ea typeface="HGPｺﾞｼｯｸE" pitchFamily="50" charset="-128"/>
              </a:rPr>
              <a:t>の各機能となる</a:t>
            </a:r>
            <a:endParaRPr lang="en-US" altLang="ja-JP" sz="1400" dirty="0" smtClean="0">
              <a:latin typeface="HGPｺﾞｼｯｸE" pitchFamily="50" charset="-128"/>
              <a:ea typeface="HGPｺﾞｼｯｸE" pitchFamily="50" charset="-128"/>
            </a:endParaRPr>
          </a:p>
          <a:p>
            <a:pPr algn="ctr"/>
            <a:r>
              <a:rPr lang="ja-JP" altLang="en-US" sz="1400" dirty="0" smtClean="0">
                <a:latin typeface="HGPｺﾞｼｯｸE" pitchFamily="50" charset="-128"/>
                <a:ea typeface="HGPｺﾞｼｯｸE" pitchFamily="50" charset="-128"/>
              </a:rPr>
              <a:t>プログラム</a:t>
            </a:r>
            <a:endParaRPr lang="en-US" altLang="ja-JP" sz="1400" dirty="0" smtClean="0">
              <a:latin typeface="HGPｺﾞｼｯｸE" pitchFamily="50" charset="-128"/>
              <a:ea typeface="HGPｺﾞｼｯｸE" pitchFamily="50" charset="-128"/>
            </a:endParaRPr>
          </a:p>
        </p:txBody>
      </p:sp>
      <p:sp>
        <p:nvSpPr>
          <p:cNvPr id="36" name="正方形/長方形 35"/>
          <p:cNvSpPr/>
          <p:nvPr/>
        </p:nvSpPr>
        <p:spPr>
          <a:xfrm>
            <a:off x="2627784" y="620688"/>
            <a:ext cx="1800200" cy="504056"/>
          </a:xfrm>
          <a:prstGeom prst="rect">
            <a:avLst/>
          </a:prstGeom>
          <a:solidFill>
            <a:srgbClr val="26AB1F"/>
          </a:solidFill>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dirty="0" smtClean="0"/>
              <a:t>Bootstrap</a:t>
            </a:r>
          </a:p>
          <a:p>
            <a:pPr algn="ctr"/>
            <a:r>
              <a:rPr lang="en-US" altLang="ja-JP" sz="1200" dirty="0" smtClean="0">
                <a:latin typeface="HGPｺﾞｼｯｸE" pitchFamily="50" charset="-128"/>
                <a:ea typeface="HGPｺﾞｼｯｸE" pitchFamily="50" charset="-128"/>
              </a:rPr>
              <a:t>(CSS</a:t>
            </a:r>
            <a:r>
              <a:rPr lang="ja-JP" altLang="en-US" sz="1200" dirty="0" smtClean="0">
                <a:latin typeface="HGPｺﾞｼｯｸE" pitchFamily="50" charset="-128"/>
                <a:ea typeface="HGPｺﾞｼｯｸE" pitchFamily="50" charset="-128"/>
              </a:rPr>
              <a:t>フレームワーク</a:t>
            </a:r>
            <a:r>
              <a:rPr lang="en-US" altLang="ja-JP" sz="1200" dirty="0" smtClean="0">
                <a:latin typeface="HGPｺﾞｼｯｸE" pitchFamily="50" charset="-128"/>
                <a:ea typeface="HGPｺﾞｼｯｸE" pitchFamily="50" charset="-128"/>
              </a:rPr>
              <a:t>)</a:t>
            </a:r>
            <a:endParaRPr kumimoji="1" lang="ja-JP" altLang="en-US" sz="1200" dirty="0">
              <a:latin typeface="HGPｺﾞｼｯｸE" pitchFamily="50" charset="-128"/>
              <a:ea typeface="HGPｺﾞｼｯｸE" pitchFamily="50" charset="-128"/>
            </a:endParaRPr>
          </a:p>
        </p:txBody>
      </p:sp>
      <p:sp>
        <p:nvSpPr>
          <p:cNvPr id="37" name="正方形/長方形 36"/>
          <p:cNvSpPr/>
          <p:nvPr/>
        </p:nvSpPr>
        <p:spPr>
          <a:xfrm>
            <a:off x="6516216" y="620688"/>
            <a:ext cx="1800200" cy="504056"/>
          </a:xfrm>
          <a:prstGeom prst="rect">
            <a:avLst/>
          </a:prstGeom>
          <a:solidFill>
            <a:srgbClr val="26AB1F"/>
          </a:solidFill>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ja-JP" altLang="en-US" dirty="0" smtClean="0"/>
              <a:t>ｊ</a:t>
            </a:r>
            <a:r>
              <a:rPr kumimoji="1" lang="en-US" altLang="ja-JP" dirty="0" smtClean="0"/>
              <a:t>Query</a:t>
            </a:r>
          </a:p>
          <a:p>
            <a:pPr algn="ctr"/>
            <a:r>
              <a:rPr lang="en-US" altLang="ja-JP" sz="1200" dirty="0" smtClean="0">
                <a:latin typeface="HGPｺﾞｼｯｸE" pitchFamily="50" charset="-128"/>
                <a:ea typeface="HGPｺﾞｼｯｸE" pitchFamily="50" charset="-128"/>
              </a:rPr>
              <a:t>(Javascript</a:t>
            </a:r>
            <a:r>
              <a:rPr lang="ja-JP" altLang="en-US" sz="1200" dirty="0" smtClean="0">
                <a:latin typeface="HGPｺﾞｼｯｸE" pitchFamily="50" charset="-128"/>
                <a:ea typeface="HGPｺﾞｼｯｸE" pitchFamily="50" charset="-128"/>
              </a:rPr>
              <a:t>ライブラリ</a:t>
            </a:r>
            <a:r>
              <a:rPr lang="en-US" altLang="ja-JP" sz="1200" dirty="0" smtClean="0">
                <a:latin typeface="HGPｺﾞｼｯｸE" pitchFamily="50" charset="-128"/>
                <a:ea typeface="HGPｺﾞｼｯｸE" pitchFamily="50" charset="-128"/>
              </a:rPr>
              <a:t>)</a:t>
            </a:r>
            <a:endParaRPr kumimoji="1" lang="ja-JP" altLang="en-US" sz="1200" dirty="0">
              <a:latin typeface="HGPｺﾞｼｯｸE" pitchFamily="50" charset="-128"/>
              <a:ea typeface="HGPｺﾞｼｯｸE" pitchFamily="50" charset="-128"/>
            </a:endParaRPr>
          </a:p>
        </p:txBody>
      </p:sp>
      <p:sp>
        <p:nvSpPr>
          <p:cNvPr id="40" name="正方形/長方形 39"/>
          <p:cNvSpPr/>
          <p:nvPr/>
        </p:nvSpPr>
        <p:spPr>
          <a:xfrm>
            <a:off x="5688632" y="5497487"/>
            <a:ext cx="432048" cy="288032"/>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en-US" altLang="ja-JP" sz="1050" dirty="0" smtClean="0"/>
          </a:p>
        </p:txBody>
      </p:sp>
      <p:sp>
        <p:nvSpPr>
          <p:cNvPr id="43" name="テキスト ボックス 42"/>
          <p:cNvSpPr txBox="1"/>
          <p:nvPr/>
        </p:nvSpPr>
        <p:spPr>
          <a:xfrm>
            <a:off x="6120680" y="5497487"/>
            <a:ext cx="2483768" cy="307777"/>
          </a:xfrm>
          <a:prstGeom prst="rect">
            <a:avLst/>
          </a:prstGeom>
          <a:noFill/>
        </p:spPr>
        <p:txBody>
          <a:bodyPr wrap="square" rtlCol="0">
            <a:spAutoFit/>
          </a:bodyPr>
          <a:lstStyle/>
          <a:p>
            <a:r>
              <a:rPr lang="ja-JP" altLang="en-US" sz="1400" dirty="0" smtClean="0"/>
              <a:t>はインフラ系ソフトウェア</a:t>
            </a:r>
            <a:endParaRPr kumimoji="1" lang="ja-JP" altLang="en-US" sz="1400" dirty="0"/>
          </a:p>
        </p:txBody>
      </p:sp>
      <p:sp>
        <p:nvSpPr>
          <p:cNvPr id="28" name="正方形/長方形 27"/>
          <p:cNvSpPr/>
          <p:nvPr/>
        </p:nvSpPr>
        <p:spPr>
          <a:xfrm>
            <a:off x="4499992" y="620688"/>
            <a:ext cx="1944216" cy="504056"/>
          </a:xfrm>
          <a:prstGeom prst="rect">
            <a:avLst/>
          </a:prstGeom>
          <a:solidFill>
            <a:srgbClr val="26AB1F"/>
          </a:solidFill>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dirty="0" smtClean="0"/>
              <a:t>AngularJS</a:t>
            </a:r>
          </a:p>
          <a:p>
            <a:pPr algn="ctr"/>
            <a:r>
              <a:rPr lang="en-US" altLang="ja-JP" sz="1200" dirty="0" smtClean="0">
                <a:latin typeface="HGPｺﾞｼｯｸE" pitchFamily="50" charset="-128"/>
                <a:ea typeface="HGPｺﾞｼｯｸE" pitchFamily="50" charset="-128"/>
              </a:rPr>
              <a:t>(Javascript</a:t>
            </a:r>
            <a:r>
              <a:rPr lang="ja-JP" altLang="en-US" sz="1200" dirty="0" smtClean="0">
                <a:latin typeface="HGPｺﾞｼｯｸE" pitchFamily="50" charset="-128"/>
                <a:ea typeface="HGPｺﾞｼｯｸE" pitchFamily="50" charset="-128"/>
              </a:rPr>
              <a:t>フレームワーク</a:t>
            </a:r>
            <a:r>
              <a:rPr lang="en-US" altLang="ja-JP" sz="1200" dirty="0" smtClean="0">
                <a:latin typeface="HGPｺﾞｼｯｸE" pitchFamily="50" charset="-128"/>
                <a:ea typeface="HGPｺﾞｼｯｸE" pitchFamily="50" charset="-128"/>
              </a:rPr>
              <a:t>)</a:t>
            </a:r>
            <a:endParaRPr kumimoji="1" lang="ja-JP" altLang="en-US" sz="1200" dirty="0">
              <a:latin typeface="HGPｺﾞｼｯｸE" pitchFamily="50" charset="-128"/>
              <a:ea typeface="HGPｺﾞｼｯｸE" pitchFamily="50" charset="-128"/>
            </a:endParaRPr>
          </a:p>
        </p:txBody>
      </p:sp>
      <p:sp>
        <p:nvSpPr>
          <p:cNvPr id="32" name="正方形/長方形 31"/>
          <p:cNvSpPr/>
          <p:nvPr/>
        </p:nvSpPr>
        <p:spPr>
          <a:xfrm>
            <a:off x="827584" y="620688"/>
            <a:ext cx="1728192" cy="504056"/>
          </a:xfrm>
          <a:prstGeom prst="rect">
            <a:avLst/>
          </a:prstGeom>
          <a:solidFill>
            <a:srgbClr val="26AB1F"/>
          </a:solidFill>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ja-JP" altLang="en-US" sz="1400" dirty="0" smtClean="0">
                <a:latin typeface="HGPｺﾞｼｯｸE" pitchFamily="50" charset="-128"/>
                <a:ea typeface="HGPｺﾞｼｯｸE" pitchFamily="50" charset="-128"/>
              </a:rPr>
              <a:t>フレームワーク／</a:t>
            </a:r>
            <a:endParaRPr lang="en-US" altLang="ja-JP" sz="1400" dirty="0" smtClean="0">
              <a:latin typeface="HGPｺﾞｼｯｸE" pitchFamily="50" charset="-128"/>
              <a:ea typeface="HGPｺﾞｼｯｸE" pitchFamily="50" charset="-128"/>
            </a:endParaRPr>
          </a:p>
          <a:p>
            <a:pPr algn="ctr"/>
            <a:r>
              <a:rPr lang="ja-JP" altLang="en-US" sz="1400" dirty="0" smtClean="0">
                <a:latin typeface="HGPｺﾞｼｯｸE" pitchFamily="50" charset="-128"/>
                <a:ea typeface="HGPｺﾞｼｯｸE" pitchFamily="50" charset="-128"/>
              </a:rPr>
              <a:t>ライブラリ</a:t>
            </a:r>
            <a:endParaRPr lang="en-US" altLang="ja-JP" sz="1400" dirty="0" smtClean="0">
              <a:latin typeface="HGPｺﾞｼｯｸE" pitchFamily="50" charset="-128"/>
              <a:ea typeface="HGPｺﾞｼｯｸE" pitchFamily="50" charset="-128"/>
            </a:endParaRPr>
          </a:p>
        </p:txBody>
      </p:sp>
      <p:sp>
        <p:nvSpPr>
          <p:cNvPr id="35" name="スライド番号プレースホルダ 34"/>
          <p:cNvSpPr>
            <a:spLocks noGrp="1"/>
          </p:cNvSpPr>
          <p:nvPr>
            <p:ph type="sldNum" sz="quarter" idx="12"/>
          </p:nvPr>
        </p:nvSpPr>
        <p:spPr/>
        <p:txBody>
          <a:bodyPr/>
          <a:lstStyle/>
          <a:p>
            <a:fld id="{D2D8002D-B5B0-4BAC-B1F6-782DDCCE6D9C}" type="slidenum">
              <a:rPr kumimoji="1" lang="ja-JP" altLang="en-US" smtClean="0"/>
              <a:pPr/>
              <a:t>14</a:t>
            </a:fld>
            <a:endParaRPr kumimoji="1" lang="ja-JP" alt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正方形/長方形 41"/>
          <p:cNvSpPr/>
          <p:nvPr/>
        </p:nvSpPr>
        <p:spPr>
          <a:xfrm>
            <a:off x="3707904" y="1412776"/>
            <a:ext cx="4608512" cy="3744416"/>
          </a:xfrm>
          <a:prstGeom prst="rect">
            <a:avLst/>
          </a:prstGeom>
          <a:ln>
            <a:solidFill>
              <a:schemeClr val="tx2">
                <a:lumMod val="40000"/>
                <a:lumOff val="6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dirty="0">
              <a:solidFill>
                <a:schemeClr val="tx2">
                  <a:lumMod val="60000"/>
                  <a:lumOff val="40000"/>
                </a:schemeClr>
              </a:solidFill>
            </a:endParaRPr>
          </a:p>
        </p:txBody>
      </p:sp>
      <p:sp>
        <p:nvSpPr>
          <p:cNvPr id="19" name="正方形/長方形 18"/>
          <p:cNvSpPr/>
          <p:nvPr/>
        </p:nvSpPr>
        <p:spPr>
          <a:xfrm>
            <a:off x="4283968" y="1462426"/>
            <a:ext cx="3960440" cy="57606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sz="2400" dirty="0"/>
          </a:p>
        </p:txBody>
      </p:sp>
      <p:sp>
        <p:nvSpPr>
          <p:cNvPr id="8" name="正方形/長方形 7"/>
          <p:cNvSpPr/>
          <p:nvPr/>
        </p:nvSpPr>
        <p:spPr>
          <a:xfrm>
            <a:off x="467544" y="2132856"/>
            <a:ext cx="2088232" cy="2592288"/>
          </a:xfrm>
          <a:prstGeom prst="rect">
            <a:avLst/>
          </a:prstGeom>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ja-JP" altLang="en-US" dirty="0" smtClean="0">
                <a:latin typeface="HGPｺﾞｼｯｸE" pitchFamily="50" charset="-128"/>
                <a:ea typeface="HGPｺﾞｼｯｸE" pitchFamily="50" charset="-128"/>
              </a:rPr>
              <a:t>ローカル開発環境</a:t>
            </a:r>
            <a:r>
              <a:rPr lang="en-US" altLang="ja-JP" sz="1200" dirty="0" smtClean="0">
                <a:latin typeface="HGPｺﾞｼｯｸE" pitchFamily="50" charset="-128"/>
                <a:ea typeface="HGPｺﾞｼｯｸE" pitchFamily="50" charset="-128"/>
              </a:rPr>
              <a:t>※</a:t>
            </a:r>
            <a:endParaRPr kumimoji="1" lang="ja-JP" altLang="en-US" dirty="0">
              <a:latin typeface="HGPｺﾞｼｯｸE" pitchFamily="50" charset="-128"/>
              <a:ea typeface="HGPｺﾞｼｯｸE" pitchFamily="50" charset="-128"/>
            </a:endParaRPr>
          </a:p>
        </p:txBody>
      </p:sp>
      <p:sp>
        <p:nvSpPr>
          <p:cNvPr id="9" name="正方形/長方形 8"/>
          <p:cNvSpPr/>
          <p:nvPr/>
        </p:nvSpPr>
        <p:spPr>
          <a:xfrm>
            <a:off x="3779912" y="2038490"/>
            <a:ext cx="4464496" cy="2542638"/>
          </a:xfrm>
          <a:prstGeom prst="rect">
            <a:avLst/>
          </a:prstGeom>
        </p:spPr>
        <p:style>
          <a:lnRef idx="1">
            <a:schemeClr val="accent1"/>
          </a:lnRef>
          <a:fillRef idx="2">
            <a:schemeClr val="accent1"/>
          </a:fillRef>
          <a:effectRef idx="1">
            <a:schemeClr val="accent1"/>
          </a:effectRef>
          <a:fontRef idx="minor">
            <a:schemeClr val="dk1"/>
          </a:fontRef>
        </p:style>
        <p:txBody>
          <a:bodyPr rtlCol="0" anchor="t"/>
          <a:lstStyle/>
          <a:p>
            <a:r>
              <a:rPr kumimoji="1" lang="ja-JP" altLang="en-US" sz="2000" dirty="0" smtClean="0">
                <a:latin typeface="+mj-lt"/>
              </a:rPr>
              <a:t>　　</a:t>
            </a:r>
            <a:r>
              <a:rPr kumimoji="1" lang="en-US" altLang="ja-JP" sz="2000" dirty="0" smtClean="0">
                <a:latin typeface="+mj-lt"/>
              </a:rPr>
              <a:t>NC3</a:t>
            </a:r>
            <a:r>
              <a:rPr kumimoji="1" lang="ja-JP" altLang="en-US" sz="2000" dirty="0" smtClean="0">
                <a:latin typeface="HGPｺﾞｼｯｸE" pitchFamily="50" charset="-128"/>
                <a:ea typeface="HGPｺﾞｼｯｸE" pitchFamily="50" charset="-128"/>
              </a:rPr>
              <a:t>レポジトリ</a:t>
            </a:r>
            <a:endParaRPr kumimoji="1" lang="ja-JP" altLang="en-US" sz="2000" dirty="0">
              <a:latin typeface="HGPｺﾞｼｯｸE" pitchFamily="50" charset="-128"/>
              <a:ea typeface="HGPｺﾞｼｯｸE" pitchFamily="50" charset="-128"/>
            </a:endParaRPr>
          </a:p>
        </p:txBody>
      </p:sp>
      <p:sp>
        <p:nvSpPr>
          <p:cNvPr id="21" name="角丸四角形 20"/>
          <p:cNvSpPr/>
          <p:nvPr/>
        </p:nvSpPr>
        <p:spPr>
          <a:xfrm>
            <a:off x="6084168" y="2326522"/>
            <a:ext cx="1800200" cy="576064"/>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dirty="0" smtClean="0"/>
              <a:t>ソース</a:t>
            </a:r>
            <a:r>
              <a:rPr kumimoji="1" lang="en-US" altLang="ja-JP" dirty="0" smtClean="0"/>
              <a:t>A</a:t>
            </a:r>
            <a:r>
              <a:rPr kumimoji="1" lang="ja-JP" altLang="en-US" dirty="0" smtClean="0"/>
              <a:t> </a:t>
            </a:r>
            <a:r>
              <a:rPr kumimoji="1" lang="en-US" altLang="ja-JP" dirty="0" smtClean="0"/>
              <a:t>ver.1</a:t>
            </a:r>
            <a:endParaRPr kumimoji="1" lang="ja-JP" altLang="en-US" dirty="0"/>
          </a:p>
        </p:txBody>
      </p:sp>
      <p:sp>
        <p:nvSpPr>
          <p:cNvPr id="20" name="角丸四角形 19"/>
          <p:cNvSpPr/>
          <p:nvPr/>
        </p:nvSpPr>
        <p:spPr>
          <a:xfrm>
            <a:off x="5940152" y="2254514"/>
            <a:ext cx="1800200" cy="576064"/>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dirty="0" smtClean="0">
                <a:latin typeface="HGPｺﾞｼｯｸE" pitchFamily="50" charset="-128"/>
                <a:ea typeface="HGPｺﾞｼｯｸE" pitchFamily="50" charset="-128"/>
              </a:rPr>
              <a:t>ソース</a:t>
            </a:r>
            <a:r>
              <a:rPr kumimoji="1" lang="en-US" altLang="ja-JP" dirty="0" smtClean="0"/>
              <a:t>A</a:t>
            </a:r>
            <a:r>
              <a:rPr kumimoji="1" lang="ja-JP" altLang="en-US" dirty="0" smtClean="0"/>
              <a:t> </a:t>
            </a:r>
            <a:r>
              <a:rPr kumimoji="1" lang="en-US" altLang="ja-JP" dirty="0" smtClean="0"/>
              <a:t>ver.2</a:t>
            </a:r>
            <a:endParaRPr kumimoji="1" lang="ja-JP" altLang="en-US" dirty="0"/>
          </a:p>
        </p:txBody>
      </p:sp>
      <p:sp>
        <p:nvSpPr>
          <p:cNvPr id="35" name="角丸四角形 34"/>
          <p:cNvSpPr/>
          <p:nvPr/>
        </p:nvSpPr>
        <p:spPr>
          <a:xfrm>
            <a:off x="6372200" y="3140968"/>
            <a:ext cx="1800200" cy="57606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dirty="0" smtClean="0"/>
              <a:t>ソース</a:t>
            </a:r>
            <a:r>
              <a:rPr kumimoji="1" lang="en-US" altLang="ja-JP" dirty="0" smtClean="0"/>
              <a:t>B</a:t>
            </a:r>
            <a:r>
              <a:rPr kumimoji="1" lang="ja-JP" altLang="en-US" dirty="0" smtClean="0"/>
              <a:t> </a:t>
            </a:r>
            <a:r>
              <a:rPr kumimoji="1" lang="en-US" altLang="ja-JP" dirty="0" smtClean="0"/>
              <a:t>ver.6</a:t>
            </a:r>
            <a:endParaRPr kumimoji="1" lang="ja-JP" altLang="en-US" dirty="0"/>
          </a:p>
        </p:txBody>
      </p:sp>
      <p:sp>
        <p:nvSpPr>
          <p:cNvPr id="36" name="角丸四角形 35"/>
          <p:cNvSpPr/>
          <p:nvPr/>
        </p:nvSpPr>
        <p:spPr>
          <a:xfrm>
            <a:off x="6228184" y="3068960"/>
            <a:ext cx="1800200" cy="57606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dirty="0" smtClean="0"/>
              <a:t>ソース</a:t>
            </a:r>
            <a:r>
              <a:rPr kumimoji="1" lang="en-US" altLang="ja-JP" dirty="0" smtClean="0"/>
              <a:t>B</a:t>
            </a:r>
            <a:r>
              <a:rPr kumimoji="1" lang="ja-JP" altLang="en-US" dirty="0" smtClean="0"/>
              <a:t> </a:t>
            </a:r>
            <a:r>
              <a:rPr kumimoji="1" lang="en-US" altLang="ja-JP" dirty="0" smtClean="0"/>
              <a:t>ver.6</a:t>
            </a:r>
            <a:endParaRPr kumimoji="1" lang="ja-JP" altLang="en-US" dirty="0"/>
          </a:p>
        </p:txBody>
      </p:sp>
      <p:sp>
        <p:nvSpPr>
          <p:cNvPr id="37" name="角丸四角形 36"/>
          <p:cNvSpPr/>
          <p:nvPr/>
        </p:nvSpPr>
        <p:spPr>
          <a:xfrm>
            <a:off x="6084168" y="2996952"/>
            <a:ext cx="1800200" cy="57606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dirty="0" smtClean="0"/>
              <a:t>ソース</a:t>
            </a:r>
            <a:r>
              <a:rPr kumimoji="1" lang="en-US" altLang="ja-JP" dirty="0" smtClean="0"/>
              <a:t>B</a:t>
            </a:r>
            <a:r>
              <a:rPr kumimoji="1" lang="ja-JP" altLang="en-US" dirty="0" smtClean="0"/>
              <a:t> </a:t>
            </a:r>
            <a:r>
              <a:rPr kumimoji="1" lang="en-US" altLang="ja-JP" dirty="0" smtClean="0"/>
              <a:t>ver.6</a:t>
            </a:r>
            <a:endParaRPr kumimoji="1" lang="ja-JP" altLang="en-US" dirty="0"/>
          </a:p>
        </p:txBody>
      </p:sp>
      <p:sp>
        <p:nvSpPr>
          <p:cNvPr id="38" name="角丸四角形 37"/>
          <p:cNvSpPr/>
          <p:nvPr/>
        </p:nvSpPr>
        <p:spPr>
          <a:xfrm>
            <a:off x="5940152" y="2924944"/>
            <a:ext cx="1800200" cy="57606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dirty="0" smtClean="0">
                <a:latin typeface="HGPｺﾞｼｯｸE" pitchFamily="50" charset="-128"/>
                <a:ea typeface="HGPｺﾞｼｯｸE" pitchFamily="50" charset="-128"/>
              </a:rPr>
              <a:t>ソース</a:t>
            </a:r>
            <a:r>
              <a:rPr kumimoji="1" lang="en-US" altLang="ja-JP" dirty="0" smtClean="0"/>
              <a:t>B</a:t>
            </a:r>
            <a:r>
              <a:rPr kumimoji="1" lang="ja-JP" altLang="en-US" dirty="0" smtClean="0"/>
              <a:t> </a:t>
            </a:r>
            <a:r>
              <a:rPr kumimoji="1" lang="en-US" altLang="ja-JP" dirty="0" smtClean="0"/>
              <a:t>ver.4</a:t>
            </a:r>
            <a:endParaRPr kumimoji="1" lang="ja-JP" altLang="en-US" dirty="0"/>
          </a:p>
        </p:txBody>
      </p:sp>
      <p:sp>
        <p:nvSpPr>
          <p:cNvPr id="40" name="角丸四角形 39"/>
          <p:cNvSpPr/>
          <p:nvPr/>
        </p:nvSpPr>
        <p:spPr>
          <a:xfrm>
            <a:off x="6228184" y="3861048"/>
            <a:ext cx="1800200" cy="576064"/>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dirty="0" smtClean="0"/>
              <a:t>ソース</a:t>
            </a:r>
            <a:r>
              <a:rPr kumimoji="1" lang="en-US" altLang="ja-JP" dirty="0" smtClean="0"/>
              <a:t>C</a:t>
            </a:r>
            <a:r>
              <a:rPr kumimoji="1" lang="ja-JP" altLang="en-US" dirty="0" smtClean="0"/>
              <a:t> </a:t>
            </a:r>
            <a:r>
              <a:rPr kumimoji="1" lang="en-US" altLang="ja-JP" dirty="0" smtClean="0"/>
              <a:t>ver.5</a:t>
            </a:r>
            <a:endParaRPr kumimoji="1" lang="ja-JP" altLang="en-US" dirty="0"/>
          </a:p>
        </p:txBody>
      </p:sp>
      <p:sp>
        <p:nvSpPr>
          <p:cNvPr id="41" name="角丸四角形 40"/>
          <p:cNvSpPr/>
          <p:nvPr/>
        </p:nvSpPr>
        <p:spPr>
          <a:xfrm>
            <a:off x="6084168" y="3789040"/>
            <a:ext cx="1800200" cy="576064"/>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dirty="0" smtClean="0"/>
              <a:t>ソース</a:t>
            </a:r>
            <a:r>
              <a:rPr kumimoji="1" lang="en-US" altLang="ja-JP" dirty="0" smtClean="0"/>
              <a:t>C</a:t>
            </a:r>
            <a:r>
              <a:rPr kumimoji="1" lang="ja-JP" altLang="en-US" dirty="0" smtClean="0"/>
              <a:t> </a:t>
            </a:r>
            <a:r>
              <a:rPr kumimoji="1" lang="en-US" altLang="ja-JP" dirty="0" smtClean="0"/>
              <a:t>ver.5</a:t>
            </a:r>
            <a:endParaRPr kumimoji="1" lang="ja-JP" altLang="en-US" dirty="0"/>
          </a:p>
        </p:txBody>
      </p:sp>
      <p:sp>
        <p:nvSpPr>
          <p:cNvPr id="43" name="角丸四角形 42"/>
          <p:cNvSpPr/>
          <p:nvPr/>
        </p:nvSpPr>
        <p:spPr>
          <a:xfrm>
            <a:off x="5940152" y="3717032"/>
            <a:ext cx="1800200" cy="576064"/>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dirty="0" smtClean="0">
                <a:latin typeface="HGPｺﾞｼｯｸE" pitchFamily="50" charset="-128"/>
                <a:ea typeface="HGPｺﾞｼｯｸE" pitchFamily="50" charset="-128"/>
              </a:rPr>
              <a:t>ソース</a:t>
            </a:r>
            <a:r>
              <a:rPr kumimoji="1" lang="en-US" altLang="ja-JP" dirty="0" smtClean="0"/>
              <a:t>C</a:t>
            </a:r>
            <a:r>
              <a:rPr kumimoji="1" lang="ja-JP" altLang="en-US" dirty="0" smtClean="0"/>
              <a:t> </a:t>
            </a:r>
            <a:r>
              <a:rPr kumimoji="1" lang="en-US" altLang="ja-JP" dirty="0" smtClean="0"/>
              <a:t>ver.3</a:t>
            </a:r>
            <a:endParaRPr kumimoji="1" lang="ja-JP" altLang="en-US" dirty="0"/>
          </a:p>
        </p:txBody>
      </p:sp>
      <p:sp>
        <p:nvSpPr>
          <p:cNvPr id="45" name="角丸四角形 44"/>
          <p:cNvSpPr/>
          <p:nvPr/>
        </p:nvSpPr>
        <p:spPr>
          <a:xfrm>
            <a:off x="683568" y="3356992"/>
            <a:ext cx="1656184" cy="57606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dirty="0" smtClean="0">
                <a:latin typeface="HGPｺﾞｼｯｸE" pitchFamily="50" charset="-128"/>
                <a:ea typeface="HGPｺﾞｼｯｸE" pitchFamily="50" charset="-128"/>
              </a:rPr>
              <a:t>ソース</a:t>
            </a:r>
            <a:r>
              <a:rPr kumimoji="1" lang="en-US" altLang="ja-JP" dirty="0" smtClean="0"/>
              <a:t>B</a:t>
            </a:r>
            <a:r>
              <a:rPr kumimoji="1" lang="ja-JP" altLang="en-US" dirty="0" smtClean="0"/>
              <a:t> </a:t>
            </a:r>
            <a:r>
              <a:rPr kumimoji="1" lang="en-US" altLang="ja-JP" dirty="0" smtClean="0"/>
              <a:t>ver.5</a:t>
            </a:r>
            <a:endParaRPr kumimoji="1" lang="ja-JP" altLang="en-US" dirty="0"/>
          </a:p>
        </p:txBody>
      </p:sp>
      <p:sp>
        <p:nvSpPr>
          <p:cNvPr id="46" name="角丸四角形 45"/>
          <p:cNvSpPr/>
          <p:nvPr/>
        </p:nvSpPr>
        <p:spPr>
          <a:xfrm>
            <a:off x="683568" y="4005064"/>
            <a:ext cx="1656184" cy="576064"/>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dirty="0" smtClean="0">
                <a:latin typeface="HGPｺﾞｼｯｸE" pitchFamily="50" charset="-128"/>
                <a:ea typeface="HGPｺﾞｼｯｸE" pitchFamily="50" charset="-128"/>
              </a:rPr>
              <a:t>ソース</a:t>
            </a:r>
            <a:r>
              <a:rPr kumimoji="1" lang="en-US" altLang="ja-JP" dirty="0" smtClean="0"/>
              <a:t>C</a:t>
            </a:r>
            <a:r>
              <a:rPr kumimoji="1" lang="ja-JP" altLang="en-US" dirty="0" smtClean="0"/>
              <a:t> </a:t>
            </a:r>
            <a:r>
              <a:rPr kumimoji="1" lang="en-US" altLang="ja-JP" dirty="0" smtClean="0"/>
              <a:t>ver.4</a:t>
            </a:r>
            <a:endParaRPr kumimoji="1" lang="ja-JP" altLang="en-US" dirty="0"/>
          </a:p>
        </p:txBody>
      </p:sp>
      <p:sp>
        <p:nvSpPr>
          <p:cNvPr id="14" name="角丸四角形 13"/>
          <p:cNvSpPr/>
          <p:nvPr/>
        </p:nvSpPr>
        <p:spPr>
          <a:xfrm>
            <a:off x="683568" y="2686562"/>
            <a:ext cx="1656184" cy="576064"/>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dirty="0" smtClean="0">
                <a:latin typeface="HGPｺﾞｼｯｸE" pitchFamily="50" charset="-128"/>
                <a:ea typeface="HGPｺﾞｼｯｸE" pitchFamily="50" charset="-128"/>
              </a:rPr>
              <a:t>ソース</a:t>
            </a:r>
            <a:r>
              <a:rPr kumimoji="1" lang="en-US" altLang="ja-JP" dirty="0" smtClean="0"/>
              <a:t>A</a:t>
            </a:r>
            <a:r>
              <a:rPr kumimoji="1" lang="ja-JP" altLang="en-US" dirty="0" smtClean="0"/>
              <a:t> </a:t>
            </a:r>
            <a:r>
              <a:rPr kumimoji="1" lang="en-US" altLang="ja-JP" dirty="0" smtClean="0"/>
              <a:t>ver.3</a:t>
            </a:r>
            <a:endParaRPr kumimoji="1" lang="ja-JP" altLang="en-US" dirty="0"/>
          </a:p>
        </p:txBody>
      </p:sp>
      <p:sp>
        <p:nvSpPr>
          <p:cNvPr id="51" name="正方形/長方形 50"/>
          <p:cNvSpPr/>
          <p:nvPr/>
        </p:nvSpPr>
        <p:spPr>
          <a:xfrm>
            <a:off x="3908274" y="2542546"/>
            <a:ext cx="1887862" cy="2038582"/>
          </a:xfrm>
          <a:prstGeom prst="rect">
            <a:avLst/>
          </a:prstGeom>
        </p:spPr>
        <p:style>
          <a:lnRef idx="1">
            <a:schemeClr val="dk1"/>
          </a:lnRef>
          <a:fillRef idx="2">
            <a:schemeClr val="dk1"/>
          </a:fillRef>
          <a:effectRef idx="1">
            <a:schemeClr val="dk1"/>
          </a:effectRef>
          <a:fontRef idx="minor">
            <a:schemeClr val="dk1"/>
          </a:fontRef>
        </p:style>
        <p:txBody>
          <a:bodyPr rtlCol="0" anchor="b"/>
          <a:lstStyle/>
          <a:p>
            <a:pPr algn="ctr"/>
            <a:endParaRPr kumimoji="1" lang="ja-JP" altLang="en-US" sz="2400" dirty="0"/>
          </a:p>
        </p:txBody>
      </p:sp>
      <p:sp>
        <p:nvSpPr>
          <p:cNvPr id="15" name="角丸四角形 14"/>
          <p:cNvSpPr/>
          <p:nvPr/>
        </p:nvSpPr>
        <p:spPr>
          <a:xfrm>
            <a:off x="4124298" y="2668356"/>
            <a:ext cx="1527822" cy="576064"/>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dirty="0" smtClean="0">
                <a:latin typeface="HGPｺﾞｼｯｸE" pitchFamily="50" charset="-128"/>
                <a:ea typeface="HGPｺﾞｼｯｸE" pitchFamily="50" charset="-128"/>
              </a:rPr>
              <a:t>ソース</a:t>
            </a:r>
            <a:r>
              <a:rPr kumimoji="1" lang="en-US" altLang="ja-JP" dirty="0" smtClean="0"/>
              <a:t>A</a:t>
            </a:r>
            <a:r>
              <a:rPr kumimoji="1" lang="ja-JP" altLang="en-US" dirty="0" smtClean="0"/>
              <a:t> </a:t>
            </a:r>
            <a:r>
              <a:rPr kumimoji="1" lang="en-US" altLang="ja-JP" dirty="0" smtClean="0"/>
              <a:t>ver.3</a:t>
            </a:r>
            <a:endParaRPr kumimoji="1" lang="ja-JP" altLang="en-US" dirty="0"/>
          </a:p>
        </p:txBody>
      </p:sp>
      <p:sp>
        <p:nvSpPr>
          <p:cNvPr id="31" name="角丸四角形 30"/>
          <p:cNvSpPr/>
          <p:nvPr/>
        </p:nvSpPr>
        <p:spPr>
          <a:xfrm>
            <a:off x="4124298" y="3284984"/>
            <a:ext cx="1527822" cy="57606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dirty="0" smtClean="0">
                <a:latin typeface="HGPｺﾞｼｯｸE" pitchFamily="50" charset="-128"/>
                <a:ea typeface="HGPｺﾞｼｯｸE" pitchFamily="50" charset="-128"/>
              </a:rPr>
              <a:t>ソース</a:t>
            </a:r>
            <a:r>
              <a:rPr kumimoji="1" lang="en-US" altLang="ja-JP" dirty="0" smtClean="0"/>
              <a:t>B</a:t>
            </a:r>
            <a:r>
              <a:rPr kumimoji="1" lang="ja-JP" altLang="en-US" dirty="0" smtClean="0"/>
              <a:t> </a:t>
            </a:r>
            <a:r>
              <a:rPr kumimoji="1" lang="en-US" altLang="ja-JP" dirty="0" smtClean="0"/>
              <a:t>ver.5</a:t>
            </a:r>
            <a:endParaRPr kumimoji="1" lang="ja-JP" altLang="en-US" dirty="0"/>
          </a:p>
        </p:txBody>
      </p:sp>
      <p:sp>
        <p:nvSpPr>
          <p:cNvPr id="32" name="角丸四角形 31"/>
          <p:cNvSpPr/>
          <p:nvPr/>
        </p:nvSpPr>
        <p:spPr>
          <a:xfrm>
            <a:off x="4124298" y="3933056"/>
            <a:ext cx="1527822" cy="576064"/>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dirty="0" smtClean="0">
                <a:latin typeface="HGPｺﾞｼｯｸE" pitchFamily="50" charset="-128"/>
                <a:ea typeface="HGPｺﾞｼｯｸE" pitchFamily="50" charset="-128"/>
              </a:rPr>
              <a:t>ソース</a:t>
            </a:r>
            <a:r>
              <a:rPr kumimoji="1" lang="en-US" altLang="ja-JP" dirty="0" smtClean="0"/>
              <a:t>C</a:t>
            </a:r>
            <a:r>
              <a:rPr kumimoji="1" lang="ja-JP" altLang="en-US" dirty="0" smtClean="0"/>
              <a:t> </a:t>
            </a:r>
            <a:r>
              <a:rPr kumimoji="1" lang="en-US" altLang="ja-JP" dirty="0" smtClean="0"/>
              <a:t>ver.4</a:t>
            </a:r>
            <a:endParaRPr kumimoji="1" lang="ja-JP" altLang="en-US" dirty="0"/>
          </a:p>
        </p:txBody>
      </p:sp>
      <p:cxnSp>
        <p:nvCxnSpPr>
          <p:cNvPr id="17" name="直線矢印コネクタ 16"/>
          <p:cNvCxnSpPr>
            <a:stCxn id="14" idx="3"/>
            <a:endCxn id="15" idx="1"/>
          </p:cNvCxnSpPr>
          <p:nvPr/>
        </p:nvCxnSpPr>
        <p:spPr>
          <a:xfrm flipV="1">
            <a:off x="2339752" y="2956388"/>
            <a:ext cx="1784546" cy="18206"/>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53" name="正方形/長方形 52"/>
          <p:cNvSpPr/>
          <p:nvPr/>
        </p:nvSpPr>
        <p:spPr>
          <a:xfrm>
            <a:off x="3908274" y="4581128"/>
            <a:ext cx="1887862" cy="522262"/>
          </a:xfrm>
          <a:prstGeom prst="rect">
            <a:avLst/>
          </a:prstGeom>
        </p:spPr>
        <p:style>
          <a:lnRef idx="1">
            <a:schemeClr val="dk1"/>
          </a:lnRef>
          <a:fillRef idx="2">
            <a:schemeClr val="dk1"/>
          </a:fillRef>
          <a:effectRef idx="1">
            <a:schemeClr val="dk1"/>
          </a:effectRef>
          <a:fontRef idx="minor">
            <a:schemeClr val="dk1"/>
          </a:fontRef>
        </p:style>
        <p:txBody>
          <a:bodyPr rtlCol="0" anchor="b"/>
          <a:lstStyle/>
          <a:p>
            <a:pPr algn="ctr"/>
            <a:endParaRPr kumimoji="1" lang="ja-JP" altLang="en-US" sz="2400" dirty="0"/>
          </a:p>
        </p:txBody>
      </p:sp>
      <p:sp>
        <p:nvSpPr>
          <p:cNvPr id="18" name="正方形/長方形 17"/>
          <p:cNvSpPr/>
          <p:nvPr/>
        </p:nvSpPr>
        <p:spPr>
          <a:xfrm>
            <a:off x="2627784" y="2758570"/>
            <a:ext cx="1008112" cy="50405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sz="2400" dirty="0"/>
          </a:p>
        </p:txBody>
      </p:sp>
      <p:pic>
        <p:nvPicPr>
          <p:cNvPr id="5122" name="Picture 2"/>
          <p:cNvPicPr>
            <a:picLocks noChangeAspect="1" noChangeArrowheads="1"/>
          </p:cNvPicPr>
          <p:nvPr/>
        </p:nvPicPr>
        <p:blipFill>
          <a:blip r:embed="rId2" cstate="print"/>
          <a:srcRect/>
          <a:stretch>
            <a:fillRect/>
          </a:stretch>
        </p:blipFill>
        <p:spPr bwMode="auto">
          <a:xfrm>
            <a:off x="4427985" y="4640978"/>
            <a:ext cx="792088" cy="419902"/>
          </a:xfrm>
          <a:prstGeom prst="rect">
            <a:avLst/>
          </a:prstGeom>
          <a:noFill/>
          <a:ln w="9525">
            <a:noFill/>
            <a:miter lim="800000"/>
            <a:headEnd/>
            <a:tailEnd/>
          </a:ln>
        </p:spPr>
      </p:pic>
      <p:pic>
        <p:nvPicPr>
          <p:cNvPr id="5124" name="Picture 4"/>
          <p:cNvPicPr>
            <a:picLocks noChangeAspect="1" noChangeArrowheads="1"/>
          </p:cNvPicPr>
          <p:nvPr/>
        </p:nvPicPr>
        <p:blipFill>
          <a:blip r:embed="rId3" cstate="print"/>
          <a:srcRect/>
          <a:stretch>
            <a:fillRect/>
          </a:stretch>
        </p:blipFill>
        <p:spPr bwMode="auto">
          <a:xfrm>
            <a:off x="2699792" y="2818373"/>
            <a:ext cx="864096" cy="395434"/>
          </a:xfrm>
          <a:prstGeom prst="rect">
            <a:avLst/>
          </a:prstGeom>
          <a:noFill/>
          <a:ln w="9525">
            <a:noFill/>
            <a:miter lim="800000"/>
            <a:headEnd/>
            <a:tailEnd/>
          </a:ln>
        </p:spPr>
      </p:pic>
      <p:sp>
        <p:nvSpPr>
          <p:cNvPr id="73" name="タイトル 1"/>
          <p:cNvSpPr>
            <a:spLocks noGrp="1"/>
          </p:cNvSpPr>
          <p:nvPr>
            <p:ph type="title"/>
          </p:nvPr>
        </p:nvSpPr>
        <p:spPr>
          <a:xfrm>
            <a:off x="395536" y="0"/>
            <a:ext cx="8229600" cy="1143000"/>
          </a:xfrm>
        </p:spPr>
        <p:txBody>
          <a:bodyPr/>
          <a:lstStyle/>
          <a:p>
            <a:r>
              <a:rPr kumimoji="1" lang="ja-JP" altLang="en-US" dirty="0" smtClean="0"/>
              <a:t>開発に利用するアプリケーション</a:t>
            </a:r>
            <a:endParaRPr kumimoji="1" lang="ja-JP" altLang="en-US" dirty="0"/>
          </a:p>
        </p:txBody>
      </p:sp>
      <p:sp>
        <p:nvSpPr>
          <p:cNvPr id="74" name="四角形吹き出し 73"/>
          <p:cNvSpPr/>
          <p:nvPr/>
        </p:nvSpPr>
        <p:spPr>
          <a:xfrm>
            <a:off x="5940152" y="4725144"/>
            <a:ext cx="2160240" cy="337682"/>
          </a:xfrm>
          <a:prstGeom prst="wedgeRectCallout">
            <a:avLst>
              <a:gd name="adj1" fmla="val -81557"/>
              <a:gd name="adj2" fmla="val 11783"/>
            </a:avLst>
          </a:prstGeom>
        </p:spPr>
        <p:style>
          <a:lnRef idx="1">
            <a:schemeClr val="dk1"/>
          </a:lnRef>
          <a:fillRef idx="2">
            <a:schemeClr val="dk1"/>
          </a:fillRef>
          <a:effectRef idx="1">
            <a:schemeClr val="dk1"/>
          </a:effectRef>
          <a:fontRef idx="minor">
            <a:schemeClr val="dk1"/>
          </a:fontRef>
        </p:style>
        <p:txBody>
          <a:bodyPr rtlCol="0" anchor="ctr"/>
          <a:lstStyle/>
          <a:p>
            <a:r>
              <a:rPr kumimoji="1" lang="ja-JP" altLang="en-US" sz="1400" dirty="0" smtClean="0">
                <a:latin typeface="HGPｺﾞｼｯｸE" pitchFamily="50" charset="-128"/>
                <a:ea typeface="HGPｺﾞｼｯｸE" pitchFamily="50" charset="-128"/>
              </a:rPr>
              <a:t>継続的インテグレーション</a:t>
            </a:r>
            <a:endParaRPr kumimoji="1" lang="ja-JP" altLang="en-US" sz="1400" dirty="0">
              <a:latin typeface="HGPｺﾞｼｯｸE" pitchFamily="50" charset="-128"/>
              <a:ea typeface="HGPｺﾞｼｯｸE" pitchFamily="50" charset="-128"/>
            </a:endParaRPr>
          </a:p>
        </p:txBody>
      </p:sp>
      <p:sp>
        <p:nvSpPr>
          <p:cNvPr id="75" name="四角形吹き出し 74"/>
          <p:cNvSpPr/>
          <p:nvPr/>
        </p:nvSpPr>
        <p:spPr>
          <a:xfrm>
            <a:off x="6156176" y="1556792"/>
            <a:ext cx="2016224" cy="432048"/>
          </a:xfrm>
          <a:prstGeom prst="wedgeRectCallout">
            <a:avLst>
              <a:gd name="adj1" fmla="val -67413"/>
              <a:gd name="adj2" fmla="val 2461"/>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sz="1400" dirty="0" smtClean="0">
                <a:solidFill>
                  <a:schemeClr val="dk1"/>
                </a:solidFill>
                <a:latin typeface="HGPｺﾞｼｯｸE" pitchFamily="50" charset="-128"/>
                <a:ea typeface="HGPｺﾞｼｯｸE" pitchFamily="50" charset="-128"/>
              </a:rPr>
              <a:t>プロジェクトホスティング</a:t>
            </a:r>
            <a:endParaRPr lang="en-US" altLang="ja-JP" sz="1400" dirty="0" smtClean="0">
              <a:solidFill>
                <a:schemeClr val="dk1"/>
              </a:solidFill>
              <a:latin typeface="HGPｺﾞｼｯｸE" pitchFamily="50" charset="-128"/>
              <a:ea typeface="HGPｺﾞｼｯｸE" pitchFamily="50" charset="-128"/>
            </a:endParaRPr>
          </a:p>
          <a:p>
            <a:pPr algn="ctr"/>
            <a:r>
              <a:rPr lang="ja-JP" altLang="en-US" sz="1400" dirty="0" smtClean="0">
                <a:solidFill>
                  <a:schemeClr val="dk1"/>
                </a:solidFill>
                <a:latin typeface="HGPｺﾞｼｯｸE" pitchFamily="50" charset="-128"/>
                <a:ea typeface="HGPｺﾞｼｯｸE" pitchFamily="50" charset="-128"/>
              </a:rPr>
              <a:t>サービス</a:t>
            </a:r>
            <a:endParaRPr lang="ja-JP" altLang="en-US" sz="1600" dirty="0">
              <a:solidFill>
                <a:schemeClr val="dk1"/>
              </a:solidFill>
              <a:latin typeface="HGPｺﾞｼｯｸE" pitchFamily="50" charset="-128"/>
              <a:ea typeface="HGPｺﾞｼｯｸE" pitchFamily="50" charset="-128"/>
            </a:endParaRPr>
          </a:p>
        </p:txBody>
      </p:sp>
      <p:sp>
        <p:nvSpPr>
          <p:cNvPr id="77" name="四角形吹き出し 76"/>
          <p:cNvSpPr/>
          <p:nvPr/>
        </p:nvSpPr>
        <p:spPr>
          <a:xfrm>
            <a:off x="2411760" y="3478650"/>
            <a:ext cx="1224136" cy="504056"/>
          </a:xfrm>
          <a:prstGeom prst="wedgeRectCallout">
            <a:avLst>
              <a:gd name="adj1" fmla="val -17622"/>
              <a:gd name="adj2" fmla="val -87120"/>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ja-JP" altLang="en-US" sz="1400" dirty="0" smtClean="0">
                <a:latin typeface="HGPｺﾞｼｯｸE" pitchFamily="50" charset="-128"/>
                <a:ea typeface="HGPｺﾞｼｯｸE" pitchFamily="50" charset="-128"/>
              </a:rPr>
              <a:t>バージョン</a:t>
            </a:r>
            <a:endParaRPr lang="en-US" altLang="ja-JP" sz="1400" dirty="0" smtClean="0">
              <a:latin typeface="HGPｺﾞｼｯｸE" pitchFamily="50" charset="-128"/>
              <a:ea typeface="HGPｺﾞｼｯｸE" pitchFamily="50" charset="-128"/>
            </a:endParaRPr>
          </a:p>
          <a:p>
            <a:pPr algn="ctr"/>
            <a:r>
              <a:rPr lang="ja-JP" altLang="en-US" sz="1400" dirty="0" smtClean="0">
                <a:latin typeface="HGPｺﾞｼｯｸE" pitchFamily="50" charset="-128"/>
                <a:ea typeface="HGPｺﾞｼｯｸE" pitchFamily="50" charset="-128"/>
              </a:rPr>
              <a:t>管理システム</a:t>
            </a:r>
            <a:endParaRPr lang="ja-JP" altLang="en-US" sz="1400" dirty="0">
              <a:latin typeface="HGPｺﾞｼｯｸE" pitchFamily="50" charset="-128"/>
              <a:ea typeface="HGPｺﾞｼｯｸE" pitchFamily="50" charset="-128"/>
            </a:endParaRPr>
          </a:p>
        </p:txBody>
      </p:sp>
      <p:pic>
        <p:nvPicPr>
          <p:cNvPr id="1026" name="Picture 2" descr="http://msp.c.yimg.jp/yjimage?q=QNGmjAUXyLF.B7Re0wxPAhdlXTzGESECcMI8.1Eud3cVq7u.LvtVF8Ao627vo02FiVKMttby.cu273Wl1CKH2x.LyPA5iO7F1lpiG.NMY5wAoItt4uxcXyP8hH5YZNz.xGA-&amp;sig=12tvnc4ps&amp;x=170&amp;y=170"/>
          <p:cNvPicPr>
            <a:picLocks noChangeAspect="1" noChangeArrowheads="1"/>
          </p:cNvPicPr>
          <p:nvPr/>
        </p:nvPicPr>
        <p:blipFill>
          <a:blip r:embed="rId4" cstate="print"/>
          <a:srcRect/>
          <a:stretch>
            <a:fillRect/>
          </a:stretch>
        </p:blipFill>
        <p:spPr bwMode="auto">
          <a:xfrm>
            <a:off x="3779912" y="1534433"/>
            <a:ext cx="432048" cy="432049"/>
          </a:xfrm>
          <a:prstGeom prst="rect">
            <a:avLst/>
          </a:prstGeom>
          <a:noFill/>
        </p:spPr>
      </p:pic>
      <p:pic>
        <p:nvPicPr>
          <p:cNvPr id="1038" name="Picture 14" descr="http://msp.c.yimg.jp/yjimage?q=NsHtctYXyLEVnnlIQRbUFq.F9Ouz6NedbLfhSpmuWJ78Gv9CeXWEHQrwsnUwAVvjcrgSbcDKJc_8p2YlBGQgt4nfEScbc.X5.xv4HxG4ocghk3qKiZjBpyAqJGGjhQSp&amp;sig=12riabu85&amp;x=170&amp;y=140"/>
          <p:cNvPicPr>
            <a:picLocks noChangeAspect="1" noChangeArrowheads="1"/>
          </p:cNvPicPr>
          <p:nvPr/>
        </p:nvPicPr>
        <p:blipFill>
          <a:blip r:embed="rId5" cstate="print"/>
          <a:srcRect/>
          <a:stretch>
            <a:fillRect/>
          </a:stretch>
        </p:blipFill>
        <p:spPr bwMode="auto">
          <a:xfrm>
            <a:off x="899592" y="1412776"/>
            <a:ext cx="817806" cy="673487"/>
          </a:xfrm>
          <a:prstGeom prst="rect">
            <a:avLst/>
          </a:prstGeom>
          <a:noFill/>
        </p:spPr>
      </p:pic>
      <p:pic>
        <p:nvPicPr>
          <p:cNvPr id="1036" name="Picture 12" descr="http://msp.c.yimg.jp/yjimage?q=Ew17Hg4XyLGQvTO_9yfwR9fHgjKJcOgE_SJEqgSfC6LH1plt_8eIBhvlzteLZU9H_c6QqB9iHH2ZxHaMmHWEWJVWVd.RBEDiuT8K6kKsdpjBDK8mMeSFGvgSUP3FVyuz91M-&amp;sig=12tme4vue&amp;x=76&amp;y=108"/>
          <p:cNvPicPr>
            <a:picLocks noChangeAspect="1" noChangeArrowheads="1"/>
          </p:cNvPicPr>
          <p:nvPr/>
        </p:nvPicPr>
        <p:blipFill>
          <a:blip r:embed="rId6" cstate="print"/>
          <a:srcRect/>
          <a:stretch>
            <a:fillRect/>
          </a:stretch>
        </p:blipFill>
        <p:spPr bwMode="auto">
          <a:xfrm>
            <a:off x="1691680" y="1412776"/>
            <a:ext cx="390316" cy="554661"/>
          </a:xfrm>
          <a:prstGeom prst="rect">
            <a:avLst/>
          </a:prstGeom>
          <a:noFill/>
        </p:spPr>
      </p:pic>
      <p:pic>
        <p:nvPicPr>
          <p:cNvPr id="1039" name="Picture 15"/>
          <p:cNvPicPr>
            <a:picLocks noChangeAspect="1" noChangeArrowheads="1"/>
          </p:cNvPicPr>
          <p:nvPr/>
        </p:nvPicPr>
        <p:blipFill>
          <a:blip r:embed="rId7" cstate="print"/>
          <a:srcRect/>
          <a:stretch>
            <a:fillRect/>
          </a:stretch>
        </p:blipFill>
        <p:spPr bwMode="auto">
          <a:xfrm>
            <a:off x="4355976" y="1484784"/>
            <a:ext cx="1440159" cy="506102"/>
          </a:xfrm>
          <a:prstGeom prst="rect">
            <a:avLst/>
          </a:prstGeom>
          <a:noFill/>
          <a:ln w="9525">
            <a:noFill/>
            <a:miter lim="800000"/>
            <a:headEnd/>
            <a:tailEnd/>
          </a:ln>
        </p:spPr>
      </p:pic>
      <p:sp>
        <p:nvSpPr>
          <p:cNvPr id="39" name="スライド番号プレースホルダ 38"/>
          <p:cNvSpPr>
            <a:spLocks noGrp="1"/>
          </p:cNvSpPr>
          <p:nvPr>
            <p:ph type="sldNum" sz="quarter" idx="12"/>
          </p:nvPr>
        </p:nvSpPr>
        <p:spPr/>
        <p:txBody>
          <a:bodyPr/>
          <a:lstStyle/>
          <a:p>
            <a:fld id="{D2D8002D-B5B0-4BAC-B1F6-782DDCCE6D9C}" type="slidenum">
              <a:rPr kumimoji="1" lang="ja-JP" altLang="en-US" smtClean="0"/>
              <a:pPr/>
              <a:t>15</a:t>
            </a:fld>
            <a:endParaRPr kumimoji="1" lang="ja-JP" alt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39552" y="332656"/>
            <a:ext cx="8229600" cy="1143000"/>
          </a:xfrm>
        </p:spPr>
        <p:txBody>
          <a:bodyPr/>
          <a:lstStyle/>
          <a:p>
            <a:r>
              <a:rPr kumimoji="1" lang="ja-JP" altLang="en-US" dirty="0" smtClean="0"/>
              <a:t>開発フロー</a:t>
            </a:r>
            <a:endParaRPr kumimoji="1" lang="ja-JP" altLang="en-US" dirty="0"/>
          </a:p>
        </p:txBody>
      </p:sp>
      <p:graphicFrame>
        <p:nvGraphicFramePr>
          <p:cNvPr id="5" name="図表 4"/>
          <p:cNvGraphicFramePr/>
          <p:nvPr/>
        </p:nvGraphicFramePr>
        <p:xfrm>
          <a:off x="971600" y="2348880"/>
          <a:ext cx="6912767" cy="36724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下矢印 6"/>
          <p:cNvSpPr/>
          <p:nvPr/>
        </p:nvSpPr>
        <p:spPr>
          <a:xfrm rot="10800000">
            <a:off x="1907705" y="4005064"/>
            <a:ext cx="360040" cy="432048"/>
          </a:xfrm>
          <a:prstGeom prst="downArrow">
            <a:avLst>
              <a:gd name="adj1" fmla="val 50000"/>
              <a:gd name="adj2" fmla="val 46502"/>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23554" name="Picture 2" descr="クリックすると新しいウィンドウで開きます"/>
          <p:cNvPicPr>
            <a:picLocks noChangeAspect="1" noChangeArrowheads="1"/>
          </p:cNvPicPr>
          <p:nvPr/>
        </p:nvPicPr>
        <p:blipFill>
          <a:blip r:embed="rId7" cstate="print"/>
          <a:srcRect/>
          <a:stretch>
            <a:fillRect/>
          </a:stretch>
        </p:blipFill>
        <p:spPr bwMode="auto">
          <a:xfrm>
            <a:off x="179512" y="116632"/>
            <a:ext cx="819159" cy="680926"/>
          </a:xfrm>
          <a:prstGeom prst="rect">
            <a:avLst/>
          </a:prstGeom>
          <a:noFill/>
        </p:spPr>
      </p:pic>
      <p:pic>
        <p:nvPicPr>
          <p:cNvPr id="10" name="Picture 2"/>
          <p:cNvPicPr>
            <a:picLocks noChangeAspect="1" noChangeArrowheads="1"/>
          </p:cNvPicPr>
          <p:nvPr/>
        </p:nvPicPr>
        <p:blipFill>
          <a:blip r:embed="rId8" cstate="print"/>
          <a:srcRect/>
          <a:stretch>
            <a:fillRect/>
          </a:stretch>
        </p:blipFill>
        <p:spPr bwMode="auto">
          <a:xfrm>
            <a:off x="7452320" y="4725144"/>
            <a:ext cx="720080" cy="386549"/>
          </a:xfrm>
          <a:prstGeom prst="rect">
            <a:avLst/>
          </a:prstGeom>
          <a:noFill/>
          <a:ln w="9525">
            <a:noFill/>
            <a:miter lim="800000"/>
            <a:headEnd/>
            <a:tailEnd/>
          </a:ln>
        </p:spPr>
      </p:pic>
      <p:pic>
        <p:nvPicPr>
          <p:cNvPr id="11" name="Picture 15"/>
          <p:cNvPicPr>
            <a:picLocks noChangeAspect="1" noChangeArrowheads="1"/>
          </p:cNvPicPr>
          <p:nvPr/>
        </p:nvPicPr>
        <p:blipFill>
          <a:blip r:embed="rId9" cstate="print"/>
          <a:srcRect/>
          <a:stretch>
            <a:fillRect/>
          </a:stretch>
        </p:blipFill>
        <p:spPr bwMode="auto">
          <a:xfrm>
            <a:off x="7452320" y="4293096"/>
            <a:ext cx="1152128" cy="404882"/>
          </a:xfrm>
          <a:prstGeom prst="rect">
            <a:avLst/>
          </a:prstGeom>
          <a:noFill/>
          <a:ln w="9525">
            <a:noFill/>
            <a:miter lim="800000"/>
            <a:headEnd/>
            <a:tailEnd/>
          </a:ln>
        </p:spPr>
      </p:pic>
      <p:pic>
        <p:nvPicPr>
          <p:cNvPr id="4" name="Picture 14" descr="http://msp.c.yimg.jp/yjimage?q=NsHtctYXyLEVnnlIQRbUFq.F9Ouz6NedbLfhSpmuWJ78Gv9CeXWEHQrwsnUwAVvjcrgSbcDKJc_8p2YlBGQgt4nfEScbc.X5.xv4HxG4ocghk3qKiZjBpyAqJGGjhQSp&amp;sig=12riabu85&amp;x=170&amp;y=140"/>
          <p:cNvPicPr>
            <a:picLocks noChangeAspect="1" noChangeArrowheads="1"/>
          </p:cNvPicPr>
          <p:nvPr/>
        </p:nvPicPr>
        <p:blipFill>
          <a:blip r:embed="rId10" cstate="print"/>
          <a:srcRect/>
          <a:stretch>
            <a:fillRect/>
          </a:stretch>
        </p:blipFill>
        <p:spPr bwMode="auto">
          <a:xfrm>
            <a:off x="107504" y="836712"/>
            <a:ext cx="961822" cy="792088"/>
          </a:xfrm>
          <a:prstGeom prst="rect">
            <a:avLst/>
          </a:prstGeom>
          <a:noFill/>
        </p:spPr>
      </p:pic>
      <p:pic>
        <p:nvPicPr>
          <p:cNvPr id="23555" name="Picture 3"/>
          <p:cNvPicPr>
            <a:picLocks noChangeAspect="1" noChangeArrowheads="1"/>
          </p:cNvPicPr>
          <p:nvPr/>
        </p:nvPicPr>
        <p:blipFill>
          <a:blip r:embed="rId11" cstate="print"/>
          <a:srcRect/>
          <a:stretch>
            <a:fillRect/>
          </a:stretch>
        </p:blipFill>
        <p:spPr bwMode="auto">
          <a:xfrm>
            <a:off x="6588225" y="2348880"/>
            <a:ext cx="1728192" cy="255302"/>
          </a:xfrm>
          <a:prstGeom prst="rect">
            <a:avLst/>
          </a:prstGeom>
          <a:noFill/>
          <a:ln w="9525">
            <a:noFill/>
            <a:miter lim="800000"/>
            <a:headEnd/>
            <a:tailEnd/>
          </a:ln>
        </p:spPr>
      </p:pic>
      <p:pic>
        <p:nvPicPr>
          <p:cNvPr id="23557" name="Picture 5" descr="http://msp.c.yimg.jp/yjimage?q=sej4fswXyLHndkXGTR_WOL5nT_bbTMcqyhutxNd_jApuRXhvvP75lFZVZzWhcRY4BsQ5NcDRSW9gt2ta2ZC8ZVRAYAgDIts7nDLemEudHFwfFHuz3h5LQA7lZ_Ej2XlZ68E-&amp;sig=12tgv2a6p&amp;x=134&amp;y=134"/>
          <p:cNvPicPr>
            <a:picLocks noChangeAspect="1" noChangeArrowheads="1"/>
          </p:cNvPicPr>
          <p:nvPr/>
        </p:nvPicPr>
        <p:blipFill>
          <a:blip r:embed="rId12" cstate="print"/>
          <a:srcRect/>
          <a:stretch>
            <a:fillRect/>
          </a:stretch>
        </p:blipFill>
        <p:spPr bwMode="auto">
          <a:xfrm>
            <a:off x="6588224" y="2636912"/>
            <a:ext cx="576064" cy="576064"/>
          </a:xfrm>
          <a:prstGeom prst="rect">
            <a:avLst/>
          </a:prstGeom>
          <a:noFill/>
        </p:spPr>
      </p:pic>
      <p:pic>
        <p:nvPicPr>
          <p:cNvPr id="23560" name="Picture 8"/>
          <p:cNvPicPr>
            <a:picLocks noChangeAspect="1" noChangeArrowheads="1"/>
          </p:cNvPicPr>
          <p:nvPr/>
        </p:nvPicPr>
        <p:blipFill>
          <a:blip r:embed="rId13" cstate="print"/>
          <a:srcRect/>
          <a:stretch>
            <a:fillRect/>
          </a:stretch>
        </p:blipFill>
        <p:spPr bwMode="auto">
          <a:xfrm>
            <a:off x="7020272" y="3429000"/>
            <a:ext cx="1251450" cy="576064"/>
          </a:xfrm>
          <a:prstGeom prst="rect">
            <a:avLst/>
          </a:prstGeom>
          <a:noFill/>
          <a:ln w="9525">
            <a:noFill/>
            <a:miter lim="800000"/>
            <a:headEnd/>
            <a:tailEnd/>
          </a:ln>
        </p:spPr>
      </p:pic>
      <p:sp>
        <p:nvSpPr>
          <p:cNvPr id="18" name="曲折矢印 17"/>
          <p:cNvSpPr/>
          <p:nvPr/>
        </p:nvSpPr>
        <p:spPr>
          <a:xfrm rot="16200000">
            <a:off x="359532" y="3753036"/>
            <a:ext cx="2808312" cy="1440160"/>
          </a:xfrm>
          <a:prstGeom prst="bentArrow">
            <a:avLst>
              <a:gd name="adj1" fmla="val 13584"/>
              <a:gd name="adj2" fmla="val 13071"/>
              <a:gd name="adj3" fmla="val 11660"/>
              <a:gd name="adj4" fmla="val 31437"/>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19" name="下矢印 18"/>
          <p:cNvSpPr/>
          <p:nvPr/>
        </p:nvSpPr>
        <p:spPr>
          <a:xfrm rot="10800000">
            <a:off x="1475656" y="3068960"/>
            <a:ext cx="360040" cy="432048"/>
          </a:xfrm>
          <a:prstGeom prst="downArrow">
            <a:avLst>
              <a:gd name="adj1" fmla="val 50000"/>
              <a:gd name="adj2" fmla="val 46502"/>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曲折矢印 19"/>
          <p:cNvSpPr/>
          <p:nvPr/>
        </p:nvSpPr>
        <p:spPr>
          <a:xfrm rot="16200000">
            <a:off x="1223628" y="4257092"/>
            <a:ext cx="1512168" cy="1008112"/>
          </a:xfrm>
          <a:prstGeom prst="bentArrow">
            <a:avLst>
              <a:gd name="adj1" fmla="val 19081"/>
              <a:gd name="adj2" fmla="val 18110"/>
              <a:gd name="adj3" fmla="val 17157"/>
              <a:gd name="adj4" fmla="val 31437"/>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15" name="スライド番号プレースホルダ 14"/>
          <p:cNvSpPr>
            <a:spLocks noGrp="1"/>
          </p:cNvSpPr>
          <p:nvPr>
            <p:ph type="sldNum" sz="quarter" idx="12"/>
          </p:nvPr>
        </p:nvSpPr>
        <p:spPr/>
        <p:txBody>
          <a:bodyPr/>
          <a:lstStyle/>
          <a:p>
            <a:fld id="{D2D8002D-B5B0-4BAC-B1F6-782DDCCE6D9C}" type="slidenum">
              <a:rPr kumimoji="1" lang="ja-JP" altLang="en-US" smtClean="0"/>
              <a:pPr/>
              <a:t>16</a:t>
            </a:fld>
            <a:endParaRPr kumimoji="1" lang="ja-JP" alt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dirty="0"/>
          </a:p>
        </p:txBody>
      </p:sp>
      <p:pic>
        <p:nvPicPr>
          <p:cNvPr id="1026" name="Picture 2"/>
          <p:cNvPicPr>
            <a:picLocks noChangeAspect="1" noChangeArrowheads="1"/>
          </p:cNvPicPr>
          <p:nvPr/>
        </p:nvPicPr>
        <p:blipFill>
          <a:blip r:embed="rId2" cstate="print"/>
          <a:srcRect/>
          <a:stretch>
            <a:fillRect/>
          </a:stretch>
        </p:blipFill>
        <p:spPr bwMode="auto">
          <a:xfrm>
            <a:off x="539552" y="2420888"/>
            <a:ext cx="1190625" cy="1828800"/>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1763688" y="2420888"/>
            <a:ext cx="1583477" cy="2160240"/>
          </a:xfrm>
          <a:prstGeom prst="rect">
            <a:avLst/>
          </a:prstGeom>
          <a:noFill/>
          <a:ln w="9525">
            <a:noFill/>
            <a:miter lim="800000"/>
            <a:headEnd/>
            <a:tailEnd/>
          </a:ln>
        </p:spPr>
      </p:pic>
      <p:sp>
        <p:nvSpPr>
          <p:cNvPr id="9" name="スライド番号プレースホルダ 8"/>
          <p:cNvSpPr>
            <a:spLocks noGrp="1"/>
          </p:cNvSpPr>
          <p:nvPr>
            <p:ph type="sldNum" sz="quarter" idx="12"/>
          </p:nvPr>
        </p:nvSpPr>
        <p:spPr/>
        <p:txBody>
          <a:bodyPr/>
          <a:lstStyle/>
          <a:p>
            <a:fld id="{D2D8002D-B5B0-4BAC-B1F6-782DDCCE6D9C}" type="slidenum">
              <a:rPr kumimoji="1" lang="ja-JP" altLang="en-US" smtClean="0"/>
              <a:pPr/>
              <a:t>17</a:t>
            </a:fld>
            <a:endParaRPr kumimoji="1" lang="ja-JP" altLang="en-US" dirty="0"/>
          </a:p>
        </p:txBody>
      </p:sp>
      <p:pic>
        <p:nvPicPr>
          <p:cNvPr id="10" name="Picture 3"/>
          <p:cNvPicPr>
            <a:picLocks noChangeAspect="1" noChangeArrowheads="1"/>
          </p:cNvPicPr>
          <p:nvPr/>
        </p:nvPicPr>
        <p:blipFill>
          <a:blip r:embed="rId4" cstate="print"/>
          <a:srcRect/>
          <a:stretch>
            <a:fillRect/>
          </a:stretch>
        </p:blipFill>
        <p:spPr bwMode="auto">
          <a:xfrm>
            <a:off x="1043608" y="1556792"/>
            <a:ext cx="1422397" cy="281516"/>
          </a:xfrm>
          <a:prstGeom prst="rect">
            <a:avLst/>
          </a:prstGeom>
          <a:noFill/>
          <a:ln w="9525">
            <a:noFill/>
            <a:miter lim="800000"/>
            <a:headEnd/>
            <a:tailEnd/>
          </a:ln>
        </p:spPr>
      </p:pic>
      <p:pic>
        <p:nvPicPr>
          <p:cNvPr id="11" name="Picture 4"/>
          <p:cNvPicPr>
            <a:picLocks noChangeAspect="1" noChangeArrowheads="1"/>
          </p:cNvPicPr>
          <p:nvPr/>
        </p:nvPicPr>
        <p:blipFill>
          <a:blip r:embed="rId5" cstate="print"/>
          <a:srcRect/>
          <a:stretch>
            <a:fillRect/>
          </a:stretch>
        </p:blipFill>
        <p:spPr bwMode="auto">
          <a:xfrm>
            <a:off x="2915816" y="1556792"/>
            <a:ext cx="1456157" cy="28803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双方向データバンディング</a:t>
            </a:r>
            <a:endParaRPr kumimoji="1" lang="ja-JP" altLang="en-US" dirty="0"/>
          </a:p>
        </p:txBody>
      </p:sp>
      <p:graphicFrame>
        <p:nvGraphicFramePr>
          <p:cNvPr id="4" name="図表 3"/>
          <p:cNvGraphicFramePr/>
          <p:nvPr/>
        </p:nvGraphicFramePr>
        <p:xfrm>
          <a:off x="3203848" y="1700808"/>
          <a:ext cx="2808312" cy="43204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U ターン矢印 4"/>
          <p:cNvSpPr/>
          <p:nvPr/>
        </p:nvSpPr>
        <p:spPr>
          <a:xfrm rot="5400000" flipH="1">
            <a:off x="5328084" y="4113076"/>
            <a:ext cx="2448272" cy="936104"/>
          </a:xfrm>
          <a:prstGeom prst="uturnArrow">
            <a:avLst>
              <a:gd name="adj1" fmla="val 37536"/>
              <a:gd name="adj2" fmla="val 25000"/>
              <a:gd name="adj3" fmla="val 30879"/>
              <a:gd name="adj4" fmla="val 60303"/>
              <a:gd name="adj5" fmla="val 100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6" name="U ターン矢印 5"/>
          <p:cNvSpPr/>
          <p:nvPr/>
        </p:nvSpPr>
        <p:spPr>
          <a:xfrm rot="5400000" flipV="1">
            <a:off x="1403648" y="4221088"/>
            <a:ext cx="2448272" cy="864096"/>
          </a:xfrm>
          <a:prstGeom prst="uturnArrow">
            <a:avLst>
              <a:gd name="adj1" fmla="val 35764"/>
              <a:gd name="adj2" fmla="val 25000"/>
              <a:gd name="adj3" fmla="val 35166"/>
              <a:gd name="adj4" fmla="val 74020"/>
              <a:gd name="adj5" fmla="val 100000"/>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7" name="角丸四角形 6"/>
          <p:cNvSpPr/>
          <p:nvPr/>
        </p:nvSpPr>
        <p:spPr>
          <a:xfrm>
            <a:off x="3059832" y="4149080"/>
            <a:ext cx="3024336" cy="864096"/>
          </a:xfrm>
          <a:prstGeom prst="roundRect">
            <a:avLst/>
          </a:prstGeom>
          <a:ln>
            <a:solidFill>
              <a:srgbClr val="00B0F0"/>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2400" dirty="0" smtClean="0">
                <a:latin typeface="+mj-ea"/>
                <a:ea typeface="+mj-ea"/>
              </a:rPr>
              <a:t>継続的な更新</a:t>
            </a:r>
            <a:endParaRPr kumimoji="1" lang="ja-JP" altLang="en-US" sz="2400" dirty="0">
              <a:latin typeface="+mj-ea"/>
              <a:ea typeface="+mj-ea"/>
            </a:endParaRPr>
          </a:p>
        </p:txBody>
      </p:sp>
      <p:sp>
        <p:nvSpPr>
          <p:cNvPr id="8" name="角丸四角形 7"/>
          <p:cNvSpPr/>
          <p:nvPr/>
        </p:nvSpPr>
        <p:spPr>
          <a:xfrm>
            <a:off x="6876256" y="4005064"/>
            <a:ext cx="2051720" cy="108012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dirty="0" smtClean="0">
                <a:solidFill>
                  <a:sysClr val="windowText" lastClr="000000"/>
                </a:solidFill>
                <a:latin typeface="HGPｺﾞｼｯｸE" pitchFamily="50" charset="-128"/>
                <a:ea typeface="HGPｺﾞｼｯｸE" pitchFamily="50" charset="-128"/>
              </a:rPr>
              <a:t>Model</a:t>
            </a:r>
            <a:r>
              <a:rPr lang="ja-JP" altLang="en-US" sz="2000" dirty="0" smtClean="0">
                <a:solidFill>
                  <a:sysClr val="windowText" lastClr="000000"/>
                </a:solidFill>
                <a:latin typeface="HGPｺﾞｼｯｸE" pitchFamily="50" charset="-128"/>
                <a:ea typeface="HGPｺﾞｼｯｸE" pitchFamily="50" charset="-128"/>
              </a:rPr>
              <a:t>の更新を</a:t>
            </a:r>
            <a:endParaRPr lang="en-US" altLang="ja-JP" sz="2000" dirty="0" smtClean="0">
              <a:solidFill>
                <a:sysClr val="windowText" lastClr="000000"/>
              </a:solidFill>
              <a:latin typeface="HGPｺﾞｼｯｸE" pitchFamily="50" charset="-128"/>
              <a:ea typeface="HGPｺﾞｼｯｸE" pitchFamily="50" charset="-128"/>
            </a:endParaRPr>
          </a:p>
          <a:p>
            <a:pPr algn="ctr"/>
            <a:r>
              <a:rPr lang="en-US" altLang="ja-JP" sz="2000" dirty="0" smtClean="0">
                <a:solidFill>
                  <a:sysClr val="windowText" lastClr="000000"/>
                </a:solidFill>
                <a:latin typeface="HGPｺﾞｼｯｸE" pitchFamily="50" charset="-128"/>
                <a:ea typeface="HGPｺﾞｼｯｸE" pitchFamily="50" charset="-128"/>
              </a:rPr>
              <a:t>View</a:t>
            </a:r>
            <a:r>
              <a:rPr lang="ja-JP" altLang="en-US" sz="2000" dirty="0" smtClean="0">
                <a:solidFill>
                  <a:sysClr val="windowText" lastClr="000000"/>
                </a:solidFill>
                <a:latin typeface="HGPｺﾞｼｯｸE" pitchFamily="50" charset="-128"/>
                <a:ea typeface="HGPｺﾞｼｯｸE" pitchFamily="50" charset="-128"/>
              </a:rPr>
              <a:t>に反映</a:t>
            </a:r>
            <a:endParaRPr kumimoji="1" lang="ja-JP" altLang="en-US" sz="2000" dirty="0">
              <a:solidFill>
                <a:sysClr val="windowText" lastClr="000000"/>
              </a:solidFill>
              <a:latin typeface="HGPｺﾞｼｯｸE" pitchFamily="50" charset="-128"/>
              <a:ea typeface="HGPｺﾞｼｯｸE" pitchFamily="50" charset="-128"/>
            </a:endParaRPr>
          </a:p>
        </p:txBody>
      </p:sp>
      <p:sp>
        <p:nvSpPr>
          <p:cNvPr id="9" name="角丸四角形 8"/>
          <p:cNvSpPr/>
          <p:nvPr/>
        </p:nvSpPr>
        <p:spPr>
          <a:xfrm>
            <a:off x="323528" y="4005064"/>
            <a:ext cx="2051720" cy="108012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dirty="0" smtClean="0">
                <a:solidFill>
                  <a:sysClr val="windowText" lastClr="000000"/>
                </a:solidFill>
                <a:latin typeface="HGPｺﾞｼｯｸE" pitchFamily="50" charset="-128"/>
                <a:ea typeface="HGPｺﾞｼｯｸE" pitchFamily="50" charset="-128"/>
              </a:rPr>
              <a:t>View</a:t>
            </a:r>
            <a:r>
              <a:rPr lang="ja-JP" altLang="en-US" sz="2000" dirty="0" smtClean="0">
                <a:solidFill>
                  <a:sysClr val="windowText" lastClr="000000"/>
                </a:solidFill>
                <a:latin typeface="HGPｺﾞｼｯｸE" pitchFamily="50" charset="-128"/>
                <a:ea typeface="HGPｺﾞｼｯｸE" pitchFamily="50" charset="-128"/>
              </a:rPr>
              <a:t>の更新を</a:t>
            </a:r>
            <a:endParaRPr lang="en-US" altLang="ja-JP" sz="2000" dirty="0" smtClean="0">
              <a:solidFill>
                <a:sysClr val="windowText" lastClr="000000"/>
              </a:solidFill>
              <a:latin typeface="HGPｺﾞｼｯｸE" pitchFamily="50" charset="-128"/>
              <a:ea typeface="HGPｺﾞｼｯｸE" pitchFamily="50" charset="-128"/>
            </a:endParaRPr>
          </a:p>
          <a:p>
            <a:pPr algn="ctr"/>
            <a:r>
              <a:rPr lang="en-US" altLang="ja-JP" sz="2000" dirty="0" smtClean="0">
                <a:solidFill>
                  <a:sysClr val="windowText" lastClr="000000"/>
                </a:solidFill>
                <a:latin typeface="HGPｺﾞｼｯｸE" pitchFamily="50" charset="-128"/>
                <a:ea typeface="HGPｺﾞｼｯｸE" pitchFamily="50" charset="-128"/>
              </a:rPr>
              <a:t>Model</a:t>
            </a:r>
            <a:r>
              <a:rPr lang="ja-JP" altLang="en-US" sz="2000" dirty="0" smtClean="0">
                <a:solidFill>
                  <a:sysClr val="windowText" lastClr="000000"/>
                </a:solidFill>
                <a:latin typeface="HGPｺﾞｼｯｸE" pitchFamily="50" charset="-128"/>
                <a:ea typeface="HGPｺﾞｼｯｸE" pitchFamily="50" charset="-128"/>
              </a:rPr>
              <a:t>に反映</a:t>
            </a:r>
            <a:endParaRPr kumimoji="1" lang="ja-JP" altLang="en-US" sz="2000" dirty="0">
              <a:solidFill>
                <a:sysClr val="windowText" lastClr="000000"/>
              </a:solidFill>
              <a:latin typeface="HGPｺﾞｼｯｸE" pitchFamily="50" charset="-128"/>
              <a:ea typeface="HGPｺﾞｼｯｸE" pitchFamily="50" charset="-128"/>
            </a:endParaRPr>
          </a:p>
        </p:txBody>
      </p:sp>
      <p:sp>
        <p:nvSpPr>
          <p:cNvPr id="10" name="スライド番号プレースホルダ 9"/>
          <p:cNvSpPr>
            <a:spLocks noGrp="1"/>
          </p:cNvSpPr>
          <p:nvPr>
            <p:ph type="sldNum" sz="quarter" idx="12"/>
          </p:nvPr>
        </p:nvSpPr>
        <p:spPr/>
        <p:txBody>
          <a:bodyPr/>
          <a:lstStyle/>
          <a:p>
            <a:fld id="{D2D8002D-B5B0-4BAC-B1F6-782DDCCE6D9C}" type="slidenum">
              <a:rPr kumimoji="1" lang="ja-JP" altLang="en-US" smtClean="0"/>
              <a:pPr/>
              <a:t>18</a:t>
            </a:fld>
            <a:endParaRPr kumimoji="1" lang="ja-JP" alt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dirty="0"/>
          </a:p>
        </p:txBody>
      </p:sp>
      <p:pic>
        <p:nvPicPr>
          <p:cNvPr id="5123" name="図 4"/>
          <p:cNvPicPr>
            <a:picLocks noChangeAspect="1" noChangeArrowheads="1"/>
          </p:cNvPicPr>
          <p:nvPr/>
        </p:nvPicPr>
        <p:blipFill>
          <a:blip r:embed="rId2" cstate="print"/>
          <a:srcRect l="28133" t="21303" r="28151" b="72607"/>
          <a:stretch>
            <a:fillRect/>
          </a:stretch>
        </p:blipFill>
        <p:spPr bwMode="auto">
          <a:xfrm>
            <a:off x="1259632" y="1556792"/>
            <a:ext cx="6722729" cy="748740"/>
          </a:xfrm>
          <a:prstGeom prst="rect">
            <a:avLst/>
          </a:prstGeom>
          <a:noFill/>
        </p:spPr>
      </p:pic>
      <p:pic>
        <p:nvPicPr>
          <p:cNvPr id="5122" name="図 2"/>
          <p:cNvPicPr>
            <a:picLocks noChangeAspect="1" noChangeArrowheads="1"/>
          </p:cNvPicPr>
          <p:nvPr/>
        </p:nvPicPr>
        <p:blipFill>
          <a:blip r:embed="rId3" cstate="print"/>
          <a:srcRect l="28204" t="21117" r="28215" b="70412"/>
          <a:stretch>
            <a:fillRect/>
          </a:stretch>
        </p:blipFill>
        <p:spPr bwMode="auto">
          <a:xfrm>
            <a:off x="1259632" y="2996952"/>
            <a:ext cx="6722726" cy="1035491"/>
          </a:xfrm>
          <a:prstGeom prst="rect">
            <a:avLst/>
          </a:prstGeom>
          <a:noFill/>
        </p:spPr>
      </p:pic>
      <p:pic>
        <p:nvPicPr>
          <p:cNvPr id="5121" name="図 3"/>
          <p:cNvPicPr>
            <a:picLocks noChangeAspect="1" noChangeArrowheads="1"/>
          </p:cNvPicPr>
          <p:nvPr/>
        </p:nvPicPr>
        <p:blipFill>
          <a:blip r:embed="rId4" cstate="print"/>
          <a:srcRect l="28281" t="21269" r="28241" b="70325"/>
          <a:stretch>
            <a:fillRect/>
          </a:stretch>
        </p:blipFill>
        <p:spPr bwMode="auto">
          <a:xfrm>
            <a:off x="1259632" y="4653136"/>
            <a:ext cx="6722725" cy="1008112"/>
          </a:xfrm>
          <a:prstGeom prst="rect">
            <a:avLst/>
          </a:prstGeom>
          <a:noFill/>
        </p:spPr>
      </p:pic>
      <p:sp>
        <p:nvSpPr>
          <p:cNvPr id="5124"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ja-JP" altLang="en-US" dirty="0"/>
          </a:p>
        </p:txBody>
      </p:sp>
      <p:sp>
        <p:nvSpPr>
          <p:cNvPr id="5125" name="Rectangle 5"/>
          <p:cNvSpPr>
            <a:spLocks noChangeArrowheads="1"/>
          </p:cNvSpPr>
          <p:nvPr/>
        </p:nvSpPr>
        <p:spPr bwMode="auto">
          <a:xfrm>
            <a:off x="0" y="904875"/>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ja-JP" altLang="en-US" dirty="0"/>
          </a:p>
        </p:txBody>
      </p:sp>
      <p:sp>
        <p:nvSpPr>
          <p:cNvPr id="5126" name="Rectangle 6"/>
          <p:cNvSpPr>
            <a:spLocks noChangeArrowheads="1"/>
          </p:cNvSpPr>
          <p:nvPr/>
        </p:nvSpPr>
        <p:spPr bwMode="auto">
          <a:xfrm>
            <a:off x="0" y="19812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ja-JP" altLang="en-US" dirty="0"/>
          </a:p>
        </p:txBody>
      </p:sp>
      <p:sp>
        <p:nvSpPr>
          <p:cNvPr id="11" name="テキスト ボックス 10"/>
          <p:cNvSpPr txBox="1"/>
          <p:nvPr/>
        </p:nvSpPr>
        <p:spPr>
          <a:xfrm>
            <a:off x="3275856" y="2348880"/>
            <a:ext cx="2808312" cy="369332"/>
          </a:xfrm>
          <a:prstGeom prst="rect">
            <a:avLst/>
          </a:prstGeom>
          <a:noFill/>
        </p:spPr>
        <p:txBody>
          <a:bodyPr wrap="square" rtlCol="0">
            <a:spAutoFit/>
          </a:bodyPr>
          <a:lstStyle/>
          <a:p>
            <a:r>
              <a:rPr lang="en-US" altLang="ja-JP" dirty="0" smtClean="0"/>
              <a:t>(a) </a:t>
            </a:r>
            <a:r>
              <a:rPr lang="ja-JP" altLang="en-US" dirty="0" smtClean="0"/>
              <a:t>入力値が正常な場合</a:t>
            </a:r>
            <a:endParaRPr kumimoji="1" lang="ja-JP" altLang="en-US" dirty="0"/>
          </a:p>
        </p:txBody>
      </p:sp>
      <p:sp>
        <p:nvSpPr>
          <p:cNvPr id="12" name="テキスト ボックス 11"/>
          <p:cNvSpPr txBox="1"/>
          <p:nvPr/>
        </p:nvSpPr>
        <p:spPr>
          <a:xfrm>
            <a:off x="3491880" y="3995772"/>
            <a:ext cx="2376264" cy="369332"/>
          </a:xfrm>
          <a:prstGeom prst="rect">
            <a:avLst/>
          </a:prstGeom>
          <a:noFill/>
        </p:spPr>
        <p:txBody>
          <a:bodyPr wrap="square" rtlCol="0">
            <a:spAutoFit/>
          </a:bodyPr>
          <a:lstStyle/>
          <a:p>
            <a:r>
              <a:rPr lang="en-US" altLang="ja-JP" dirty="0" smtClean="0"/>
              <a:t>(b) </a:t>
            </a:r>
            <a:r>
              <a:rPr lang="ja-JP" altLang="en-US" dirty="0" smtClean="0"/>
              <a:t>未入力の場合</a:t>
            </a:r>
            <a:endParaRPr kumimoji="1" lang="ja-JP" altLang="en-US" dirty="0"/>
          </a:p>
        </p:txBody>
      </p:sp>
      <p:sp>
        <p:nvSpPr>
          <p:cNvPr id="13" name="テキスト ボックス 12"/>
          <p:cNvSpPr txBox="1"/>
          <p:nvPr/>
        </p:nvSpPr>
        <p:spPr>
          <a:xfrm>
            <a:off x="3275856" y="5651956"/>
            <a:ext cx="2736304" cy="369332"/>
          </a:xfrm>
          <a:prstGeom prst="rect">
            <a:avLst/>
          </a:prstGeom>
          <a:noFill/>
        </p:spPr>
        <p:txBody>
          <a:bodyPr wrap="square" rtlCol="0">
            <a:spAutoFit/>
          </a:bodyPr>
          <a:lstStyle/>
          <a:p>
            <a:r>
              <a:rPr lang="en-US" altLang="ja-JP" dirty="0" smtClean="0"/>
              <a:t>(</a:t>
            </a:r>
            <a:r>
              <a:rPr lang="ja-JP" altLang="en-US" dirty="0" smtClean="0"/>
              <a:t>ｃ</a:t>
            </a:r>
            <a:r>
              <a:rPr lang="en-US" altLang="ja-JP" dirty="0" smtClean="0"/>
              <a:t>) </a:t>
            </a:r>
            <a:r>
              <a:rPr lang="ja-JP" altLang="en-US" dirty="0" smtClean="0"/>
              <a:t>入力値が不正な場合</a:t>
            </a:r>
            <a:endParaRPr kumimoji="1" lang="ja-JP" altLang="en-US" dirty="0"/>
          </a:p>
        </p:txBody>
      </p:sp>
      <p:sp>
        <p:nvSpPr>
          <p:cNvPr id="14" name="スライド番号プレースホルダ 13"/>
          <p:cNvSpPr>
            <a:spLocks noGrp="1"/>
          </p:cNvSpPr>
          <p:nvPr>
            <p:ph type="sldNum" sz="quarter" idx="12"/>
          </p:nvPr>
        </p:nvSpPr>
        <p:spPr/>
        <p:txBody>
          <a:bodyPr/>
          <a:lstStyle/>
          <a:p>
            <a:fld id="{D2D8002D-B5B0-4BAC-B1F6-782DDCCE6D9C}" type="slidenum">
              <a:rPr kumimoji="1" lang="ja-JP" altLang="en-US" smtClean="0"/>
              <a:pPr/>
              <a:t>19</a:t>
            </a:fld>
            <a:endParaRPr kumimoji="1" lang="ja-JP"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kumimoji="1" lang="ja-JP" altLang="en-US" sz="6600" dirty="0" smtClean="0"/>
              <a:t>背景</a:t>
            </a:r>
            <a:r>
              <a:rPr kumimoji="1" lang="ja-JP" altLang="en-US" dirty="0" smtClean="0"/>
              <a:t>と目的</a:t>
            </a:r>
            <a:endParaRPr kumimoji="1" lang="ja-JP" altLang="en-US" dirty="0"/>
          </a:p>
        </p:txBody>
      </p:sp>
      <p:sp>
        <p:nvSpPr>
          <p:cNvPr id="6" name="コンテンツ プレースホルダ 5"/>
          <p:cNvSpPr>
            <a:spLocks noGrp="1"/>
          </p:cNvSpPr>
          <p:nvPr>
            <p:ph idx="1"/>
          </p:nvPr>
        </p:nvSpPr>
        <p:spPr/>
        <p:txBody>
          <a:bodyPr>
            <a:normAutofit fontScale="92500" lnSpcReduction="10000"/>
          </a:bodyPr>
          <a:lstStyle/>
          <a:p>
            <a:r>
              <a:rPr lang="ja-JP" altLang="en-US" dirty="0" smtClean="0"/>
              <a:t>研究室に在籍中は</a:t>
            </a:r>
            <a:r>
              <a:rPr lang="en-US" altLang="ja-JP" dirty="0" smtClean="0"/>
              <a:t>NetCommons3</a:t>
            </a:r>
            <a:r>
              <a:rPr lang="ja-JP" altLang="en-US" dirty="0" smtClean="0"/>
              <a:t>のプロジェクトに参画させてもらうことに。</a:t>
            </a:r>
            <a:endParaRPr lang="en-US" altLang="ja-JP" dirty="0" smtClean="0"/>
          </a:p>
          <a:p>
            <a:r>
              <a:rPr kumimoji="1" lang="en-US" altLang="ja-JP" dirty="0" smtClean="0"/>
              <a:t>Iframe</a:t>
            </a:r>
            <a:r>
              <a:rPr kumimoji="1" lang="ja-JP" altLang="en-US" dirty="0" smtClean="0"/>
              <a:t>プラグインを開発を担当。</a:t>
            </a:r>
            <a:endParaRPr kumimoji="1" lang="en-US" altLang="ja-JP" dirty="0" smtClean="0"/>
          </a:p>
          <a:p>
            <a:r>
              <a:rPr kumimoji="1" lang="ja-JP" altLang="en-US" dirty="0" smtClean="0"/>
              <a:t>他数名の開発者は</a:t>
            </a:r>
            <a:r>
              <a:rPr kumimoji="1" lang="en-US" altLang="ja-JP" dirty="0" smtClean="0"/>
              <a:t>NetCommons</a:t>
            </a:r>
            <a:r>
              <a:rPr kumimoji="1" lang="ja-JP" altLang="en-US" dirty="0" smtClean="0"/>
              <a:t>を構成する機能の開発に注力中。</a:t>
            </a:r>
            <a:endParaRPr kumimoji="1" lang="en-US" altLang="ja-JP" dirty="0" smtClean="0"/>
          </a:p>
          <a:p>
            <a:r>
              <a:rPr lang="ja-JP" altLang="en-US" dirty="0" smtClean="0"/>
              <a:t>先陣</a:t>
            </a:r>
            <a:r>
              <a:rPr lang="ja-JP" altLang="en-US" dirty="0" smtClean="0"/>
              <a:t>を切って</a:t>
            </a:r>
            <a:r>
              <a:rPr lang="ja-JP" altLang="en-US" dirty="0" smtClean="0"/>
              <a:t>フォーム</a:t>
            </a:r>
            <a:r>
              <a:rPr lang="ja-JP" altLang="en-US" dirty="0" smtClean="0"/>
              <a:t>を利用する機能を開発していた。</a:t>
            </a:r>
            <a:endParaRPr lang="en-US" altLang="ja-JP" dirty="0" smtClean="0"/>
          </a:p>
          <a:p>
            <a:pPr algn="ctr">
              <a:buNone/>
            </a:pPr>
            <a:r>
              <a:rPr lang="ja-JP" altLang="en-US" dirty="0" smtClean="0"/>
              <a:t>↓↓↓</a:t>
            </a:r>
            <a:endParaRPr lang="en-US" altLang="ja-JP" dirty="0" smtClean="0"/>
          </a:p>
          <a:p>
            <a:r>
              <a:rPr lang="ja-JP" altLang="en-US" dirty="0" smtClean="0"/>
              <a:t>プロトタイプを作り、機能提案／実装をした。</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2</a:t>
            </a:fld>
            <a:endParaRPr kumimoji="1" lang="ja-JP"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dirty="0"/>
          </a:p>
        </p:txBody>
      </p:sp>
      <p:pic>
        <p:nvPicPr>
          <p:cNvPr id="2050" name="Picture 2"/>
          <p:cNvPicPr>
            <a:picLocks noChangeAspect="1" noChangeArrowheads="1"/>
          </p:cNvPicPr>
          <p:nvPr/>
        </p:nvPicPr>
        <p:blipFill>
          <a:blip r:embed="rId2" cstate="print"/>
          <a:srcRect l="26278" t="10793" r="26472" b="50078"/>
          <a:stretch>
            <a:fillRect/>
          </a:stretch>
        </p:blipFill>
        <p:spPr bwMode="auto">
          <a:xfrm>
            <a:off x="0" y="1052736"/>
            <a:ext cx="5760640" cy="3816424"/>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l="26278" t="10793" r="26472" b="50078"/>
          <a:stretch>
            <a:fillRect/>
          </a:stretch>
        </p:blipFill>
        <p:spPr bwMode="auto">
          <a:xfrm>
            <a:off x="1331640" y="1988840"/>
            <a:ext cx="5760640" cy="3816424"/>
          </a:xfrm>
          <a:prstGeom prst="rect">
            <a:avLst/>
          </a:prstGeom>
          <a:noFill/>
          <a:ln w="9525">
            <a:noFill/>
            <a:miter lim="800000"/>
            <a:headEnd/>
            <a:tailEnd/>
          </a:ln>
        </p:spPr>
      </p:pic>
      <p:pic>
        <p:nvPicPr>
          <p:cNvPr id="5" name="Picture 2"/>
          <p:cNvPicPr>
            <a:picLocks noChangeAspect="1" noChangeArrowheads="1"/>
          </p:cNvPicPr>
          <p:nvPr/>
        </p:nvPicPr>
        <p:blipFill>
          <a:blip r:embed="rId4" cstate="print"/>
          <a:srcRect l="26578" t="11074" r="26173" b="49798"/>
          <a:stretch>
            <a:fillRect/>
          </a:stretch>
        </p:blipFill>
        <p:spPr bwMode="auto">
          <a:xfrm>
            <a:off x="3059832" y="260648"/>
            <a:ext cx="5760640" cy="3816424"/>
          </a:xfrm>
          <a:prstGeom prst="rect">
            <a:avLst/>
          </a:prstGeom>
          <a:noFill/>
          <a:ln w="9525">
            <a:noFill/>
            <a:miter lim="800000"/>
            <a:headEnd/>
            <a:tailEnd/>
          </a:ln>
        </p:spPr>
      </p:pic>
      <p:pic>
        <p:nvPicPr>
          <p:cNvPr id="6" name="Picture 3"/>
          <p:cNvPicPr>
            <a:picLocks noChangeAspect="1" noChangeArrowheads="1"/>
          </p:cNvPicPr>
          <p:nvPr/>
        </p:nvPicPr>
        <p:blipFill>
          <a:blip r:embed="rId5" cstate="print"/>
          <a:srcRect l="26278" t="10793" r="26472" b="50078"/>
          <a:stretch>
            <a:fillRect/>
          </a:stretch>
        </p:blipFill>
        <p:spPr bwMode="auto">
          <a:xfrm>
            <a:off x="3635896" y="2852936"/>
            <a:ext cx="5760640" cy="3816424"/>
          </a:xfrm>
          <a:prstGeom prst="rect">
            <a:avLst/>
          </a:prstGeom>
          <a:noFill/>
          <a:ln w="9525">
            <a:noFill/>
            <a:miter lim="800000"/>
            <a:headEnd/>
            <a:tailEnd/>
          </a:ln>
        </p:spPr>
      </p:pic>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pPr/>
              <a:t>20</a:t>
            </a:fld>
            <a:endParaRPr kumimoji="1" lang="ja-JP" alt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サブミットロック</a:t>
            </a:r>
            <a:endParaRPr kumimoji="1" lang="ja-JP" altLang="en-US" dirty="0"/>
          </a:p>
        </p:txBody>
      </p:sp>
      <p:pic>
        <p:nvPicPr>
          <p:cNvPr id="3074" name="Picture 2"/>
          <p:cNvPicPr>
            <a:picLocks noChangeAspect="1" noChangeArrowheads="1"/>
          </p:cNvPicPr>
          <p:nvPr/>
        </p:nvPicPr>
        <p:blipFill>
          <a:blip r:embed="rId2" cstate="print"/>
          <a:srcRect/>
          <a:stretch>
            <a:fillRect/>
          </a:stretch>
        </p:blipFill>
        <p:spPr bwMode="auto">
          <a:xfrm>
            <a:off x="107504" y="1772816"/>
            <a:ext cx="4446552" cy="2304256"/>
          </a:xfrm>
          <a:prstGeom prst="rect">
            <a:avLst/>
          </a:prstGeom>
          <a:noFill/>
          <a:ln w="9525">
            <a:noFill/>
            <a:miter lim="800000"/>
            <a:headEnd/>
            <a:tailEnd/>
          </a:ln>
        </p:spPr>
      </p:pic>
      <p:pic>
        <p:nvPicPr>
          <p:cNvPr id="3075" name="Picture 3"/>
          <p:cNvPicPr>
            <a:picLocks noChangeAspect="1" noChangeArrowheads="1"/>
          </p:cNvPicPr>
          <p:nvPr/>
        </p:nvPicPr>
        <p:blipFill>
          <a:blip r:embed="rId3" cstate="print"/>
          <a:srcRect/>
          <a:stretch>
            <a:fillRect/>
          </a:stretch>
        </p:blipFill>
        <p:spPr bwMode="auto">
          <a:xfrm>
            <a:off x="4589945" y="1772816"/>
            <a:ext cx="4446551" cy="2326342"/>
          </a:xfrm>
          <a:prstGeom prst="rect">
            <a:avLst/>
          </a:prstGeom>
          <a:noFill/>
          <a:ln w="9525">
            <a:noFill/>
            <a:miter lim="800000"/>
            <a:headEnd/>
            <a:tailEnd/>
          </a:ln>
        </p:spPr>
      </p:pic>
      <p:sp>
        <p:nvSpPr>
          <p:cNvPr id="5" name="スライド番号プレースホルダ 4"/>
          <p:cNvSpPr>
            <a:spLocks noGrp="1"/>
          </p:cNvSpPr>
          <p:nvPr>
            <p:ph type="sldNum" sz="quarter" idx="12"/>
          </p:nvPr>
        </p:nvSpPr>
        <p:spPr/>
        <p:txBody>
          <a:bodyPr/>
          <a:lstStyle/>
          <a:p>
            <a:fld id="{D2D8002D-B5B0-4BAC-B1F6-782DDCCE6D9C}" type="slidenum">
              <a:rPr kumimoji="1" lang="ja-JP" altLang="en-US" smtClean="0"/>
              <a:pPr/>
              <a:t>21</a:t>
            </a:fld>
            <a:endParaRPr kumimoji="1" lang="ja-JP" alt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ＮＣ２の</a:t>
            </a:r>
            <a:r>
              <a:rPr kumimoji="1" lang="en-US" altLang="ja-JP" dirty="0" smtClean="0"/>
              <a:t>iframe</a:t>
            </a:r>
            <a:r>
              <a:rPr kumimoji="1" lang="ja-JP" altLang="en-US" dirty="0" smtClean="0"/>
              <a:t>画面構成</a:t>
            </a:r>
            <a:endParaRPr kumimoji="1" lang="ja-JP" altLang="en-US" dirty="0"/>
          </a:p>
        </p:txBody>
      </p:sp>
      <p:pic>
        <p:nvPicPr>
          <p:cNvPr id="4098" name="Picture 2"/>
          <p:cNvPicPr>
            <a:picLocks noChangeAspect="1" noChangeArrowheads="1"/>
          </p:cNvPicPr>
          <p:nvPr/>
        </p:nvPicPr>
        <p:blipFill>
          <a:blip r:embed="rId2" cstate="print"/>
          <a:srcRect/>
          <a:stretch>
            <a:fillRect/>
          </a:stretch>
        </p:blipFill>
        <p:spPr bwMode="auto">
          <a:xfrm>
            <a:off x="1666875" y="2357438"/>
            <a:ext cx="5810250" cy="2143125"/>
          </a:xfrm>
          <a:prstGeom prst="rect">
            <a:avLst/>
          </a:prstGeom>
          <a:noFill/>
          <a:ln w="9525">
            <a:noFill/>
            <a:miter lim="800000"/>
            <a:headEnd/>
            <a:tailEnd/>
          </a:ln>
        </p:spPr>
      </p:pic>
      <p:pic>
        <p:nvPicPr>
          <p:cNvPr id="4099" name="Picture 3"/>
          <p:cNvPicPr>
            <a:picLocks noChangeAspect="1" noChangeArrowheads="1"/>
          </p:cNvPicPr>
          <p:nvPr/>
        </p:nvPicPr>
        <p:blipFill>
          <a:blip r:embed="rId3" cstate="print"/>
          <a:srcRect/>
          <a:stretch>
            <a:fillRect/>
          </a:stretch>
        </p:blipFill>
        <p:spPr bwMode="auto">
          <a:xfrm>
            <a:off x="2123728" y="4725144"/>
            <a:ext cx="5076825" cy="1428750"/>
          </a:xfrm>
          <a:prstGeom prst="rect">
            <a:avLst/>
          </a:prstGeom>
          <a:noFill/>
          <a:ln w="9525">
            <a:noFill/>
            <a:miter lim="800000"/>
            <a:headEnd/>
            <a:tailEnd/>
          </a:ln>
        </p:spPr>
      </p:pic>
      <p:sp>
        <p:nvSpPr>
          <p:cNvPr id="5" name="スライド番号プレースホルダ 4"/>
          <p:cNvSpPr>
            <a:spLocks noGrp="1"/>
          </p:cNvSpPr>
          <p:nvPr>
            <p:ph type="sldNum" sz="quarter" idx="12"/>
          </p:nvPr>
        </p:nvSpPr>
        <p:spPr/>
        <p:txBody>
          <a:bodyPr/>
          <a:lstStyle/>
          <a:p>
            <a:fld id="{D2D8002D-B5B0-4BAC-B1F6-782DDCCE6D9C}" type="slidenum">
              <a:rPr kumimoji="1" lang="ja-JP" altLang="en-US" smtClean="0"/>
              <a:pPr/>
              <a:t>22</a:t>
            </a:fld>
            <a:endParaRPr kumimoji="1" lang="ja-JP" alt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ブラウザによるエラーダイアログ</a:t>
            </a:r>
            <a:endParaRPr kumimoji="1" lang="ja-JP" altLang="en-US" dirty="0"/>
          </a:p>
        </p:txBody>
      </p:sp>
      <p:pic>
        <p:nvPicPr>
          <p:cNvPr id="5122" name="Picture 2"/>
          <p:cNvPicPr>
            <a:picLocks noChangeAspect="1" noChangeArrowheads="1"/>
          </p:cNvPicPr>
          <p:nvPr/>
        </p:nvPicPr>
        <p:blipFill>
          <a:blip r:embed="rId2" cstate="print"/>
          <a:srcRect/>
          <a:stretch>
            <a:fillRect/>
          </a:stretch>
        </p:blipFill>
        <p:spPr bwMode="auto">
          <a:xfrm>
            <a:off x="3405188" y="2709863"/>
            <a:ext cx="2333625" cy="1438275"/>
          </a:xfrm>
          <a:prstGeom prst="rect">
            <a:avLst/>
          </a:prstGeom>
          <a:noFill/>
          <a:ln w="9525">
            <a:noFill/>
            <a:miter lim="800000"/>
            <a:headEnd/>
            <a:tailEnd/>
          </a:ln>
        </p:spPr>
      </p:pic>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23</a:t>
            </a:fld>
            <a:endParaRPr kumimoji="1" lang="ja-JP" alt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1187624" y="44624"/>
            <a:ext cx="6120680" cy="6624736"/>
          </a:xfrm>
          <a:prstGeom prst="rect">
            <a:avLst/>
          </a:prstGeom>
        </p:spPr>
        <p:style>
          <a:lnRef idx="2">
            <a:schemeClr val="accent4"/>
          </a:lnRef>
          <a:fillRef idx="1">
            <a:schemeClr val="lt1"/>
          </a:fillRef>
          <a:effectRef idx="0">
            <a:schemeClr val="accent4"/>
          </a:effectRef>
          <a:fontRef idx="minor">
            <a:schemeClr val="dk1"/>
          </a:fontRef>
        </p:style>
        <p:txBody>
          <a:bodyPr rtlCol="0" anchor="t"/>
          <a:lstStyle/>
          <a:p>
            <a:r>
              <a:rPr lang="ja-JP" altLang="en-US" sz="1400" dirty="0" smtClean="0">
                <a:latin typeface="HGPｺﾞｼｯｸE" pitchFamily="50" charset="-128"/>
                <a:ea typeface="HGPｺﾞｼｯｸE" pitchFamily="50" charset="-128"/>
              </a:rPr>
              <a:t>ページ</a:t>
            </a:r>
            <a:endParaRPr kumimoji="1" lang="ja-JP" altLang="en-US" sz="1400" dirty="0">
              <a:latin typeface="HGPｺﾞｼｯｸE" pitchFamily="50" charset="-128"/>
              <a:ea typeface="HGPｺﾞｼｯｸE" pitchFamily="50" charset="-128"/>
            </a:endParaRPr>
          </a:p>
        </p:txBody>
      </p:sp>
      <p:sp>
        <p:nvSpPr>
          <p:cNvPr id="5" name="正方形/長方形 4"/>
          <p:cNvSpPr/>
          <p:nvPr/>
        </p:nvSpPr>
        <p:spPr>
          <a:xfrm>
            <a:off x="1259631" y="332656"/>
            <a:ext cx="5976665" cy="1296144"/>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rtlCol="0" anchor="t"/>
          <a:lstStyle/>
          <a:p>
            <a:r>
              <a:rPr lang="ja-JP" altLang="en-US" sz="1400" dirty="0" smtClean="0">
                <a:latin typeface="HGPｺﾞｼｯｸE" pitchFamily="50" charset="-128"/>
                <a:ea typeface="HGPｺﾞｼｯｸE" pitchFamily="50" charset="-128"/>
              </a:rPr>
              <a:t>ヘッダーコンテナー</a:t>
            </a:r>
          </a:p>
        </p:txBody>
      </p:sp>
      <p:sp>
        <p:nvSpPr>
          <p:cNvPr id="7" name="正方形/長方形 6"/>
          <p:cNvSpPr/>
          <p:nvPr/>
        </p:nvSpPr>
        <p:spPr>
          <a:xfrm>
            <a:off x="1259632" y="1700808"/>
            <a:ext cx="1584176" cy="3528392"/>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rtlCol="0" anchor="t"/>
          <a:lstStyle/>
          <a:p>
            <a:r>
              <a:rPr lang="ja-JP" altLang="en-US" sz="1400" dirty="0" smtClean="0">
                <a:latin typeface="HGPｺﾞｼｯｸE" pitchFamily="50" charset="-128"/>
                <a:ea typeface="HGPｺﾞｼｯｸE" pitchFamily="50" charset="-128"/>
              </a:rPr>
              <a:t>レフトコンテナー</a:t>
            </a:r>
          </a:p>
        </p:txBody>
      </p:sp>
      <p:sp>
        <p:nvSpPr>
          <p:cNvPr id="9" name="正方形/長方形 8"/>
          <p:cNvSpPr/>
          <p:nvPr/>
        </p:nvSpPr>
        <p:spPr>
          <a:xfrm>
            <a:off x="2915816" y="1700808"/>
            <a:ext cx="2664296" cy="3528392"/>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rtlCol="0" anchor="t"/>
          <a:lstStyle/>
          <a:p>
            <a:r>
              <a:rPr lang="ja-JP" altLang="en-US" sz="1400" dirty="0" smtClean="0">
                <a:latin typeface="HGPｺﾞｼｯｸE" pitchFamily="50" charset="-128"/>
                <a:ea typeface="HGPｺﾞｼｯｸE" pitchFamily="50" charset="-128"/>
              </a:rPr>
              <a:t>メインコンテナー</a:t>
            </a:r>
          </a:p>
        </p:txBody>
      </p:sp>
      <p:sp>
        <p:nvSpPr>
          <p:cNvPr id="10" name="正方形/長方形 9"/>
          <p:cNvSpPr/>
          <p:nvPr/>
        </p:nvSpPr>
        <p:spPr>
          <a:xfrm>
            <a:off x="1331640" y="620688"/>
            <a:ext cx="5832648" cy="936104"/>
          </a:xfrm>
          <a:prstGeom prst="rect">
            <a:avLst/>
          </a:prstGeom>
        </p:spPr>
        <p:style>
          <a:lnRef idx="2">
            <a:schemeClr val="accent5"/>
          </a:lnRef>
          <a:fillRef idx="1">
            <a:schemeClr val="lt1"/>
          </a:fillRef>
          <a:effectRef idx="0">
            <a:schemeClr val="accent5"/>
          </a:effectRef>
          <a:fontRef idx="minor">
            <a:schemeClr val="dk1"/>
          </a:fontRef>
        </p:style>
        <p:txBody>
          <a:bodyPr rtlCol="0" anchor="t"/>
          <a:lstStyle/>
          <a:p>
            <a:r>
              <a:rPr kumimoji="1" lang="ja-JP" altLang="en-US" sz="1400" dirty="0" smtClean="0">
                <a:latin typeface="HGPｺﾞｼｯｸE" pitchFamily="50" charset="-128"/>
                <a:ea typeface="HGPｺﾞｼｯｸE" pitchFamily="50" charset="-128"/>
              </a:rPr>
              <a:t>ボックス</a:t>
            </a:r>
            <a:endParaRPr kumimoji="1" lang="ja-JP" altLang="en-US" sz="1400" dirty="0">
              <a:latin typeface="HGPｺﾞｼｯｸE" pitchFamily="50" charset="-128"/>
              <a:ea typeface="HGPｺﾞｼｯｸE" pitchFamily="50" charset="-128"/>
            </a:endParaRPr>
          </a:p>
        </p:txBody>
      </p:sp>
      <p:sp>
        <p:nvSpPr>
          <p:cNvPr id="12" name="正方形/長方形 11"/>
          <p:cNvSpPr/>
          <p:nvPr/>
        </p:nvSpPr>
        <p:spPr>
          <a:xfrm>
            <a:off x="1331640" y="1988840"/>
            <a:ext cx="1440160" cy="3168352"/>
          </a:xfrm>
          <a:prstGeom prst="rect">
            <a:avLst/>
          </a:prstGeom>
        </p:spPr>
        <p:style>
          <a:lnRef idx="2">
            <a:schemeClr val="accent5"/>
          </a:lnRef>
          <a:fillRef idx="1">
            <a:schemeClr val="lt1"/>
          </a:fillRef>
          <a:effectRef idx="0">
            <a:schemeClr val="accent5"/>
          </a:effectRef>
          <a:fontRef idx="minor">
            <a:schemeClr val="dk1"/>
          </a:fontRef>
        </p:style>
        <p:txBody>
          <a:bodyPr rtlCol="0" anchor="t"/>
          <a:lstStyle/>
          <a:p>
            <a:r>
              <a:rPr kumimoji="1" lang="ja-JP" altLang="en-US" sz="1400" dirty="0" smtClean="0">
                <a:latin typeface="HGPｺﾞｼｯｸE" pitchFamily="50" charset="-128"/>
                <a:ea typeface="HGPｺﾞｼｯｸE" pitchFamily="50" charset="-128"/>
              </a:rPr>
              <a:t>ボックス</a:t>
            </a:r>
            <a:endParaRPr kumimoji="1" lang="ja-JP" altLang="en-US" sz="1400" dirty="0">
              <a:latin typeface="HGPｺﾞｼｯｸE" pitchFamily="50" charset="-128"/>
              <a:ea typeface="HGPｺﾞｼｯｸE" pitchFamily="50" charset="-128"/>
            </a:endParaRPr>
          </a:p>
        </p:txBody>
      </p:sp>
      <p:sp>
        <p:nvSpPr>
          <p:cNvPr id="14" name="正方形/長方形 13"/>
          <p:cNvSpPr/>
          <p:nvPr/>
        </p:nvSpPr>
        <p:spPr>
          <a:xfrm>
            <a:off x="2987824" y="1988840"/>
            <a:ext cx="2520280" cy="3168352"/>
          </a:xfrm>
          <a:prstGeom prst="rect">
            <a:avLst/>
          </a:prstGeom>
        </p:spPr>
        <p:style>
          <a:lnRef idx="2">
            <a:schemeClr val="accent5"/>
          </a:lnRef>
          <a:fillRef idx="1">
            <a:schemeClr val="lt1"/>
          </a:fillRef>
          <a:effectRef idx="0">
            <a:schemeClr val="accent5"/>
          </a:effectRef>
          <a:fontRef idx="minor">
            <a:schemeClr val="dk1"/>
          </a:fontRef>
        </p:style>
        <p:txBody>
          <a:bodyPr rtlCol="0" anchor="t"/>
          <a:lstStyle/>
          <a:p>
            <a:r>
              <a:rPr kumimoji="1" lang="ja-JP" altLang="en-US" sz="1400" dirty="0" smtClean="0">
                <a:latin typeface="HGPｺﾞｼｯｸE" pitchFamily="50" charset="-128"/>
                <a:ea typeface="HGPｺﾞｼｯｸE" pitchFamily="50" charset="-128"/>
              </a:rPr>
              <a:t>ボックス</a:t>
            </a:r>
            <a:endParaRPr kumimoji="1" lang="ja-JP" altLang="en-US" sz="1400" dirty="0">
              <a:latin typeface="HGPｺﾞｼｯｸE" pitchFamily="50" charset="-128"/>
              <a:ea typeface="HGPｺﾞｼｯｸE" pitchFamily="50" charset="-128"/>
            </a:endParaRPr>
          </a:p>
        </p:txBody>
      </p:sp>
      <p:sp>
        <p:nvSpPr>
          <p:cNvPr id="15" name="正方形/長方形 14"/>
          <p:cNvSpPr/>
          <p:nvPr/>
        </p:nvSpPr>
        <p:spPr>
          <a:xfrm>
            <a:off x="1403648" y="908720"/>
            <a:ext cx="2808312" cy="576064"/>
          </a:xfrm>
          <a:prstGeom prst="rect">
            <a:avLst/>
          </a:prstGeom>
          <a:solidFill>
            <a:schemeClr val="bg1">
              <a:lumMod val="95000"/>
            </a:schemeClr>
          </a:solidFill>
        </p:spPr>
        <p:style>
          <a:lnRef idx="2">
            <a:schemeClr val="accent3"/>
          </a:lnRef>
          <a:fillRef idx="1">
            <a:schemeClr val="lt1"/>
          </a:fillRef>
          <a:effectRef idx="0">
            <a:schemeClr val="accent3"/>
          </a:effectRef>
          <a:fontRef idx="minor">
            <a:schemeClr val="dk1"/>
          </a:fontRef>
        </p:style>
        <p:txBody>
          <a:bodyPr rtlCol="0" anchor="t"/>
          <a:lstStyle/>
          <a:p>
            <a:r>
              <a:rPr kumimoji="1" lang="ja-JP" altLang="en-US" sz="1400" dirty="0" smtClean="0">
                <a:latin typeface="HGPｺﾞｼｯｸE" pitchFamily="50" charset="-128"/>
                <a:ea typeface="HGPｺﾞｼｯｸE" pitchFamily="50" charset="-128"/>
              </a:rPr>
              <a:t>フレーム</a:t>
            </a:r>
            <a:endParaRPr kumimoji="1" lang="ja-JP" altLang="en-US" sz="1400" dirty="0">
              <a:latin typeface="HGPｺﾞｼｯｸE" pitchFamily="50" charset="-128"/>
              <a:ea typeface="HGPｺﾞｼｯｸE" pitchFamily="50" charset="-128"/>
            </a:endParaRPr>
          </a:p>
        </p:txBody>
      </p:sp>
      <p:sp>
        <p:nvSpPr>
          <p:cNvPr id="17" name="正方形/長方形 16"/>
          <p:cNvSpPr/>
          <p:nvPr/>
        </p:nvSpPr>
        <p:spPr>
          <a:xfrm>
            <a:off x="1403648" y="2276872"/>
            <a:ext cx="1296144" cy="1368152"/>
          </a:xfrm>
          <a:prstGeom prst="rect">
            <a:avLst/>
          </a:prstGeom>
          <a:solidFill>
            <a:schemeClr val="bg1">
              <a:lumMod val="95000"/>
            </a:schemeClr>
          </a:solidFill>
        </p:spPr>
        <p:style>
          <a:lnRef idx="2">
            <a:schemeClr val="accent3"/>
          </a:lnRef>
          <a:fillRef idx="1">
            <a:schemeClr val="lt1"/>
          </a:fillRef>
          <a:effectRef idx="0">
            <a:schemeClr val="accent3"/>
          </a:effectRef>
          <a:fontRef idx="minor">
            <a:schemeClr val="dk1"/>
          </a:fontRef>
        </p:style>
        <p:txBody>
          <a:bodyPr rtlCol="0" anchor="t"/>
          <a:lstStyle/>
          <a:p>
            <a:r>
              <a:rPr kumimoji="1" lang="ja-JP" altLang="en-US" sz="1400" dirty="0" smtClean="0">
                <a:latin typeface="HGPｺﾞｼｯｸE" pitchFamily="50" charset="-128"/>
                <a:ea typeface="HGPｺﾞｼｯｸE" pitchFamily="50" charset="-128"/>
              </a:rPr>
              <a:t>フレーム</a:t>
            </a:r>
            <a:endParaRPr kumimoji="1" lang="ja-JP" altLang="en-US" sz="1400" dirty="0">
              <a:latin typeface="HGPｺﾞｼｯｸE" pitchFamily="50" charset="-128"/>
              <a:ea typeface="HGPｺﾞｼｯｸE" pitchFamily="50" charset="-128"/>
            </a:endParaRPr>
          </a:p>
        </p:txBody>
      </p:sp>
      <p:sp>
        <p:nvSpPr>
          <p:cNvPr id="18" name="正方形/長方形 17"/>
          <p:cNvSpPr/>
          <p:nvPr/>
        </p:nvSpPr>
        <p:spPr>
          <a:xfrm>
            <a:off x="3059832" y="2276871"/>
            <a:ext cx="2376264" cy="1368153"/>
          </a:xfrm>
          <a:prstGeom prst="rect">
            <a:avLst/>
          </a:prstGeom>
          <a:solidFill>
            <a:schemeClr val="bg1">
              <a:lumMod val="95000"/>
            </a:schemeClr>
          </a:solidFill>
        </p:spPr>
        <p:style>
          <a:lnRef idx="2">
            <a:schemeClr val="accent3"/>
          </a:lnRef>
          <a:fillRef idx="1">
            <a:schemeClr val="lt1"/>
          </a:fillRef>
          <a:effectRef idx="0">
            <a:schemeClr val="accent3"/>
          </a:effectRef>
          <a:fontRef idx="minor">
            <a:schemeClr val="dk1"/>
          </a:fontRef>
        </p:style>
        <p:txBody>
          <a:bodyPr rtlCol="0" anchor="t"/>
          <a:lstStyle/>
          <a:p>
            <a:r>
              <a:rPr kumimoji="1" lang="ja-JP" altLang="en-US" sz="1400" dirty="0" smtClean="0">
                <a:latin typeface="HGPｺﾞｼｯｸE" pitchFamily="50" charset="-128"/>
                <a:ea typeface="HGPｺﾞｼｯｸE" pitchFamily="50" charset="-128"/>
              </a:rPr>
              <a:t>フレーム</a:t>
            </a:r>
            <a:endParaRPr kumimoji="1" lang="ja-JP" altLang="en-US" sz="1400" dirty="0">
              <a:latin typeface="HGPｺﾞｼｯｸE" pitchFamily="50" charset="-128"/>
              <a:ea typeface="HGPｺﾞｼｯｸE" pitchFamily="50" charset="-128"/>
            </a:endParaRPr>
          </a:p>
        </p:txBody>
      </p:sp>
      <p:sp>
        <p:nvSpPr>
          <p:cNvPr id="20" name="正方形/長方形 19"/>
          <p:cNvSpPr/>
          <p:nvPr/>
        </p:nvSpPr>
        <p:spPr>
          <a:xfrm>
            <a:off x="2267744" y="980728"/>
            <a:ext cx="1872208" cy="432048"/>
          </a:xfrm>
          <a:prstGeom prst="rect">
            <a:avLst/>
          </a:prstGeom>
        </p:spPr>
        <p:style>
          <a:lnRef idx="2">
            <a:schemeClr val="accent6"/>
          </a:lnRef>
          <a:fillRef idx="1">
            <a:schemeClr val="lt1"/>
          </a:fillRef>
          <a:effectRef idx="0">
            <a:schemeClr val="accent6"/>
          </a:effectRef>
          <a:fontRef idx="minor">
            <a:schemeClr val="dk1"/>
          </a:fontRef>
        </p:style>
        <p:txBody>
          <a:bodyPr rtlCol="0" anchor="t"/>
          <a:lstStyle/>
          <a:p>
            <a:r>
              <a:rPr lang="ja-JP" altLang="en-US" sz="1400" dirty="0" smtClean="0">
                <a:latin typeface="HGPｺﾞｼｯｸE" pitchFamily="50" charset="-128"/>
                <a:ea typeface="HGPｺﾞｼｯｸE" pitchFamily="50" charset="-128"/>
              </a:rPr>
              <a:t>ブロック</a:t>
            </a:r>
            <a:endParaRPr kumimoji="1" lang="ja-JP" altLang="en-US" sz="1400" dirty="0">
              <a:latin typeface="HGPｺﾞｼｯｸE" pitchFamily="50" charset="-128"/>
              <a:ea typeface="HGPｺﾞｼｯｸE" pitchFamily="50" charset="-128"/>
            </a:endParaRPr>
          </a:p>
        </p:txBody>
      </p:sp>
      <p:sp>
        <p:nvSpPr>
          <p:cNvPr id="22" name="正方形/長方形 21"/>
          <p:cNvSpPr/>
          <p:nvPr/>
        </p:nvSpPr>
        <p:spPr>
          <a:xfrm>
            <a:off x="1475656" y="2564904"/>
            <a:ext cx="1152128" cy="1008112"/>
          </a:xfrm>
          <a:prstGeom prst="rect">
            <a:avLst/>
          </a:prstGeom>
        </p:spPr>
        <p:style>
          <a:lnRef idx="2">
            <a:schemeClr val="accent6"/>
          </a:lnRef>
          <a:fillRef idx="1">
            <a:schemeClr val="lt1"/>
          </a:fillRef>
          <a:effectRef idx="0">
            <a:schemeClr val="accent6"/>
          </a:effectRef>
          <a:fontRef idx="minor">
            <a:schemeClr val="dk1"/>
          </a:fontRef>
        </p:style>
        <p:txBody>
          <a:bodyPr rtlCol="0" anchor="t"/>
          <a:lstStyle/>
          <a:p>
            <a:r>
              <a:rPr lang="ja-JP" altLang="en-US" sz="1400" dirty="0" smtClean="0">
                <a:latin typeface="HGPｺﾞｼｯｸE" pitchFamily="50" charset="-128"/>
                <a:ea typeface="HGPｺﾞｼｯｸE" pitchFamily="50" charset="-128"/>
              </a:rPr>
              <a:t>ブロック</a:t>
            </a:r>
            <a:endParaRPr kumimoji="1" lang="ja-JP" altLang="en-US" sz="1400" dirty="0">
              <a:latin typeface="HGPｺﾞｼｯｸE" pitchFamily="50" charset="-128"/>
              <a:ea typeface="HGPｺﾞｼｯｸE" pitchFamily="50" charset="-128"/>
            </a:endParaRPr>
          </a:p>
        </p:txBody>
      </p:sp>
      <p:sp>
        <p:nvSpPr>
          <p:cNvPr id="24" name="正方形/長方形 23"/>
          <p:cNvSpPr/>
          <p:nvPr/>
        </p:nvSpPr>
        <p:spPr>
          <a:xfrm>
            <a:off x="3131840" y="2564904"/>
            <a:ext cx="2232248" cy="1008112"/>
          </a:xfrm>
          <a:prstGeom prst="rect">
            <a:avLst/>
          </a:prstGeom>
        </p:spPr>
        <p:style>
          <a:lnRef idx="2">
            <a:schemeClr val="accent6"/>
          </a:lnRef>
          <a:fillRef idx="1">
            <a:schemeClr val="lt1"/>
          </a:fillRef>
          <a:effectRef idx="0">
            <a:schemeClr val="accent6"/>
          </a:effectRef>
          <a:fontRef idx="minor">
            <a:schemeClr val="dk1"/>
          </a:fontRef>
        </p:style>
        <p:txBody>
          <a:bodyPr rtlCol="0" anchor="t"/>
          <a:lstStyle/>
          <a:p>
            <a:r>
              <a:rPr lang="ja-JP" altLang="en-US" sz="1400" dirty="0" smtClean="0">
                <a:latin typeface="HGPｺﾞｼｯｸE" pitchFamily="50" charset="-128"/>
                <a:ea typeface="HGPｺﾞｼｯｸE" pitchFamily="50" charset="-128"/>
              </a:rPr>
              <a:t>ブロック</a:t>
            </a:r>
            <a:endParaRPr kumimoji="1" lang="ja-JP" altLang="en-US" sz="1400" dirty="0">
              <a:latin typeface="HGPｺﾞｼｯｸE" pitchFamily="50" charset="-128"/>
              <a:ea typeface="HGPｺﾞｼｯｸE" pitchFamily="50" charset="-128"/>
            </a:endParaRPr>
          </a:p>
        </p:txBody>
      </p:sp>
      <p:sp>
        <p:nvSpPr>
          <p:cNvPr id="31" name="正方形/長方形 30"/>
          <p:cNvSpPr/>
          <p:nvPr/>
        </p:nvSpPr>
        <p:spPr>
          <a:xfrm>
            <a:off x="1547664" y="2852936"/>
            <a:ext cx="1008112" cy="288032"/>
          </a:xfrm>
          <a:prstGeom prst="rect">
            <a:avLst/>
          </a:prstGeom>
          <a:solidFill>
            <a:schemeClr val="bg1">
              <a:lumMod val="95000"/>
            </a:schemeClr>
          </a:solidFill>
        </p:spPr>
        <p:style>
          <a:lnRef idx="2">
            <a:schemeClr val="accent2"/>
          </a:lnRef>
          <a:fillRef idx="1">
            <a:schemeClr val="lt1"/>
          </a:fillRef>
          <a:effectRef idx="0">
            <a:schemeClr val="accent2"/>
          </a:effectRef>
          <a:fontRef idx="minor">
            <a:schemeClr val="dk1"/>
          </a:fontRef>
        </p:style>
        <p:txBody>
          <a:bodyPr rtlCol="0" anchor="t"/>
          <a:lstStyle/>
          <a:p>
            <a:r>
              <a:rPr kumimoji="1" lang="ja-JP" altLang="en-US" sz="1400" dirty="0" smtClean="0">
                <a:latin typeface="HGPｺﾞｼｯｸE" pitchFamily="50" charset="-128"/>
                <a:ea typeface="HGPｺﾞｼｯｸE" pitchFamily="50" charset="-128"/>
              </a:rPr>
              <a:t>コンテンツ</a:t>
            </a:r>
            <a:endParaRPr kumimoji="1" lang="ja-JP" altLang="en-US" sz="1400" dirty="0">
              <a:latin typeface="HGPｺﾞｼｯｸE" pitchFamily="50" charset="-128"/>
              <a:ea typeface="HGPｺﾞｼｯｸE" pitchFamily="50" charset="-128"/>
            </a:endParaRPr>
          </a:p>
        </p:txBody>
      </p:sp>
      <p:sp>
        <p:nvSpPr>
          <p:cNvPr id="32" name="正方形/長方形 31"/>
          <p:cNvSpPr/>
          <p:nvPr/>
        </p:nvSpPr>
        <p:spPr>
          <a:xfrm>
            <a:off x="3203848" y="2852936"/>
            <a:ext cx="2088232" cy="288032"/>
          </a:xfrm>
          <a:prstGeom prst="rect">
            <a:avLst/>
          </a:prstGeom>
          <a:solidFill>
            <a:schemeClr val="bg1">
              <a:lumMod val="95000"/>
            </a:schemeClr>
          </a:solidFill>
        </p:spPr>
        <p:style>
          <a:lnRef idx="2">
            <a:schemeClr val="accent2"/>
          </a:lnRef>
          <a:fillRef idx="1">
            <a:schemeClr val="lt1"/>
          </a:fillRef>
          <a:effectRef idx="0">
            <a:schemeClr val="accent2"/>
          </a:effectRef>
          <a:fontRef idx="minor">
            <a:schemeClr val="dk1"/>
          </a:fontRef>
        </p:style>
        <p:txBody>
          <a:bodyPr rtlCol="0" anchor="t"/>
          <a:lstStyle/>
          <a:p>
            <a:pPr algn="ctr"/>
            <a:r>
              <a:rPr kumimoji="1" lang="ja-JP" altLang="en-US" sz="1400" dirty="0" smtClean="0">
                <a:latin typeface="HGPｺﾞｼｯｸE" pitchFamily="50" charset="-128"/>
                <a:ea typeface="HGPｺﾞｼｯｸE" pitchFamily="50" charset="-128"/>
              </a:rPr>
              <a:t>コンテンツ</a:t>
            </a:r>
            <a:endParaRPr kumimoji="1" lang="ja-JP" altLang="en-US" sz="1400" dirty="0">
              <a:latin typeface="HGPｺﾞｼｯｸE" pitchFamily="50" charset="-128"/>
              <a:ea typeface="HGPｺﾞｼｯｸE" pitchFamily="50" charset="-128"/>
            </a:endParaRPr>
          </a:p>
        </p:txBody>
      </p:sp>
      <p:sp>
        <p:nvSpPr>
          <p:cNvPr id="34" name="正方形/長方形 33"/>
          <p:cNvSpPr/>
          <p:nvPr/>
        </p:nvSpPr>
        <p:spPr>
          <a:xfrm>
            <a:off x="3059832" y="1052736"/>
            <a:ext cx="1008112" cy="288032"/>
          </a:xfrm>
          <a:prstGeom prst="rect">
            <a:avLst/>
          </a:prstGeom>
          <a:solidFill>
            <a:schemeClr val="bg1">
              <a:lumMod val="95000"/>
            </a:schemeClr>
          </a:solidFill>
        </p:spPr>
        <p:style>
          <a:lnRef idx="2">
            <a:schemeClr val="accent2"/>
          </a:lnRef>
          <a:fillRef idx="1">
            <a:schemeClr val="lt1"/>
          </a:fillRef>
          <a:effectRef idx="0">
            <a:schemeClr val="accent2"/>
          </a:effectRef>
          <a:fontRef idx="minor">
            <a:schemeClr val="dk1"/>
          </a:fontRef>
        </p:style>
        <p:txBody>
          <a:bodyPr rtlCol="0" anchor="t"/>
          <a:lstStyle/>
          <a:p>
            <a:r>
              <a:rPr kumimoji="1" lang="ja-JP" altLang="en-US" sz="1400" dirty="0" smtClean="0">
                <a:latin typeface="HGPｺﾞｼｯｸE" pitchFamily="50" charset="-128"/>
                <a:ea typeface="HGPｺﾞｼｯｸE" pitchFamily="50" charset="-128"/>
              </a:rPr>
              <a:t>コンテンツ</a:t>
            </a:r>
            <a:endParaRPr kumimoji="1" lang="ja-JP" altLang="en-US" sz="1400" dirty="0">
              <a:latin typeface="HGPｺﾞｼｯｸE" pitchFamily="50" charset="-128"/>
              <a:ea typeface="HGPｺﾞｼｯｸE" pitchFamily="50" charset="-128"/>
            </a:endParaRPr>
          </a:p>
        </p:txBody>
      </p:sp>
      <p:sp>
        <p:nvSpPr>
          <p:cNvPr id="42" name="正方形/長方形 41"/>
          <p:cNvSpPr/>
          <p:nvPr/>
        </p:nvSpPr>
        <p:spPr>
          <a:xfrm>
            <a:off x="1547664" y="3212976"/>
            <a:ext cx="1008112" cy="288032"/>
          </a:xfrm>
          <a:prstGeom prst="rect">
            <a:avLst/>
          </a:prstGeom>
          <a:solidFill>
            <a:schemeClr val="bg1">
              <a:lumMod val="95000"/>
            </a:schemeClr>
          </a:solidFill>
        </p:spPr>
        <p:style>
          <a:lnRef idx="2">
            <a:schemeClr val="accent2"/>
          </a:lnRef>
          <a:fillRef idx="1">
            <a:schemeClr val="lt1"/>
          </a:fillRef>
          <a:effectRef idx="0">
            <a:schemeClr val="accent2"/>
          </a:effectRef>
          <a:fontRef idx="minor">
            <a:schemeClr val="dk1"/>
          </a:fontRef>
        </p:style>
        <p:txBody>
          <a:bodyPr rtlCol="0" anchor="t"/>
          <a:lstStyle/>
          <a:p>
            <a:r>
              <a:rPr kumimoji="1" lang="ja-JP" altLang="en-US" sz="1400" dirty="0" smtClean="0">
                <a:latin typeface="HGPｺﾞｼｯｸE" pitchFamily="50" charset="-128"/>
                <a:ea typeface="HGPｺﾞｼｯｸE" pitchFamily="50" charset="-128"/>
              </a:rPr>
              <a:t>コンテンツ</a:t>
            </a:r>
            <a:endParaRPr kumimoji="1" lang="ja-JP" altLang="en-US" sz="1400" dirty="0">
              <a:latin typeface="HGPｺﾞｼｯｸE" pitchFamily="50" charset="-128"/>
              <a:ea typeface="HGPｺﾞｼｯｸE" pitchFamily="50" charset="-128"/>
            </a:endParaRPr>
          </a:p>
        </p:txBody>
      </p:sp>
      <p:sp>
        <p:nvSpPr>
          <p:cNvPr id="43" name="正方形/長方形 42"/>
          <p:cNvSpPr/>
          <p:nvPr/>
        </p:nvSpPr>
        <p:spPr>
          <a:xfrm>
            <a:off x="1403648" y="3717032"/>
            <a:ext cx="1296144" cy="1368152"/>
          </a:xfrm>
          <a:prstGeom prst="rect">
            <a:avLst/>
          </a:prstGeom>
          <a:solidFill>
            <a:schemeClr val="bg1">
              <a:lumMod val="95000"/>
            </a:schemeClr>
          </a:solidFill>
        </p:spPr>
        <p:style>
          <a:lnRef idx="2">
            <a:schemeClr val="accent3"/>
          </a:lnRef>
          <a:fillRef idx="1">
            <a:schemeClr val="lt1"/>
          </a:fillRef>
          <a:effectRef idx="0">
            <a:schemeClr val="accent3"/>
          </a:effectRef>
          <a:fontRef idx="minor">
            <a:schemeClr val="dk1"/>
          </a:fontRef>
        </p:style>
        <p:txBody>
          <a:bodyPr rtlCol="0" anchor="t"/>
          <a:lstStyle/>
          <a:p>
            <a:r>
              <a:rPr kumimoji="1" lang="ja-JP" altLang="en-US" sz="1400" dirty="0" smtClean="0">
                <a:latin typeface="HGPｺﾞｼｯｸE" pitchFamily="50" charset="-128"/>
                <a:ea typeface="HGPｺﾞｼｯｸE" pitchFamily="50" charset="-128"/>
              </a:rPr>
              <a:t>フレーム</a:t>
            </a:r>
            <a:endParaRPr kumimoji="1" lang="ja-JP" altLang="en-US" sz="1400" dirty="0">
              <a:latin typeface="HGPｺﾞｼｯｸE" pitchFamily="50" charset="-128"/>
              <a:ea typeface="HGPｺﾞｼｯｸE" pitchFamily="50" charset="-128"/>
            </a:endParaRPr>
          </a:p>
        </p:txBody>
      </p:sp>
      <p:sp>
        <p:nvSpPr>
          <p:cNvPr id="44" name="正方形/長方形 43"/>
          <p:cNvSpPr/>
          <p:nvPr/>
        </p:nvSpPr>
        <p:spPr>
          <a:xfrm>
            <a:off x="1475656" y="4005064"/>
            <a:ext cx="1152128" cy="1008112"/>
          </a:xfrm>
          <a:prstGeom prst="rect">
            <a:avLst/>
          </a:prstGeom>
        </p:spPr>
        <p:style>
          <a:lnRef idx="2">
            <a:schemeClr val="accent6"/>
          </a:lnRef>
          <a:fillRef idx="1">
            <a:schemeClr val="lt1"/>
          </a:fillRef>
          <a:effectRef idx="0">
            <a:schemeClr val="accent6"/>
          </a:effectRef>
          <a:fontRef idx="minor">
            <a:schemeClr val="dk1"/>
          </a:fontRef>
        </p:style>
        <p:txBody>
          <a:bodyPr rtlCol="0" anchor="t"/>
          <a:lstStyle/>
          <a:p>
            <a:r>
              <a:rPr lang="ja-JP" altLang="en-US" sz="1400" dirty="0" smtClean="0">
                <a:latin typeface="HGPｺﾞｼｯｸE" pitchFamily="50" charset="-128"/>
                <a:ea typeface="HGPｺﾞｼｯｸE" pitchFamily="50" charset="-128"/>
              </a:rPr>
              <a:t>ブロック</a:t>
            </a:r>
            <a:endParaRPr kumimoji="1" lang="ja-JP" altLang="en-US" sz="1400" dirty="0">
              <a:latin typeface="HGPｺﾞｼｯｸE" pitchFamily="50" charset="-128"/>
              <a:ea typeface="HGPｺﾞｼｯｸE" pitchFamily="50" charset="-128"/>
            </a:endParaRPr>
          </a:p>
        </p:txBody>
      </p:sp>
      <p:sp>
        <p:nvSpPr>
          <p:cNvPr id="45" name="正方形/長方形 44"/>
          <p:cNvSpPr/>
          <p:nvPr/>
        </p:nvSpPr>
        <p:spPr>
          <a:xfrm>
            <a:off x="1547664" y="4293096"/>
            <a:ext cx="1008112" cy="288032"/>
          </a:xfrm>
          <a:prstGeom prst="rect">
            <a:avLst/>
          </a:prstGeom>
          <a:solidFill>
            <a:schemeClr val="bg1">
              <a:lumMod val="95000"/>
            </a:schemeClr>
          </a:solidFill>
        </p:spPr>
        <p:style>
          <a:lnRef idx="2">
            <a:schemeClr val="accent2"/>
          </a:lnRef>
          <a:fillRef idx="1">
            <a:schemeClr val="lt1"/>
          </a:fillRef>
          <a:effectRef idx="0">
            <a:schemeClr val="accent2"/>
          </a:effectRef>
          <a:fontRef idx="minor">
            <a:schemeClr val="dk1"/>
          </a:fontRef>
        </p:style>
        <p:txBody>
          <a:bodyPr rtlCol="0" anchor="t"/>
          <a:lstStyle/>
          <a:p>
            <a:r>
              <a:rPr kumimoji="1" lang="ja-JP" altLang="en-US" sz="1400" dirty="0" smtClean="0">
                <a:latin typeface="HGPｺﾞｼｯｸE" pitchFamily="50" charset="-128"/>
                <a:ea typeface="HGPｺﾞｼｯｸE" pitchFamily="50" charset="-128"/>
              </a:rPr>
              <a:t>コンテンツ</a:t>
            </a:r>
            <a:endParaRPr kumimoji="1" lang="ja-JP" altLang="en-US" sz="1400" dirty="0">
              <a:latin typeface="HGPｺﾞｼｯｸE" pitchFamily="50" charset="-128"/>
              <a:ea typeface="HGPｺﾞｼｯｸE" pitchFamily="50" charset="-128"/>
            </a:endParaRPr>
          </a:p>
        </p:txBody>
      </p:sp>
      <p:sp>
        <p:nvSpPr>
          <p:cNvPr id="46" name="正方形/長方形 45"/>
          <p:cNvSpPr/>
          <p:nvPr/>
        </p:nvSpPr>
        <p:spPr>
          <a:xfrm>
            <a:off x="1547664" y="4653136"/>
            <a:ext cx="1008112" cy="288032"/>
          </a:xfrm>
          <a:prstGeom prst="rect">
            <a:avLst/>
          </a:prstGeom>
          <a:solidFill>
            <a:schemeClr val="bg1">
              <a:lumMod val="95000"/>
            </a:schemeClr>
          </a:solidFill>
        </p:spPr>
        <p:style>
          <a:lnRef idx="2">
            <a:schemeClr val="accent2"/>
          </a:lnRef>
          <a:fillRef idx="1">
            <a:schemeClr val="lt1"/>
          </a:fillRef>
          <a:effectRef idx="0">
            <a:schemeClr val="accent2"/>
          </a:effectRef>
          <a:fontRef idx="minor">
            <a:schemeClr val="dk1"/>
          </a:fontRef>
        </p:style>
        <p:txBody>
          <a:bodyPr rtlCol="0" anchor="t"/>
          <a:lstStyle/>
          <a:p>
            <a:r>
              <a:rPr kumimoji="1" lang="ja-JP" altLang="en-US" sz="1400" dirty="0" smtClean="0">
                <a:latin typeface="HGPｺﾞｼｯｸE" pitchFamily="50" charset="-128"/>
                <a:ea typeface="HGPｺﾞｼｯｸE" pitchFamily="50" charset="-128"/>
              </a:rPr>
              <a:t>コンテンツ</a:t>
            </a:r>
            <a:endParaRPr kumimoji="1" lang="ja-JP" altLang="en-US" sz="1400" dirty="0">
              <a:latin typeface="HGPｺﾞｼｯｸE" pitchFamily="50" charset="-128"/>
              <a:ea typeface="HGPｺﾞｼｯｸE" pitchFamily="50" charset="-128"/>
            </a:endParaRPr>
          </a:p>
        </p:txBody>
      </p:sp>
      <p:sp>
        <p:nvSpPr>
          <p:cNvPr id="50" name="正方形/長方形 49"/>
          <p:cNvSpPr/>
          <p:nvPr/>
        </p:nvSpPr>
        <p:spPr>
          <a:xfrm>
            <a:off x="3203848" y="3212976"/>
            <a:ext cx="2088232" cy="288032"/>
          </a:xfrm>
          <a:prstGeom prst="rect">
            <a:avLst/>
          </a:prstGeom>
          <a:solidFill>
            <a:schemeClr val="bg1">
              <a:lumMod val="95000"/>
            </a:schemeClr>
          </a:solidFill>
        </p:spPr>
        <p:style>
          <a:lnRef idx="2">
            <a:schemeClr val="accent2"/>
          </a:lnRef>
          <a:fillRef idx="1">
            <a:schemeClr val="lt1"/>
          </a:fillRef>
          <a:effectRef idx="0">
            <a:schemeClr val="accent2"/>
          </a:effectRef>
          <a:fontRef idx="minor">
            <a:schemeClr val="dk1"/>
          </a:fontRef>
        </p:style>
        <p:txBody>
          <a:bodyPr rtlCol="0" anchor="t"/>
          <a:lstStyle/>
          <a:p>
            <a:pPr algn="ctr"/>
            <a:r>
              <a:rPr kumimoji="1" lang="ja-JP" altLang="en-US" sz="1400" dirty="0" smtClean="0">
                <a:latin typeface="HGPｺﾞｼｯｸE" pitchFamily="50" charset="-128"/>
                <a:ea typeface="HGPｺﾞｼｯｸE" pitchFamily="50" charset="-128"/>
              </a:rPr>
              <a:t>コンテンツ</a:t>
            </a:r>
            <a:endParaRPr kumimoji="1" lang="ja-JP" altLang="en-US" sz="1400" dirty="0">
              <a:latin typeface="HGPｺﾞｼｯｸE" pitchFamily="50" charset="-128"/>
              <a:ea typeface="HGPｺﾞｼｯｸE" pitchFamily="50" charset="-128"/>
            </a:endParaRPr>
          </a:p>
        </p:txBody>
      </p:sp>
      <p:sp>
        <p:nvSpPr>
          <p:cNvPr id="51" name="正方形/長方形 50"/>
          <p:cNvSpPr/>
          <p:nvPr/>
        </p:nvSpPr>
        <p:spPr>
          <a:xfrm>
            <a:off x="5652120" y="1700808"/>
            <a:ext cx="1584176" cy="3528392"/>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rtlCol="0" anchor="t"/>
          <a:lstStyle/>
          <a:p>
            <a:r>
              <a:rPr lang="ja-JP" altLang="en-US" sz="1400" dirty="0" smtClean="0">
                <a:latin typeface="HGPｺﾞｼｯｸE" pitchFamily="50" charset="-128"/>
                <a:ea typeface="HGPｺﾞｼｯｸE" pitchFamily="50" charset="-128"/>
              </a:rPr>
              <a:t>ライトコンテナー</a:t>
            </a:r>
          </a:p>
        </p:txBody>
      </p:sp>
      <p:sp>
        <p:nvSpPr>
          <p:cNvPr id="52" name="正方形/長方形 51"/>
          <p:cNvSpPr/>
          <p:nvPr/>
        </p:nvSpPr>
        <p:spPr>
          <a:xfrm>
            <a:off x="5724128" y="1988840"/>
            <a:ext cx="1440160" cy="3168352"/>
          </a:xfrm>
          <a:prstGeom prst="rect">
            <a:avLst/>
          </a:prstGeom>
        </p:spPr>
        <p:style>
          <a:lnRef idx="2">
            <a:schemeClr val="accent5"/>
          </a:lnRef>
          <a:fillRef idx="1">
            <a:schemeClr val="lt1"/>
          </a:fillRef>
          <a:effectRef idx="0">
            <a:schemeClr val="accent5"/>
          </a:effectRef>
          <a:fontRef idx="minor">
            <a:schemeClr val="dk1"/>
          </a:fontRef>
        </p:style>
        <p:txBody>
          <a:bodyPr rtlCol="0" anchor="t"/>
          <a:lstStyle/>
          <a:p>
            <a:r>
              <a:rPr kumimoji="1" lang="ja-JP" altLang="en-US" sz="1400" dirty="0" smtClean="0">
                <a:latin typeface="HGPｺﾞｼｯｸE" pitchFamily="50" charset="-128"/>
                <a:ea typeface="HGPｺﾞｼｯｸE" pitchFamily="50" charset="-128"/>
              </a:rPr>
              <a:t>ボックス</a:t>
            </a:r>
            <a:endParaRPr kumimoji="1" lang="ja-JP" altLang="en-US" sz="1400" dirty="0">
              <a:latin typeface="HGPｺﾞｼｯｸE" pitchFamily="50" charset="-128"/>
              <a:ea typeface="HGPｺﾞｼｯｸE" pitchFamily="50" charset="-128"/>
            </a:endParaRPr>
          </a:p>
        </p:txBody>
      </p:sp>
      <p:sp>
        <p:nvSpPr>
          <p:cNvPr id="53" name="正方形/長方形 52"/>
          <p:cNvSpPr/>
          <p:nvPr/>
        </p:nvSpPr>
        <p:spPr>
          <a:xfrm>
            <a:off x="5796136" y="2276872"/>
            <a:ext cx="1296144" cy="1368152"/>
          </a:xfrm>
          <a:prstGeom prst="rect">
            <a:avLst/>
          </a:prstGeom>
          <a:solidFill>
            <a:schemeClr val="bg1">
              <a:lumMod val="95000"/>
            </a:schemeClr>
          </a:solidFill>
        </p:spPr>
        <p:style>
          <a:lnRef idx="2">
            <a:schemeClr val="accent3"/>
          </a:lnRef>
          <a:fillRef idx="1">
            <a:schemeClr val="lt1"/>
          </a:fillRef>
          <a:effectRef idx="0">
            <a:schemeClr val="accent3"/>
          </a:effectRef>
          <a:fontRef idx="minor">
            <a:schemeClr val="dk1"/>
          </a:fontRef>
        </p:style>
        <p:txBody>
          <a:bodyPr rtlCol="0" anchor="t"/>
          <a:lstStyle/>
          <a:p>
            <a:r>
              <a:rPr kumimoji="1" lang="ja-JP" altLang="en-US" sz="1400" dirty="0" smtClean="0">
                <a:latin typeface="HGPｺﾞｼｯｸE" pitchFamily="50" charset="-128"/>
                <a:ea typeface="HGPｺﾞｼｯｸE" pitchFamily="50" charset="-128"/>
              </a:rPr>
              <a:t>フレーム</a:t>
            </a:r>
            <a:endParaRPr kumimoji="1" lang="ja-JP" altLang="en-US" sz="1400" dirty="0">
              <a:latin typeface="HGPｺﾞｼｯｸE" pitchFamily="50" charset="-128"/>
              <a:ea typeface="HGPｺﾞｼｯｸE" pitchFamily="50" charset="-128"/>
            </a:endParaRPr>
          </a:p>
        </p:txBody>
      </p:sp>
      <p:sp>
        <p:nvSpPr>
          <p:cNvPr id="54" name="正方形/長方形 53"/>
          <p:cNvSpPr/>
          <p:nvPr/>
        </p:nvSpPr>
        <p:spPr>
          <a:xfrm>
            <a:off x="5868144" y="2564904"/>
            <a:ext cx="1152128" cy="1008112"/>
          </a:xfrm>
          <a:prstGeom prst="rect">
            <a:avLst/>
          </a:prstGeom>
        </p:spPr>
        <p:style>
          <a:lnRef idx="2">
            <a:schemeClr val="accent6"/>
          </a:lnRef>
          <a:fillRef idx="1">
            <a:schemeClr val="lt1"/>
          </a:fillRef>
          <a:effectRef idx="0">
            <a:schemeClr val="accent6"/>
          </a:effectRef>
          <a:fontRef idx="minor">
            <a:schemeClr val="dk1"/>
          </a:fontRef>
        </p:style>
        <p:txBody>
          <a:bodyPr rtlCol="0" anchor="t"/>
          <a:lstStyle/>
          <a:p>
            <a:r>
              <a:rPr lang="ja-JP" altLang="en-US" sz="1400" dirty="0" smtClean="0">
                <a:latin typeface="HGPｺﾞｼｯｸE" pitchFamily="50" charset="-128"/>
                <a:ea typeface="HGPｺﾞｼｯｸE" pitchFamily="50" charset="-128"/>
              </a:rPr>
              <a:t>ブロック</a:t>
            </a:r>
            <a:endParaRPr kumimoji="1" lang="ja-JP" altLang="en-US" sz="1400" dirty="0">
              <a:latin typeface="HGPｺﾞｼｯｸE" pitchFamily="50" charset="-128"/>
              <a:ea typeface="HGPｺﾞｼｯｸE" pitchFamily="50" charset="-128"/>
            </a:endParaRPr>
          </a:p>
        </p:txBody>
      </p:sp>
      <p:sp>
        <p:nvSpPr>
          <p:cNvPr id="55" name="正方形/長方形 54"/>
          <p:cNvSpPr/>
          <p:nvPr/>
        </p:nvSpPr>
        <p:spPr>
          <a:xfrm>
            <a:off x="5940152" y="2852936"/>
            <a:ext cx="1008112" cy="288032"/>
          </a:xfrm>
          <a:prstGeom prst="rect">
            <a:avLst/>
          </a:prstGeom>
          <a:solidFill>
            <a:schemeClr val="bg1">
              <a:lumMod val="95000"/>
            </a:schemeClr>
          </a:solidFill>
        </p:spPr>
        <p:style>
          <a:lnRef idx="2">
            <a:schemeClr val="accent2"/>
          </a:lnRef>
          <a:fillRef idx="1">
            <a:schemeClr val="lt1"/>
          </a:fillRef>
          <a:effectRef idx="0">
            <a:schemeClr val="accent2"/>
          </a:effectRef>
          <a:fontRef idx="minor">
            <a:schemeClr val="dk1"/>
          </a:fontRef>
        </p:style>
        <p:txBody>
          <a:bodyPr rtlCol="0" anchor="t"/>
          <a:lstStyle/>
          <a:p>
            <a:r>
              <a:rPr kumimoji="1" lang="ja-JP" altLang="en-US" sz="1400" dirty="0" smtClean="0">
                <a:latin typeface="HGPｺﾞｼｯｸE" pitchFamily="50" charset="-128"/>
                <a:ea typeface="HGPｺﾞｼｯｸE" pitchFamily="50" charset="-128"/>
              </a:rPr>
              <a:t>コンテンツ</a:t>
            </a:r>
            <a:endParaRPr kumimoji="1" lang="ja-JP" altLang="en-US" sz="1400" dirty="0">
              <a:latin typeface="HGPｺﾞｼｯｸE" pitchFamily="50" charset="-128"/>
              <a:ea typeface="HGPｺﾞｼｯｸE" pitchFamily="50" charset="-128"/>
            </a:endParaRPr>
          </a:p>
        </p:txBody>
      </p:sp>
      <p:sp>
        <p:nvSpPr>
          <p:cNvPr id="56" name="正方形/長方形 55"/>
          <p:cNvSpPr/>
          <p:nvPr/>
        </p:nvSpPr>
        <p:spPr>
          <a:xfrm>
            <a:off x="5940152" y="3212976"/>
            <a:ext cx="1008112" cy="288032"/>
          </a:xfrm>
          <a:prstGeom prst="rect">
            <a:avLst/>
          </a:prstGeom>
          <a:solidFill>
            <a:schemeClr val="bg1">
              <a:lumMod val="95000"/>
            </a:schemeClr>
          </a:solidFill>
        </p:spPr>
        <p:style>
          <a:lnRef idx="2">
            <a:schemeClr val="accent2"/>
          </a:lnRef>
          <a:fillRef idx="1">
            <a:schemeClr val="lt1"/>
          </a:fillRef>
          <a:effectRef idx="0">
            <a:schemeClr val="accent2"/>
          </a:effectRef>
          <a:fontRef idx="minor">
            <a:schemeClr val="dk1"/>
          </a:fontRef>
        </p:style>
        <p:txBody>
          <a:bodyPr rtlCol="0" anchor="t"/>
          <a:lstStyle/>
          <a:p>
            <a:r>
              <a:rPr kumimoji="1" lang="ja-JP" altLang="en-US" sz="1400" dirty="0" smtClean="0">
                <a:latin typeface="HGPｺﾞｼｯｸE" pitchFamily="50" charset="-128"/>
                <a:ea typeface="HGPｺﾞｼｯｸE" pitchFamily="50" charset="-128"/>
              </a:rPr>
              <a:t>コンテンツ</a:t>
            </a:r>
            <a:endParaRPr kumimoji="1" lang="ja-JP" altLang="en-US" sz="1400" dirty="0">
              <a:latin typeface="HGPｺﾞｼｯｸE" pitchFamily="50" charset="-128"/>
              <a:ea typeface="HGPｺﾞｼｯｸE" pitchFamily="50" charset="-128"/>
            </a:endParaRPr>
          </a:p>
        </p:txBody>
      </p:sp>
      <p:sp>
        <p:nvSpPr>
          <p:cNvPr id="57" name="正方形/長方形 56"/>
          <p:cNvSpPr/>
          <p:nvPr/>
        </p:nvSpPr>
        <p:spPr>
          <a:xfrm>
            <a:off x="5796136" y="3717032"/>
            <a:ext cx="1296144" cy="1368152"/>
          </a:xfrm>
          <a:prstGeom prst="rect">
            <a:avLst/>
          </a:prstGeom>
          <a:solidFill>
            <a:schemeClr val="bg1">
              <a:lumMod val="95000"/>
            </a:schemeClr>
          </a:solidFill>
        </p:spPr>
        <p:style>
          <a:lnRef idx="2">
            <a:schemeClr val="accent3"/>
          </a:lnRef>
          <a:fillRef idx="1">
            <a:schemeClr val="lt1"/>
          </a:fillRef>
          <a:effectRef idx="0">
            <a:schemeClr val="accent3"/>
          </a:effectRef>
          <a:fontRef idx="minor">
            <a:schemeClr val="dk1"/>
          </a:fontRef>
        </p:style>
        <p:txBody>
          <a:bodyPr rtlCol="0" anchor="t"/>
          <a:lstStyle/>
          <a:p>
            <a:r>
              <a:rPr kumimoji="1" lang="ja-JP" altLang="en-US" sz="1400" dirty="0" smtClean="0">
                <a:latin typeface="HGPｺﾞｼｯｸE" pitchFamily="50" charset="-128"/>
                <a:ea typeface="HGPｺﾞｼｯｸE" pitchFamily="50" charset="-128"/>
              </a:rPr>
              <a:t>フレーム</a:t>
            </a:r>
            <a:endParaRPr kumimoji="1" lang="ja-JP" altLang="en-US" sz="1400" dirty="0">
              <a:latin typeface="HGPｺﾞｼｯｸE" pitchFamily="50" charset="-128"/>
              <a:ea typeface="HGPｺﾞｼｯｸE" pitchFamily="50" charset="-128"/>
            </a:endParaRPr>
          </a:p>
        </p:txBody>
      </p:sp>
      <p:sp>
        <p:nvSpPr>
          <p:cNvPr id="58" name="正方形/長方形 57"/>
          <p:cNvSpPr/>
          <p:nvPr/>
        </p:nvSpPr>
        <p:spPr>
          <a:xfrm>
            <a:off x="5868144" y="4005064"/>
            <a:ext cx="1152128" cy="1008112"/>
          </a:xfrm>
          <a:prstGeom prst="rect">
            <a:avLst/>
          </a:prstGeom>
        </p:spPr>
        <p:style>
          <a:lnRef idx="2">
            <a:schemeClr val="accent6"/>
          </a:lnRef>
          <a:fillRef idx="1">
            <a:schemeClr val="lt1"/>
          </a:fillRef>
          <a:effectRef idx="0">
            <a:schemeClr val="accent6"/>
          </a:effectRef>
          <a:fontRef idx="minor">
            <a:schemeClr val="dk1"/>
          </a:fontRef>
        </p:style>
        <p:txBody>
          <a:bodyPr rtlCol="0" anchor="t"/>
          <a:lstStyle/>
          <a:p>
            <a:r>
              <a:rPr lang="ja-JP" altLang="en-US" sz="1400" dirty="0" smtClean="0">
                <a:latin typeface="HGPｺﾞｼｯｸE" pitchFamily="50" charset="-128"/>
                <a:ea typeface="HGPｺﾞｼｯｸE" pitchFamily="50" charset="-128"/>
              </a:rPr>
              <a:t>ブロック</a:t>
            </a:r>
            <a:endParaRPr kumimoji="1" lang="ja-JP" altLang="en-US" sz="1400" dirty="0">
              <a:latin typeface="HGPｺﾞｼｯｸE" pitchFamily="50" charset="-128"/>
              <a:ea typeface="HGPｺﾞｼｯｸE" pitchFamily="50" charset="-128"/>
            </a:endParaRPr>
          </a:p>
        </p:txBody>
      </p:sp>
      <p:sp>
        <p:nvSpPr>
          <p:cNvPr id="59" name="正方形/長方形 58"/>
          <p:cNvSpPr/>
          <p:nvPr/>
        </p:nvSpPr>
        <p:spPr>
          <a:xfrm>
            <a:off x="5940152" y="4293096"/>
            <a:ext cx="1008112" cy="288032"/>
          </a:xfrm>
          <a:prstGeom prst="rect">
            <a:avLst/>
          </a:prstGeom>
          <a:solidFill>
            <a:schemeClr val="bg1">
              <a:lumMod val="95000"/>
            </a:schemeClr>
          </a:solidFill>
        </p:spPr>
        <p:style>
          <a:lnRef idx="2">
            <a:schemeClr val="accent2"/>
          </a:lnRef>
          <a:fillRef idx="1">
            <a:schemeClr val="lt1"/>
          </a:fillRef>
          <a:effectRef idx="0">
            <a:schemeClr val="accent2"/>
          </a:effectRef>
          <a:fontRef idx="minor">
            <a:schemeClr val="dk1"/>
          </a:fontRef>
        </p:style>
        <p:txBody>
          <a:bodyPr rtlCol="0" anchor="t"/>
          <a:lstStyle/>
          <a:p>
            <a:r>
              <a:rPr kumimoji="1" lang="ja-JP" altLang="en-US" sz="1400" dirty="0" smtClean="0">
                <a:latin typeface="HGPｺﾞｼｯｸE" pitchFamily="50" charset="-128"/>
                <a:ea typeface="HGPｺﾞｼｯｸE" pitchFamily="50" charset="-128"/>
              </a:rPr>
              <a:t>コンテンツ</a:t>
            </a:r>
            <a:endParaRPr kumimoji="1" lang="ja-JP" altLang="en-US" sz="1400" dirty="0">
              <a:latin typeface="HGPｺﾞｼｯｸE" pitchFamily="50" charset="-128"/>
              <a:ea typeface="HGPｺﾞｼｯｸE" pitchFamily="50" charset="-128"/>
            </a:endParaRPr>
          </a:p>
        </p:txBody>
      </p:sp>
      <p:sp>
        <p:nvSpPr>
          <p:cNvPr id="60" name="正方形/長方形 59"/>
          <p:cNvSpPr/>
          <p:nvPr/>
        </p:nvSpPr>
        <p:spPr>
          <a:xfrm>
            <a:off x="5940152" y="4653136"/>
            <a:ext cx="1008112" cy="288032"/>
          </a:xfrm>
          <a:prstGeom prst="rect">
            <a:avLst/>
          </a:prstGeom>
          <a:solidFill>
            <a:schemeClr val="bg1">
              <a:lumMod val="95000"/>
            </a:schemeClr>
          </a:solidFill>
        </p:spPr>
        <p:style>
          <a:lnRef idx="2">
            <a:schemeClr val="accent2"/>
          </a:lnRef>
          <a:fillRef idx="1">
            <a:schemeClr val="lt1"/>
          </a:fillRef>
          <a:effectRef idx="0">
            <a:schemeClr val="accent2"/>
          </a:effectRef>
          <a:fontRef idx="minor">
            <a:schemeClr val="dk1"/>
          </a:fontRef>
        </p:style>
        <p:txBody>
          <a:bodyPr rtlCol="0" anchor="t"/>
          <a:lstStyle/>
          <a:p>
            <a:r>
              <a:rPr kumimoji="1" lang="ja-JP" altLang="en-US" sz="1400" dirty="0" smtClean="0">
                <a:latin typeface="HGPｺﾞｼｯｸE" pitchFamily="50" charset="-128"/>
                <a:ea typeface="HGPｺﾞｼｯｸE" pitchFamily="50" charset="-128"/>
              </a:rPr>
              <a:t>コンテンツ</a:t>
            </a:r>
            <a:endParaRPr kumimoji="1" lang="ja-JP" altLang="en-US" sz="1400" dirty="0">
              <a:latin typeface="HGPｺﾞｼｯｸE" pitchFamily="50" charset="-128"/>
              <a:ea typeface="HGPｺﾞｼｯｸE" pitchFamily="50" charset="-128"/>
            </a:endParaRPr>
          </a:p>
        </p:txBody>
      </p:sp>
      <p:sp>
        <p:nvSpPr>
          <p:cNvPr id="61" name="正方形/長方形 60"/>
          <p:cNvSpPr/>
          <p:nvPr/>
        </p:nvSpPr>
        <p:spPr>
          <a:xfrm>
            <a:off x="4283968" y="908720"/>
            <a:ext cx="2808312" cy="576064"/>
          </a:xfrm>
          <a:prstGeom prst="rect">
            <a:avLst/>
          </a:prstGeom>
          <a:solidFill>
            <a:schemeClr val="bg1">
              <a:lumMod val="95000"/>
            </a:schemeClr>
          </a:solidFill>
        </p:spPr>
        <p:style>
          <a:lnRef idx="2">
            <a:schemeClr val="accent3"/>
          </a:lnRef>
          <a:fillRef idx="1">
            <a:schemeClr val="lt1"/>
          </a:fillRef>
          <a:effectRef idx="0">
            <a:schemeClr val="accent3"/>
          </a:effectRef>
          <a:fontRef idx="minor">
            <a:schemeClr val="dk1"/>
          </a:fontRef>
        </p:style>
        <p:txBody>
          <a:bodyPr rtlCol="0" anchor="t"/>
          <a:lstStyle/>
          <a:p>
            <a:r>
              <a:rPr kumimoji="1" lang="ja-JP" altLang="en-US" sz="1400" dirty="0" smtClean="0">
                <a:latin typeface="HGPｺﾞｼｯｸE" pitchFamily="50" charset="-128"/>
                <a:ea typeface="HGPｺﾞｼｯｸE" pitchFamily="50" charset="-128"/>
              </a:rPr>
              <a:t>フレーム</a:t>
            </a:r>
            <a:endParaRPr kumimoji="1" lang="ja-JP" altLang="en-US" sz="1400" dirty="0">
              <a:latin typeface="HGPｺﾞｼｯｸE" pitchFamily="50" charset="-128"/>
              <a:ea typeface="HGPｺﾞｼｯｸE" pitchFamily="50" charset="-128"/>
            </a:endParaRPr>
          </a:p>
        </p:txBody>
      </p:sp>
      <p:sp>
        <p:nvSpPr>
          <p:cNvPr id="62" name="正方形/長方形 61"/>
          <p:cNvSpPr/>
          <p:nvPr/>
        </p:nvSpPr>
        <p:spPr>
          <a:xfrm>
            <a:off x="5148064" y="980728"/>
            <a:ext cx="1872208" cy="432048"/>
          </a:xfrm>
          <a:prstGeom prst="rect">
            <a:avLst/>
          </a:prstGeom>
        </p:spPr>
        <p:style>
          <a:lnRef idx="2">
            <a:schemeClr val="accent6"/>
          </a:lnRef>
          <a:fillRef idx="1">
            <a:schemeClr val="lt1"/>
          </a:fillRef>
          <a:effectRef idx="0">
            <a:schemeClr val="accent6"/>
          </a:effectRef>
          <a:fontRef idx="minor">
            <a:schemeClr val="dk1"/>
          </a:fontRef>
        </p:style>
        <p:txBody>
          <a:bodyPr rtlCol="0" anchor="t"/>
          <a:lstStyle/>
          <a:p>
            <a:r>
              <a:rPr lang="ja-JP" altLang="en-US" sz="1400" dirty="0" smtClean="0">
                <a:latin typeface="HGPｺﾞｼｯｸE" pitchFamily="50" charset="-128"/>
                <a:ea typeface="HGPｺﾞｼｯｸE" pitchFamily="50" charset="-128"/>
              </a:rPr>
              <a:t>ブロック</a:t>
            </a:r>
            <a:endParaRPr kumimoji="1" lang="ja-JP" altLang="en-US" sz="1400" dirty="0">
              <a:latin typeface="HGPｺﾞｼｯｸE" pitchFamily="50" charset="-128"/>
              <a:ea typeface="HGPｺﾞｼｯｸE" pitchFamily="50" charset="-128"/>
            </a:endParaRPr>
          </a:p>
        </p:txBody>
      </p:sp>
      <p:sp>
        <p:nvSpPr>
          <p:cNvPr id="63" name="正方形/長方形 62"/>
          <p:cNvSpPr/>
          <p:nvPr/>
        </p:nvSpPr>
        <p:spPr>
          <a:xfrm>
            <a:off x="5940152" y="1052736"/>
            <a:ext cx="1008112" cy="288032"/>
          </a:xfrm>
          <a:prstGeom prst="rect">
            <a:avLst/>
          </a:prstGeom>
          <a:solidFill>
            <a:schemeClr val="bg1">
              <a:lumMod val="95000"/>
            </a:schemeClr>
          </a:solidFill>
        </p:spPr>
        <p:style>
          <a:lnRef idx="2">
            <a:schemeClr val="accent2"/>
          </a:lnRef>
          <a:fillRef idx="1">
            <a:schemeClr val="lt1"/>
          </a:fillRef>
          <a:effectRef idx="0">
            <a:schemeClr val="accent2"/>
          </a:effectRef>
          <a:fontRef idx="minor">
            <a:schemeClr val="dk1"/>
          </a:fontRef>
        </p:style>
        <p:txBody>
          <a:bodyPr rtlCol="0" anchor="t"/>
          <a:lstStyle/>
          <a:p>
            <a:r>
              <a:rPr kumimoji="1" lang="ja-JP" altLang="en-US" sz="1400" dirty="0" smtClean="0">
                <a:latin typeface="HGPｺﾞｼｯｸE" pitchFamily="50" charset="-128"/>
                <a:ea typeface="HGPｺﾞｼｯｸE" pitchFamily="50" charset="-128"/>
              </a:rPr>
              <a:t>コンテンツ</a:t>
            </a:r>
            <a:endParaRPr kumimoji="1" lang="ja-JP" altLang="en-US" sz="1400" dirty="0">
              <a:latin typeface="HGPｺﾞｼｯｸE" pitchFamily="50" charset="-128"/>
              <a:ea typeface="HGPｺﾞｼｯｸE" pitchFamily="50" charset="-128"/>
            </a:endParaRPr>
          </a:p>
        </p:txBody>
      </p:sp>
      <p:sp>
        <p:nvSpPr>
          <p:cNvPr id="64" name="正方形/長方形 63"/>
          <p:cNvSpPr/>
          <p:nvPr/>
        </p:nvSpPr>
        <p:spPr>
          <a:xfrm>
            <a:off x="1259631" y="5301208"/>
            <a:ext cx="5976665" cy="1296144"/>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rtlCol="0" anchor="t"/>
          <a:lstStyle/>
          <a:p>
            <a:r>
              <a:rPr lang="ja-JP" altLang="en-US" sz="1400" dirty="0" smtClean="0">
                <a:latin typeface="HGPｺﾞｼｯｸE" pitchFamily="50" charset="-128"/>
                <a:ea typeface="HGPｺﾞｼｯｸE" pitchFamily="50" charset="-128"/>
              </a:rPr>
              <a:t>フッターコンテナー</a:t>
            </a:r>
          </a:p>
        </p:txBody>
      </p:sp>
      <p:sp>
        <p:nvSpPr>
          <p:cNvPr id="65" name="正方形/長方形 64"/>
          <p:cNvSpPr/>
          <p:nvPr/>
        </p:nvSpPr>
        <p:spPr>
          <a:xfrm>
            <a:off x="1331640" y="5589240"/>
            <a:ext cx="5832648" cy="936104"/>
          </a:xfrm>
          <a:prstGeom prst="rect">
            <a:avLst/>
          </a:prstGeom>
        </p:spPr>
        <p:style>
          <a:lnRef idx="2">
            <a:schemeClr val="accent5"/>
          </a:lnRef>
          <a:fillRef idx="1">
            <a:schemeClr val="lt1"/>
          </a:fillRef>
          <a:effectRef idx="0">
            <a:schemeClr val="accent5"/>
          </a:effectRef>
          <a:fontRef idx="minor">
            <a:schemeClr val="dk1"/>
          </a:fontRef>
        </p:style>
        <p:txBody>
          <a:bodyPr rtlCol="0" anchor="t"/>
          <a:lstStyle/>
          <a:p>
            <a:r>
              <a:rPr kumimoji="1" lang="ja-JP" altLang="en-US" sz="1400" dirty="0" smtClean="0">
                <a:latin typeface="HGPｺﾞｼｯｸE" pitchFamily="50" charset="-128"/>
                <a:ea typeface="HGPｺﾞｼｯｸE" pitchFamily="50" charset="-128"/>
              </a:rPr>
              <a:t>ボックス</a:t>
            </a:r>
            <a:endParaRPr kumimoji="1" lang="ja-JP" altLang="en-US" sz="1400" dirty="0">
              <a:latin typeface="HGPｺﾞｼｯｸE" pitchFamily="50" charset="-128"/>
              <a:ea typeface="HGPｺﾞｼｯｸE" pitchFamily="50" charset="-128"/>
            </a:endParaRPr>
          </a:p>
        </p:txBody>
      </p:sp>
      <p:sp>
        <p:nvSpPr>
          <p:cNvPr id="66" name="正方形/長方形 65"/>
          <p:cNvSpPr/>
          <p:nvPr/>
        </p:nvSpPr>
        <p:spPr>
          <a:xfrm>
            <a:off x="1403648" y="5877272"/>
            <a:ext cx="2808312" cy="576064"/>
          </a:xfrm>
          <a:prstGeom prst="rect">
            <a:avLst/>
          </a:prstGeom>
          <a:solidFill>
            <a:schemeClr val="bg1">
              <a:lumMod val="95000"/>
            </a:schemeClr>
          </a:solidFill>
        </p:spPr>
        <p:style>
          <a:lnRef idx="2">
            <a:schemeClr val="accent3"/>
          </a:lnRef>
          <a:fillRef idx="1">
            <a:schemeClr val="lt1"/>
          </a:fillRef>
          <a:effectRef idx="0">
            <a:schemeClr val="accent3"/>
          </a:effectRef>
          <a:fontRef idx="minor">
            <a:schemeClr val="dk1"/>
          </a:fontRef>
        </p:style>
        <p:txBody>
          <a:bodyPr rtlCol="0" anchor="t"/>
          <a:lstStyle/>
          <a:p>
            <a:r>
              <a:rPr kumimoji="1" lang="ja-JP" altLang="en-US" sz="1400" dirty="0" smtClean="0">
                <a:latin typeface="HGPｺﾞｼｯｸE" pitchFamily="50" charset="-128"/>
                <a:ea typeface="HGPｺﾞｼｯｸE" pitchFamily="50" charset="-128"/>
              </a:rPr>
              <a:t>フレーム</a:t>
            </a:r>
            <a:endParaRPr kumimoji="1" lang="ja-JP" altLang="en-US" sz="1400" dirty="0">
              <a:latin typeface="HGPｺﾞｼｯｸE" pitchFamily="50" charset="-128"/>
              <a:ea typeface="HGPｺﾞｼｯｸE" pitchFamily="50" charset="-128"/>
            </a:endParaRPr>
          </a:p>
        </p:txBody>
      </p:sp>
      <p:sp>
        <p:nvSpPr>
          <p:cNvPr id="67" name="正方形/長方形 66"/>
          <p:cNvSpPr/>
          <p:nvPr/>
        </p:nvSpPr>
        <p:spPr>
          <a:xfrm>
            <a:off x="2267744" y="5949280"/>
            <a:ext cx="1872208" cy="432048"/>
          </a:xfrm>
          <a:prstGeom prst="rect">
            <a:avLst/>
          </a:prstGeom>
        </p:spPr>
        <p:style>
          <a:lnRef idx="2">
            <a:schemeClr val="accent6"/>
          </a:lnRef>
          <a:fillRef idx="1">
            <a:schemeClr val="lt1"/>
          </a:fillRef>
          <a:effectRef idx="0">
            <a:schemeClr val="accent6"/>
          </a:effectRef>
          <a:fontRef idx="minor">
            <a:schemeClr val="dk1"/>
          </a:fontRef>
        </p:style>
        <p:txBody>
          <a:bodyPr rtlCol="0" anchor="t"/>
          <a:lstStyle/>
          <a:p>
            <a:r>
              <a:rPr lang="ja-JP" altLang="en-US" sz="1400" dirty="0" smtClean="0">
                <a:latin typeface="HGPｺﾞｼｯｸE" pitchFamily="50" charset="-128"/>
                <a:ea typeface="HGPｺﾞｼｯｸE" pitchFamily="50" charset="-128"/>
              </a:rPr>
              <a:t>ブロック</a:t>
            </a:r>
            <a:endParaRPr kumimoji="1" lang="ja-JP" altLang="en-US" sz="1400" dirty="0">
              <a:latin typeface="HGPｺﾞｼｯｸE" pitchFamily="50" charset="-128"/>
              <a:ea typeface="HGPｺﾞｼｯｸE" pitchFamily="50" charset="-128"/>
            </a:endParaRPr>
          </a:p>
        </p:txBody>
      </p:sp>
      <p:sp>
        <p:nvSpPr>
          <p:cNvPr id="68" name="正方形/長方形 67"/>
          <p:cNvSpPr/>
          <p:nvPr/>
        </p:nvSpPr>
        <p:spPr>
          <a:xfrm>
            <a:off x="3059832" y="6021288"/>
            <a:ext cx="1008112" cy="288032"/>
          </a:xfrm>
          <a:prstGeom prst="rect">
            <a:avLst/>
          </a:prstGeom>
          <a:solidFill>
            <a:schemeClr val="bg1">
              <a:lumMod val="95000"/>
            </a:schemeClr>
          </a:solidFill>
        </p:spPr>
        <p:style>
          <a:lnRef idx="2">
            <a:schemeClr val="accent2"/>
          </a:lnRef>
          <a:fillRef idx="1">
            <a:schemeClr val="lt1"/>
          </a:fillRef>
          <a:effectRef idx="0">
            <a:schemeClr val="accent2"/>
          </a:effectRef>
          <a:fontRef idx="minor">
            <a:schemeClr val="dk1"/>
          </a:fontRef>
        </p:style>
        <p:txBody>
          <a:bodyPr rtlCol="0" anchor="t"/>
          <a:lstStyle/>
          <a:p>
            <a:r>
              <a:rPr kumimoji="1" lang="ja-JP" altLang="en-US" sz="1400" dirty="0" smtClean="0">
                <a:latin typeface="HGPｺﾞｼｯｸE" pitchFamily="50" charset="-128"/>
                <a:ea typeface="HGPｺﾞｼｯｸE" pitchFamily="50" charset="-128"/>
              </a:rPr>
              <a:t>コンテンツ</a:t>
            </a:r>
            <a:endParaRPr kumimoji="1" lang="ja-JP" altLang="en-US" sz="1400" dirty="0">
              <a:latin typeface="HGPｺﾞｼｯｸE" pitchFamily="50" charset="-128"/>
              <a:ea typeface="HGPｺﾞｼｯｸE" pitchFamily="50" charset="-128"/>
            </a:endParaRPr>
          </a:p>
        </p:txBody>
      </p:sp>
      <p:sp>
        <p:nvSpPr>
          <p:cNvPr id="69" name="正方形/長方形 68"/>
          <p:cNvSpPr/>
          <p:nvPr/>
        </p:nvSpPr>
        <p:spPr>
          <a:xfrm>
            <a:off x="4283968" y="5877272"/>
            <a:ext cx="2808312" cy="576064"/>
          </a:xfrm>
          <a:prstGeom prst="rect">
            <a:avLst/>
          </a:prstGeom>
          <a:solidFill>
            <a:schemeClr val="bg1">
              <a:lumMod val="95000"/>
            </a:schemeClr>
          </a:solidFill>
        </p:spPr>
        <p:style>
          <a:lnRef idx="2">
            <a:schemeClr val="accent3"/>
          </a:lnRef>
          <a:fillRef idx="1">
            <a:schemeClr val="lt1"/>
          </a:fillRef>
          <a:effectRef idx="0">
            <a:schemeClr val="accent3"/>
          </a:effectRef>
          <a:fontRef idx="minor">
            <a:schemeClr val="dk1"/>
          </a:fontRef>
        </p:style>
        <p:txBody>
          <a:bodyPr rtlCol="0" anchor="t"/>
          <a:lstStyle/>
          <a:p>
            <a:r>
              <a:rPr kumimoji="1" lang="ja-JP" altLang="en-US" sz="1400" dirty="0" smtClean="0">
                <a:latin typeface="HGPｺﾞｼｯｸE" pitchFamily="50" charset="-128"/>
                <a:ea typeface="HGPｺﾞｼｯｸE" pitchFamily="50" charset="-128"/>
              </a:rPr>
              <a:t>フレーム</a:t>
            </a:r>
            <a:endParaRPr kumimoji="1" lang="ja-JP" altLang="en-US" sz="1400" dirty="0">
              <a:latin typeface="HGPｺﾞｼｯｸE" pitchFamily="50" charset="-128"/>
              <a:ea typeface="HGPｺﾞｼｯｸE" pitchFamily="50" charset="-128"/>
            </a:endParaRPr>
          </a:p>
        </p:txBody>
      </p:sp>
      <p:sp>
        <p:nvSpPr>
          <p:cNvPr id="70" name="正方形/長方形 69"/>
          <p:cNvSpPr/>
          <p:nvPr/>
        </p:nvSpPr>
        <p:spPr>
          <a:xfrm>
            <a:off x="5148064" y="5949280"/>
            <a:ext cx="1872208" cy="432048"/>
          </a:xfrm>
          <a:prstGeom prst="rect">
            <a:avLst/>
          </a:prstGeom>
        </p:spPr>
        <p:style>
          <a:lnRef idx="2">
            <a:schemeClr val="accent6"/>
          </a:lnRef>
          <a:fillRef idx="1">
            <a:schemeClr val="lt1"/>
          </a:fillRef>
          <a:effectRef idx="0">
            <a:schemeClr val="accent6"/>
          </a:effectRef>
          <a:fontRef idx="minor">
            <a:schemeClr val="dk1"/>
          </a:fontRef>
        </p:style>
        <p:txBody>
          <a:bodyPr rtlCol="0" anchor="t"/>
          <a:lstStyle/>
          <a:p>
            <a:r>
              <a:rPr lang="ja-JP" altLang="en-US" sz="1400" dirty="0" smtClean="0">
                <a:latin typeface="HGPｺﾞｼｯｸE" pitchFamily="50" charset="-128"/>
                <a:ea typeface="HGPｺﾞｼｯｸE" pitchFamily="50" charset="-128"/>
              </a:rPr>
              <a:t>ブロック</a:t>
            </a:r>
            <a:endParaRPr kumimoji="1" lang="ja-JP" altLang="en-US" sz="1400" dirty="0">
              <a:latin typeface="HGPｺﾞｼｯｸE" pitchFamily="50" charset="-128"/>
              <a:ea typeface="HGPｺﾞｼｯｸE" pitchFamily="50" charset="-128"/>
            </a:endParaRPr>
          </a:p>
        </p:txBody>
      </p:sp>
      <p:sp>
        <p:nvSpPr>
          <p:cNvPr id="71" name="正方形/長方形 70"/>
          <p:cNvSpPr/>
          <p:nvPr/>
        </p:nvSpPr>
        <p:spPr>
          <a:xfrm>
            <a:off x="5940152" y="6021288"/>
            <a:ext cx="1008112" cy="288032"/>
          </a:xfrm>
          <a:prstGeom prst="rect">
            <a:avLst/>
          </a:prstGeom>
          <a:solidFill>
            <a:schemeClr val="bg1">
              <a:lumMod val="95000"/>
            </a:schemeClr>
          </a:solidFill>
        </p:spPr>
        <p:style>
          <a:lnRef idx="2">
            <a:schemeClr val="accent2"/>
          </a:lnRef>
          <a:fillRef idx="1">
            <a:schemeClr val="lt1"/>
          </a:fillRef>
          <a:effectRef idx="0">
            <a:schemeClr val="accent2"/>
          </a:effectRef>
          <a:fontRef idx="minor">
            <a:schemeClr val="dk1"/>
          </a:fontRef>
        </p:style>
        <p:txBody>
          <a:bodyPr rtlCol="0" anchor="t"/>
          <a:lstStyle/>
          <a:p>
            <a:r>
              <a:rPr kumimoji="1" lang="ja-JP" altLang="en-US" sz="1400" dirty="0" smtClean="0">
                <a:latin typeface="HGPｺﾞｼｯｸE" pitchFamily="50" charset="-128"/>
                <a:ea typeface="HGPｺﾞｼｯｸE" pitchFamily="50" charset="-128"/>
              </a:rPr>
              <a:t>コンテンツ</a:t>
            </a:r>
            <a:endParaRPr kumimoji="1" lang="ja-JP" altLang="en-US" sz="1400" dirty="0">
              <a:latin typeface="HGPｺﾞｼｯｸE" pitchFamily="50" charset="-128"/>
              <a:ea typeface="HGPｺﾞｼｯｸE" pitchFamily="50" charset="-128"/>
            </a:endParaRPr>
          </a:p>
        </p:txBody>
      </p:sp>
      <p:sp>
        <p:nvSpPr>
          <p:cNvPr id="72" name="正方形/長方形 71"/>
          <p:cNvSpPr/>
          <p:nvPr/>
        </p:nvSpPr>
        <p:spPr>
          <a:xfrm>
            <a:off x="3059832" y="3717031"/>
            <a:ext cx="2376264" cy="1368153"/>
          </a:xfrm>
          <a:prstGeom prst="rect">
            <a:avLst/>
          </a:prstGeom>
          <a:solidFill>
            <a:schemeClr val="bg1">
              <a:lumMod val="95000"/>
            </a:schemeClr>
          </a:solidFill>
        </p:spPr>
        <p:style>
          <a:lnRef idx="2">
            <a:schemeClr val="accent3"/>
          </a:lnRef>
          <a:fillRef idx="1">
            <a:schemeClr val="lt1"/>
          </a:fillRef>
          <a:effectRef idx="0">
            <a:schemeClr val="accent3"/>
          </a:effectRef>
          <a:fontRef idx="minor">
            <a:schemeClr val="dk1"/>
          </a:fontRef>
        </p:style>
        <p:txBody>
          <a:bodyPr rtlCol="0" anchor="t"/>
          <a:lstStyle/>
          <a:p>
            <a:r>
              <a:rPr kumimoji="1" lang="ja-JP" altLang="en-US" sz="1400" dirty="0" smtClean="0">
                <a:latin typeface="HGPｺﾞｼｯｸE" pitchFamily="50" charset="-128"/>
                <a:ea typeface="HGPｺﾞｼｯｸE" pitchFamily="50" charset="-128"/>
              </a:rPr>
              <a:t>フレーム</a:t>
            </a:r>
            <a:endParaRPr kumimoji="1" lang="ja-JP" altLang="en-US" sz="1400" dirty="0">
              <a:latin typeface="HGPｺﾞｼｯｸE" pitchFamily="50" charset="-128"/>
              <a:ea typeface="HGPｺﾞｼｯｸE" pitchFamily="50" charset="-128"/>
            </a:endParaRPr>
          </a:p>
        </p:txBody>
      </p:sp>
      <p:sp>
        <p:nvSpPr>
          <p:cNvPr id="73" name="正方形/長方形 72"/>
          <p:cNvSpPr/>
          <p:nvPr/>
        </p:nvSpPr>
        <p:spPr>
          <a:xfrm>
            <a:off x="3131840" y="4005064"/>
            <a:ext cx="2232248" cy="1008112"/>
          </a:xfrm>
          <a:prstGeom prst="rect">
            <a:avLst/>
          </a:prstGeom>
        </p:spPr>
        <p:style>
          <a:lnRef idx="2">
            <a:schemeClr val="accent6"/>
          </a:lnRef>
          <a:fillRef idx="1">
            <a:schemeClr val="lt1"/>
          </a:fillRef>
          <a:effectRef idx="0">
            <a:schemeClr val="accent6"/>
          </a:effectRef>
          <a:fontRef idx="minor">
            <a:schemeClr val="dk1"/>
          </a:fontRef>
        </p:style>
        <p:txBody>
          <a:bodyPr rtlCol="0" anchor="t"/>
          <a:lstStyle/>
          <a:p>
            <a:r>
              <a:rPr lang="ja-JP" altLang="en-US" sz="1400" dirty="0" smtClean="0">
                <a:latin typeface="HGPｺﾞｼｯｸE" pitchFamily="50" charset="-128"/>
                <a:ea typeface="HGPｺﾞｼｯｸE" pitchFamily="50" charset="-128"/>
              </a:rPr>
              <a:t>ブロック</a:t>
            </a:r>
            <a:endParaRPr kumimoji="1" lang="ja-JP" altLang="en-US" sz="1400" dirty="0">
              <a:latin typeface="HGPｺﾞｼｯｸE" pitchFamily="50" charset="-128"/>
              <a:ea typeface="HGPｺﾞｼｯｸE" pitchFamily="50" charset="-128"/>
            </a:endParaRPr>
          </a:p>
        </p:txBody>
      </p:sp>
      <p:sp>
        <p:nvSpPr>
          <p:cNvPr id="74" name="正方形/長方形 73"/>
          <p:cNvSpPr/>
          <p:nvPr/>
        </p:nvSpPr>
        <p:spPr>
          <a:xfrm>
            <a:off x="3203848" y="4293096"/>
            <a:ext cx="2088232" cy="288032"/>
          </a:xfrm>
          <a:prstGeom prst="rect">
            <a:avLst/>
          </a:prstGeom>
          <a:solidFill>
            <a:schemeClr val="bg1">
              <a:lumMod val="95000"/>
            </a:schemeClr>
          </a:solidFill>
        </p:spPr>
        <p:style>
          <a:lnRef idx="2">
            <a:schemeClr val="accent2"/>
          </a:lnRef>
          <a:fillRef idx="1">
            <a:schemeClr val="lt1"/>
          </a:fillRef>
          <a:effectRef idx="0">
            <a:schemeClr val="accent2"/>
          </a:effectRef>
          <a:fontRef idx="minor">
            <a:schemeClr val="dk1"/>
          </a:fontRef>
        </p:style>
        <p:txBody>
          <a:bodyPr rtlCol="0" anchor="t"/>
          <a:lstStyle/>
          <a:p>
            <a:pPr algn="ctr"/>
            <a:r>
              <a:rPr kumimoji="1" lang="ja-JP" altLang="en-US" sz="1400" dirty="0" smtClean="0">
                <a:latin typeface="HGPｺﾞｼｯｸE" pitchFamily="50" charset="-128"/>
                <a:ea typeface="HGPｺﾞｼｯｸE" pitchFamily="50" charset="-128"/>
              </a:rPr>
              <a:t>コンテンツ</a:t>
            </a:r>
            <a:endParaRPr kumimoji="1" lang="ja-JP" altLang="en-US" sz="1400" dirty="0">
              <a:latin typeface="HGPｺﾞｼｯｸE" pitchFamily="50" charset="-128"/>
              <a:ea typeface="HGPｺﾞｼｯｸE" pitchFamily="50" charset="-128"/>
            </a:endParaRPr>
          </a:p>
        </p:txBody>
      </p:sp>
      <p:sp>
        <p:nvSpPr>
          <p:cNvPr id="75" name="正方形/長方形 74"/>
          <p:cNvSpPr/>
          <p:nvPr/>
        </p:nvSpPr>
        <p:spPr>
          <a:xfrm>
            <a:off x="3203848" y="4653136"/>
            <a:ext cx="2088232" cy="288032"/>
          </a:xfrm>
          <a:prstGeom prst="rect">
            <a:avLst/>
          </a:prstGeom>
          <a:solidFill>
            <a:schemeClr val="bg1">
              <a:lumMod val="95000"/>
            </a:schemeClr>
          </a:solidFill>
        </p:spPr>
        <p:style>
          <a:lnRef idx="2">
            <a:schemeClr val="accent2"/>
          </a:lnRef>
          <a:fillRef idx="1">
            <a:schemeClr val="lt1"/>
          </a:fillRef>
          <a:effectRef idx="0">
            <a:schemeClr val="accent2"/>
          </a:effectRef>
          <a:fontRef idx="minor">
            <a:schemeClr val="dk1"/>
          </a:fontRef>
        </p:style>
        <p:txBody>
          <a:bodyPr rtlCol="0" anchor="t"/>
          <a:lstStyle/>
          <a:p>
            <a:pPr algn="ctr"/>
            <a:r>
              <a:rPr kumimoji="1" lang="ja-JP" altLang="en-US" sz="1400" dirty="0" smtClean="0">
                <a:latin typeface="HGPｺﾞｼｯｸE" pitchFamily="50" charset="-128"/>
                <a:ea typeface="HGPｺﾞｼｯｸE" pitchFamily="50" charset="-128"/>
              </a:rPr>
              <a:t>コンテンツ</a:t>
            </a:r>
            <a:endParaRPr kumimoji="1" lang="ja-JP" altLang="en-US" sz="1400" dirty="0">
              <a:latin typeface="HGPｺﾞｼｯｸE" pitchFamily="50" charset="-128"/>
              <a:ea typeface="HGPｺﾞｼｯｸE" pitchFamily="50" charset="-128"/>
            </a:endParaRPr>
          </a:p>
        </p:txBody>
      </p:sp>
      <p:sp>
        <p:nvSpPr>
          <p:cNvPr id="49" name="スライド番号プレースホルダ 48"/>
          <p:cNvSpPr>
            <a:spLocks noGrp="1"/>
          </p:cNvSpPr>
          <p:nvPr>
            <p:ph type="sldNum" sz="quarter" idx="12"/>
          </p:nvPr>
        </p:nvSpPr>
        <p:spPr/>
        <p:txBody>
          <a:bodyPr/>
          <a:lstStyle/>
          <a:p>
            <a:fld id="{D2D8002D-B5B0-4BAC-B1F6-782DDCCE6D9C}" type="slidenum">
              <a:rPr kumimoji="1" lang="ja-JP" altLang="en-US" smtClean="0"/>
              <a:pPr/>
              <a:t>24</a:t>
            </a:fld>
            <a:endParaRPr kumimoji="1" lang="ja-JP" alt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正方形/長方形 8"/>
          <p:cNvSpPr/>
          <p:nvPr/>
        </p:nvSpPr>
        <p:spPr>
          <a:xfrm>
            <a:off x="107504" y="44624"/>
            <a:ext cx="6984776" cy="3528392"/>
          </a:xfrm>
          <a:prstGeom prst="rect">
            <a:avLst/>
          </a:prstGeom>
        </p:spPr>
        <p:style>
          <a:lnRef idx="2">
            <a:schemeClr val="accent1"/>
          </a:lnRef>
          <a:fillRef idx="1">
            <a:schemeClr val="lt1"/>
          </a:fillRef>
          <a:effectRef idx="0">
            <a:schemeClr val="accent1"/>
          </a:effectRef>
          <a:fontRef idx="minor">
            <a:schemeClr val="dk1"/>
          </a:fontRef>
        </p:style>
        <p:txBody>
          <a:bodyPr rtlCol="0" anchor="t"/>
          <a:lstStyle/>
          <a:p>
            <a:r>
              <a:rPr lang="en-US" altLang="ja-JP" dirty="0" smtClean="0">
                <a:solidFill>
                  <a:schemeClr val="dk1"/>
                </a:solidFill>
              </a:rPr>
              <a:t>CakePHP</a:t>
            </a:r>
            <a:r>
              <a:rPr lang="ja-JP" altLang="en-US" dirty="0" smtClean="0">
                <a:solidFill>
                  <a:schemeClr val="dk1"/>
                </a:solidFill>
              </a:rPr>
              <a:t>による</a:t>
            </a:r>
            <a:r>
              <a:rPr lang="en-US" altLang="ja-JP" dirty="0" smtClean="0">
                <a:solidFill>
                  <a:schemeClr val="dk1"/>
                </a:solidFill>
              </a:rPr>
              <a:t>MVC</a:t>
            </a:r>
            <a:r>
              <a:rPr lang="ja-JP" altLang="en-US" dirty="0" smtClean="0">
                <a:solidFill>
                  <a:schemeClr val="dk1"/>
                </a:solidFill>
              </a:rPr>
              <a:t>の処理</a:t>
            </a:r>
            <a:endParaRPr lang="en-US" altLang="ja-JP" dirty="0" smtClean="0">
              <a:solidFill>
                <a:schemeClr val="dk1"/>
              </a:solidFill>
            </a:endParaRPr>
          </a:p>
        </p:txBody>
      </p:sp>
      <p:sp>
        <p:nvSpPr>
          <p:cNvPr id="5" name="正方形/長方形 4"/>
          <p:cNvSpPr/>
          <p:nvPr/>
        </p:nvSpPr>
        <p:spPr>
          <a:xfrm>
            <a:off x="251520" y="404664"/>
            <a:ext cx="6672024" cy="648072"/>
          </a:xfrm>
          <a:prstGeom prst="rect">
            <a:avLst/>
          </a:prstGeom>
        </p:spPr>
        <p:style>
          <a:lnRef idx="2">
            <a:schemeClr val="accent1"/>
          </a:lnRef>
          <a:fillRef idx="1">
            <a:schemeClr val="lt1"/>
          </a:fillRef>
          <a:effectRef idx="0">
            <a:schemeClr val="accent1"/>
          </a:effectRef>
          <a:fontRef idx="minor">
            <a:schemeClr val="dk1"/>
          </a:fontRef>
        </p:style>
        <p:txBody>
          <a:bodyPr rtlCol="0" anchor="t"/>
          <a:lstStyle/>
          <a:p>
            <a:r>
              <a:rPr lang="en-US" altLang="ja-JP" dirty="0" smtClean="0"/>
              <a:t>1.Controller</a:t>
            </a:r>
            <a:r>
              <a:rPr lang="ja-JP" altLang="en-US" dirty="0" smtClean="0"/>
              <a:t>による処理</a:t>
            </a:r>
            <a:endParaRPr lang="en-US" altLang="ja-JP" dirty="0" smtClean="0"/>
          </a:p>
          <a:p>
            <a:r>
              <a:rPr lang="ja-JP" altLang="en-US" dirty="0" smtClean="0"/>
              <a:t>　・</a:t>
            </a:r>
            <a:r>
              <a:rPr kumimoji="1" lang="en-US" altLang="ja-JP" dirty="0" smtClean="0"/>
              <a:t>Model</a:t>
            </a:r>
            <a:r>
              <a:rPr kumimoji="1" lang="ja-JP" altLang="en-US" dirty="0" smtClean="0"/>
              <a:t>を呼び出しデータ取得</a:t>
            </a:r>
            <a:r>
              <a:rPr lang="ja-JP" altLang="en-US" dirty="0" smtClean="0"/>
              <a:t>を依頼　</a:t>
            </a:r>
            <a:endParaRPr kumimoji="1" lang="ja-JP" altLang="en-US" dirty="0"/>
          </a:p>
        </p:txBody>
      </p:sp>
      <p:sp>
        <p:nvSpPr>
          <p:cNvPr id="6" name="正方形/長方形 5"/>
          <p:cNvSpPr/>
          <p:nvPr/>
        </p:nvSpPr>
        <p:spPr>
          <a:xfrm>
            <a:off x="251520" y="1124744"/>
            <a:ext cx="6672024" cy="936104"/>
          </a:xfrm>
          <a:prstGeom prst="rect">
            <a:avLst/>
          </a:prstGeom>
        </p:spPr>
        <p:style>
          <a:lnRef idx="2">
            <a:schemeClr val="accent1"/>
          </a:lnRef>
          <a:fillRef idx="1">
            <a:schemeClr val="lt1"/>
          </a:fillRef>
          <a:effectRef idx="0">
            <a:schemeClr val="accent1"/>
          </a:effectRef>
          <a:fontRef idx="minor">
            <a:schemeClr val="dk1"/>
          </a:fontRef>
        </p:style>
        <p:txBody>
          <a:bodyPr rtlCol="0" anchor="t"/>
          <a:lstStyle/>
          <a:p>
            <a:r>
              <a:rPr lang="en-US" altLang="ja-JP" dirty="0" smtClean="0"/>
              <a:t>2.Model</a:t>
            </a:r>
            <a:r>
              <a:rPr lang="ja-JP" altLang="en-US" dirty="0" smtClean="0"/>
              <a:t>による処理</a:t>
            </a:r>
            <a:endParaRPr lang="en-US" altLang="ja-JP" dirty="0" smtClean="0"/>
          </a:p>
          <a:p>
            <a:r>
              <a:rPr lang="ja-JP" altLang="en-US" dirty="0" smtClean="0"/>
              <a:t>　・依頼されたデータを取得するために</a:t>
            </a:r>
            <a:r>
              <a:rPr lang="en-US" altLang="ja-JP" dirty="0" smtClean="0"/>
              <a:t>DB</a:t>
            </a:r>
            <a:r>
              <a:rPr lang="ja-JP" altLang="en-US" dirty="0" smtClean="0"/>
              <a:t>に問合せ</a:t>
            </a:r>
            <a:endParaRPr lang="en-US" altLang="ja-JP" dirty="0" smtClean="0"/>
          </a:p>
          <a:p>
            <a:r>
              <a:rPr kumimoji="1" lang="ja-JP" altLang="en-US" dirty="0" smtClean="0"/>
              <a:t>　・データを</a:t>
            </a:r>
            <a:r>
              <a:rPr lang="en-US" altLang="ja-JP" dirty="0" smtClean="0"/>
              <a:t>Controller</a:t>
            </a:r>
            <a:r>
              <a:rPr kumimoji="1" lang="ja-JP" altLang="en-US" dirty="0" smtClean="0"/>
              <a:t>に渡す</a:t>
            </a:r>
            <a:endParaRPr kumimoji="1" lang="ja-JP" altLang="en-US" dirty="0"/>
          </a:p>
        </p:txBody>
      </p:sp>
      <p:sp>
        <p:nvSpPr>
          <p:cNvPr id="7" name="正方形/長方形 6"/>
          <p:cNvSpPr/>
          <p:nvPr/>
        </p:nvSpPr>
        <p:spPr>
          <a:xfrm>
            <a:off x="251520" y="2132856"/>
            <a:ext cx="6672024" cy="648072"/>
          </a:xfrm>
          <a:prstGeom prst="rect">
            <a:avLst/>
          </a:prstGeom>
        </p:spPr>
        <p:style>
          <a:lnRef idx="2">
            <a:schemeClr val="accent1"/>
          </a:lnRef>
          <a:fillRef idx="1">
            <a:schemeClr val="lt1"/>
          </a:fillRef>
          <a:effectRef idx="0">
            <a:schemeClr val="accent1"/>
          </a:effectRef>
          <a:fontRef idx="minor">
            <a:schemeClr val="dk1"/>
          </a:fontRef>
        </p:style>
        <p:txBody>
          <a:bodyPr rtlCol="0" anchor="t"/>
          <a:lstStyle/>
          <a:p>
            <a:r>
              <a:rPr lang="en-US" altLang="ja-JP" dirty="0" smtClean="0"/>
              <a:t>3.Controller</a:t>
            </a:r>
            <a:r>
              <a:rPr lang="ja-JP" altLang="en-US" dirty="0" smtClean="0"/>
              <a:t>による処理</a:t>
            </a:r>
            <a:endParaRPr lang="en-US" altLang="ja-JP" dirty="0" smtClean="0"/>
          </a:p>
          <a:p>
            <a:r>
              <a:rPr kumimoji="1" lang="ja-JP" altLang="en-US" dirty="0" smtClean="0"/>
              <a:t>　・</a:t>
            </a:r>
            <a:r>
              <a:rPr kumimoji="1" lang="en-US" altLang="ja-JP" dirty="0" smtClean="0"/>
              <a:t>Model</a:t>
            </a:r>
            <a:r>
              <a:rPr kumimoji="1" lang="ja-JP" altLang="en-US" dirty="0" smtClean="0"/>
              <a:t>からデータを受取り</a:t>
            </a:r>
            <a:r>
              <a:rPr kumimoji="1" lang="en-US" altLang="ja-JP" dirty="0" smtClean="0"/>
              <a:t>View</a:t>
            </a:r>
            <a:r>
              <a:rPr kumimoji="1" lang="ja-JP" altLang="en-US" dirty="0" smtClean="0"/>
              <a:t>に渡す</a:t>
            </a:r>
            <a:endParaRPr kumimoji="1" lang="ja-JP" altLang="en-US" dirty="0"/>
          </a:p>
        </p:txBody>
      </p:sp>
      <p:sp>
        <p:nvSpPr>
          <p:cNvPr id="8" name="正方形/長方形 7"/>
          <p:cNvSpPr/>
          <p:nvPr/>
        </p:nvSpPr>
        <p:spPr>
          <a:xfrm>
            <a:off x="251520" y="2852936"/>
            <a:ext cx="6672024" cy="648072"/>
          </a:xfrm>
          <a:prstGeom prst="rect">
            <a:avLst/>
          </a:prstGeom>
        </p:spPr>
        <p:style>
          <a:lnRef idx="2">
            <a:schemeClr val="accent1"/>
          </a:lnRef>
          <a:fillRef idx="1">
            <a:schemeClr val="lt1"/>
          </a:fillRef>
          <a:effectRef idx="0">
            <a:schemeClr val="accent1"/>
          </a:effectRef>
          <a:fontRef idx="minor">
            <a:schemeClr val="dk1"/>
          </a:fontRef>
        </p:style>
        <p:txBody>
          <a:bodyPr rtlCol="0" anchor="t"/>
          <a:lstStyle/>
          <a:p>
            <a:r>
              <a:rPr lang="en-US" altLang="ja-JP" dirty="0" smtClean="0"/>
              <a:t>4.View</a:t>
            </a:r>
            <a:r>
              <a:rPr lang="ja-JP" altLang="en-US" dirty="0" smtClean="0"/>
              <a:t>による処理</a:t>
            </a:r>
            <a:endParaRPr lang="en-US" altLang="ja-JP" dirty="0" smtClean="0"/>
          </a:p>
          <a:p>
            <a:r>
              <a:rPr lang="ja-JP" altLang="en-US" dirty="0" smtClean="0"/>
              <a:t>　・</a:t>
            </a:r>
            <a:r>
              <a:rPr lang="en-US" altLang="ja-JP" dirty="0" smtClean="0"/>
              <a:t>Controller</a:t>
            </a:r>
            <a:r>
              <a:rPr lang="ja-JP" altLang="en-US" dirty="0" smtClean="0"/>
              <a:t>からデータを受取り</a:t>
            </a:r>
            <a:r>
              <a:rPr lang="en-US" altLang="ja-JP" dirty="0" smtClean="0"/>
              <a:t>iframe</a:t>
            </a:r>
            <a:r>
              <a:rPr lang="ja-JP" altLang="en-US" dirty="0" smtClean="0"/>
              <a:t>タグにデータを格納</a:t>
            </a:r>
            <a:endParaRPr kumimoji="1" lang="ja-JP" altLang="en-US" dirty="0"/>
          </a:p>
        </p:txBody>
      </p:sp>
      <p:sp>
        <p:nvSpPr>
          <p:cNvPr id="10" name="スライド番号プレースホルダ 9"/>
          <p:cNvSpPr>
            <a:spLocks noGrp="1"/>
          </p:cNvSpPr>
          <p:nvPr>
            <p:ph type="sldNum" sz="quarter" idx="12"/>
          </p:nvPr>
        </p:nvSpPr>
        <p:spPr/>
        <p:txBody>
          <a:bodyPr/>
          <a:lstStyle/>
          <a:p>
            <a:fld id="{D2D8002D-B5B0-4BAC-B1F6-782DDCCE6D9C}" type="slidenum">
              <a:rPr kumimoji="1" lang="ja-JP" altLang="en-US" smtClean="0"/>
              <a:pPr/>
              <a:t>25</a:t>
            </a:fld>
            <a:endParaRPr kumimoji="1" lang="ja-JP" alt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3"/>
          <p:cNvSpPr>
            <a:spLocks noChangeArrowheads="1"/>
          </p:cNvSpPr>
          <p:nvPr/>
        </p:nvSpPr>
        <p:spPr bwMode="auto">
          <a:xfrm>
            <a:off x="251520" y="836712"/>
            <a:ext cx="4032448" cy="1754326"/>
          </a:xfrm>
          <a:prstGeom prst="rect">
            <a:avLst/>
          </a:prstGeom>
          <a:solidFill>
            <a:srgbClr val="F8F8F8"/>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lang="en-US" altLang="ja-JP" sz="1200" b="1" u="sng" dirty="0" smtClean="0">
                <a:solidFill>
                  <a:srgbClr val="FF0000"/>
                </a:solidFill>
                <a:latin typeface="Arial" pitchFamily="34" charset="0"/>
                <a:ea typeface="ＭＳ Ｐゴシック" pitchFamily="50" charset="-128"/>
                <a:cs typeface="ＭＳ Ｐゴシック" pitchFamily="50" charset="-128"/>
              </a:rPr>
              <a:t>$scope.edit.data</a:t>
            </a:r>
            <a:r>
              <a:rPr lang="en-US" altLang="ja-JP" sz="1200" b="1" dirty="0" smtClean="0">
                <a:solidFill>
                  <a:srgbClr val="FF0000"/>
                </a:solidFill>
                <a:latin typeface="Arial" pitchFamily="34" charset="0"/>
                <a:ea typeface="ＭＳ Ｐゴシック" pitchFamily="50" charset="-128"/>
                <a:cs typeface="ＭＳ Ｐゴシック" pitchFamily="50" charset="-128"/>
              </a:rPr>
              <a:t> </a:t>
            </a:r>
            <a:r>
              <a:rPr lang="en-US" altLang="ja-JP" sz="1200" b="1" dirty="0" smtClean="0">
                <a:latin typeface="Arial" pitchFamily="34" charset="0"/>
                <a:ea typeface="ＭＳ Ｐゴシック" pitchFamily="50" charset="-128"/>
                <a:cs typeface="ＭＳ Ｐゴシック" pitchFamily="50" charset="-128"/>
              </a:rPr>
              <a:t>= {</a:t>
            </a:r>
          </a:p>
          <a:p>
            <a:pPr lvl="0" fontAlgn="base">
              <a:spcBef>
                <a:spcPct val="0"/>
              </a:spcBef>
              <a:spcAft>
                <a:spcPct val="0"/>
              </a:spcAft>
            </a:pPr>
            <a:r>
              <a:rPr lang="en-US" altLang="ja-JP" sz="1200" b="1" dirty="0" smtClean="0">
                <a:latin typeface="Arial" pitchFamily="34" charset="0"/>
                <a:ea typeface="ＭＳ Ｐゴシック" pitchFamily="50" charset="-128"/>
                <a:cs typeface="ＭＳ Ｐゴシック" pitchFamily="50" charset="-128"/>
              </a:rPr>
              <a:t>          </a:t>
            </a:r>
            <a:r>
              <a:rPr lang="en-US" altLang="ja-JP" sz="1200" b="1" u="sng" dirty="0" smtClean="0">
                <a:solidFill>
                  <a:srgbClr val="FF0000"/>
                </a:solidFill>
                <a:latin typeface="Arial" pitchFamily="34" charset="0"/>
                <a:ea typeface="ＭＳ Ｐゴシック" pitchFamily="50" charset="-128"/>
                <a:cs typeface="ＭＳ Ｐゴシック" pitchFamily="50" charset="-128"/>
              </a:rPr>
              <a:t>Iframe</a:t>
            </a:r>
            <a:r>
              <a:rPr lang="en-US" altLang="ja-JP" sz="1200" b="1" dirty="0" smtClean="0">
                <a:latin typeface="Arial" pitchFamily="34" charset="0"/>
                <a:ea typeface="ＭＳ Ｐゴシック" pitchFamily="50" charset="-128"/>
                <a:cs typeface="ＭＳ Ｐゴシック" pitchFamily="50" charset="-128"/>
              </a:rPr>
              <a:t>: {</a:t>
            </a:r>
          </a:p>
          <a:p>
            <a:pPr lvl="0" fontAlgn="base">
              <a:spcBef>
                <a:spcPct val="0"/>
              </a:spcBef>
              <a:spcAft>
                <a:spcPct val="0"/>
              </a:spcAft>
            </a:pPr>
            <a:r>
              <a:rPr lang="en-US" altLang="ja-JP" sz="1200" b="1" dirty="0" smtClean="0">
                <a:latin typeface="Arial" pitchFamily="34" charset="0"/>
                <a:ea typeface="ＭＳ Ｐゴシック" pitchFamily="50" charset="-128"/>
                <a:cs typeface="ＭＳ Ｐゴシック" pitchFamily="50" charset="-128"/>
              </a:rPr>
              <a:t>                    </a:t>
            </a:r>
            <a:r>
              <a:rPr lang="en-US" altLang="ja-JP" sz="1200" b="1" u="sng" dirty="0" smtClean="0">
                <a:solidFill>
                  <a:srgbClr val="FF0000"/>
                </a:solidFill>
                <a:latin typeface="Arial" pitchFamily="34" charset="0"/>
                <a:ea typeface="ＭＳ Ｐゴシック" pitchFamily="50" charset="-128"/>
                <a:cs typeface="ＭＳ Ｐゴシック" pitchFamily="50" charset="-128"/>
              </a:rPr>
              <a:t>url</a:t>
            </a:r>
            <a:r>
              <a:rPr lang="en-US" altLang="ja-JP" sz="1200" b="1" dirty="0" smtClean="0">
                <a:latin typeface="Arial" pitchFamily="34" charset="0"/>
                <a:ea typeface="ＭＳ Ｐゴシック" pitchFamily="50" charset="-128"/>
                <a:cs typeface="ＭＳ Ｐゴシック" pitchFamily="50" charset="-128"/>
              </a:rPr>
              <a:t>: </a:t>
            </a:r>
            <a:r>
              <a:rPr lang="en-US" altLang="ja-JP" sz="1200" b="1" u="sng" dirty="0" smtClean="0">
                <a:solidFill>
                  <a:srgbClr val="FF0000"/>
                </a:solidFill>
                <a:latin typeface="Arial" pitchFamily="34" charset="0"/>
                <a:ea typeface="ＭＳ Ｐゴシック" pitchFamily="50" charset="-128"/>
                <a:cs typeface="ＭＳ Ｐゴシック" pitchFamily="50" charset="-128"/>
              </a:rPr>
              <a:t>$scope.iframe.Iframe.url</a:t>
            </a:r>
            <a:r>
              <a:rPr lang="en-US" altLang="ja-JP" sz="1200" b="1" dirty="0" smtClean="0">
                <a:latin typeface="Arial" pitchFamily="34" charset="0"/>
                <a:ea typeface="ＭＳ Ｐゴシック" pitchFamily="50" charset="-128"/>
                <a:cs typeface="ＭＳ Ｐゴシック" pitchFamily="50" charset="-128"/>
              </a:rPr>
              <a:t>,</a:t>
            </a:r>
          </a:p>
          <a:p>
            <a:pPr lvl="0" fontAlgn="base">
              <a:spcBef>
                <a:spcPct val="0"/>
              </a:spcBef>
              <a:spcAft>
                <a:spcPct val="0"/>
              </a:spcAft>
            </a:pPr>
            <a:r>
              <a:rPr lang="en-US" altLang="ja-JP" sz="1200" b="1" dirty="0" smtClean="0">
                <a:latin typeface="Arial" pitchFamily="34" charset="0"/>
                <a:ea typeface="ＭＳ Ｐゴシック" pitchFamily="50" charset="-128"/>
                <a:cs typeface="ＭＳ Ｐゴシック" pitchFamily="50" charset="-128"/>
              </a:rPr>
              <a:t>                    status: $scope.iframe.Iframe.status,</a:t>
            </a:r>
          </a:p>
          <a:p>
            <a:pPr lvl="0" fontAlgn="base">
              <a:spcBef>
                <a:spcPct val="0"/>
              </a:spcBef>
              <a:spcAft>
                <a:spcPct val="0"/>
              </a:spcAft>
            </a:pPr>
            <a:r>
              <a:rPr lang="en-US" altLang="ja-JP" sz="1200" b="1" dirty="0" smtClean="0">
                <a:latin typeface="Arial" pitchFamily="34" charset="0"/>
                <a:ea typeface="ＭＳ Ｐゴシック" pitchFamily="50" charset="-128"/>
                <a:cs typeface="ＭＳ Ｐゴシック" pitchFamily="50" charset="-128"/>
              </a:rPr>
              <a:t>                    block_id: $scope.iframe.Iframe.block_id,</a:t>
            </a:r>
          </a:p>
          <a:p>
            <a:pPr lvl="0" fontAlgn="base">
              <a:spcBef>
                <a:spcPct val="0"/>
              </a:spcBef>
              <a:spcAft>
                <a:spcPct val="0"/>
              </a:spcAft>
            </a:pPr>
            <a:r>
              <a:rPr lang="en-US" altLang="ja-JP" sz="1200" b="1" dirty="0" smtClean="0">
                <a:latin typeface="Arial" pitchFamily="34" charset="0"/>
                <a:ea typeface="ＭＳ Ｐゴシック" pitchFamily="50" charset="-128"/>
                <a:cs typeface="ＭＳ Ｐゴシック" pitchFamily="50" charset="-128"/>
              </a:rPr>
              <a:t>                    id: $scope.iframe.Iframe.id</a:t>
            </a:r>
          </a:p>
          <a:p>
            <a:pPr lvl="0" fontAlgn="base">
              <a:spcBef>
                <a:spcPct val="0"/>
              </a:spcBef>
              <a:spcAft>
                <a:spcPct val="0"/>
              </a:spcAft>
            </a:pPr>
            <a:r>
              <a:rPr lang="en-US" altLang="ja-JP" sz="1200" b="1" dirty="0" smtClean="0">
                <a:latin typeface="Arial" pitchFamily="34" charset="0"/>
                <a:ea typeface="ＭＳ Ｐゴシック" pitchFamily="50" charset="-128"/>
                <a:cs typeface="ＭＳ Ｐゴシック" pitchFamily="50" charset="-128"/>
              </a:rPr>
              <a:t>          },</a:t>
            </a:r>
          </a:p>
          <a:p>
            <a:pPr lvl="0" fontAlgn="base">
              <a:spcBef>
                <a:spcPct val="0"/>
              </a:spcBef>
              <a:spcAft>
                <a:spcPct val="0"/>
              </a:spcAft>
            </a:pPr>
            <a:r>
              <a:rPr lang="ja-JP" altLang="en-US" sz="1200" b="1" dirty="0" smtClean="0">
                <a:latin typeface="Arial" pitchFamily="34" charset="0"/>
                <a:ea typeface="ＭＳ Ｐゴシック" pitchFamily="50" charset="-128"/>
                <a:cs typeface="ＭＳ Ｐゴシック" pitchFamily="50" charset="-128"/>
              </a:rPr>
              <a:t>          </a:t>
            </a:r>
            <a:r>
              <a:rPr lang="en-US" altLang="ja-JP" sz="1200" b="1" dirty="0" smtClean="0">
                <a:latin typeface="Arial" pitchFamily="34" charset="0"/>
                <a:ea typeface="ＭＳ Ｐゴシック" pitchFamily="50" charset="-128"/>
                <a:cs typeface="ＭＳ Ｐゴシック" pitchFamily="50" charset="-128"/>
              </a:rPr>
              <a:t>&lt;!- - </a:t>
            </a:r>
            <a:r>
              <a:rPr lang="ja-JP" altLang="en-US" sz="1200" b="1" dirty="0" smtClean="0">
                <a:latin typeface="Arial" pitchFamily="34" charset="0"/>
                <a:ea typeface="ＭＳ Ｐゴシック" pitchFamily="50" charset="-128"/>
                <a:cs typeface="ＭＳ Ｐゴシック" pitchFamily="50" charset="-128"/>
              </a:rPr>
              <a:t>省略</a:t>
            </a:r>
            <a:r>
              <a:rPr lang="en-US" altLang="ja-JP" sz="1200" b="1" dirty="0" smtClean="0">
                <a:latin typeface="Arial" pitchFamily="34" charset="0"/>
                <a:ea typeface="ＭＳ Ｐゴシック" pitchFamily="50" charset="-128"/>
                <a:cs typeface="ＭＳ Ｐゴシック" pitchFamily="50" charset="-128"/>
              </a:rPr>
              <a:t> - -&gt;</a:t>
            </a:r>
          </a:p>
          <a:p>
            <a:pPr lvl="0" fontAlgn="base">
              <a:spcBef>
                <a:spcPct val="0"/>
              </a:spcBef>
              <a:spcAft>
                <a:spcPct val="0"/>
              </a:spcAft>
            </a:pPr>
            <a:r>
              <a:rPr kumimoji="1" lang="en-US" altLang="ja-JP" sz="1200" b="1" i="0" u="none" strike="noStrike" cap="none" normalizeH="0" baseline="0" dirty="0" smtClean="0">
                <a:ln>
                  <a:noFill/>
                </a:ln>
                <a:solidFill>
                  <a:schemeClr val="tx1"/>
                </a:solidFill>
                <a:effectLst/>
                <a:latin typeface="Arial" pitchFamily="34" charset="0"/>
                <a:ea typeface="ＭＳ Ｐゴシック" pitchFamily="50" charset="-128"/>
                <a:cs typeface="ＭＳ Ｐゴシック" pitchFamily="50" charset="-128"/>
              </a:rPr>
              <a:t>};</a:t>
            </a:r>
            <a:endParaRPr kumimoji="1" lang="ja-JP" altLang="ja-JP" sz="1800" b="0" i="0" u="none" strike="noStrike" cap="none" normalizeH="0" baseline="0" dirty="0" smtClean="0">
              <a:ln>
                <a:noFill/>
              </a:ln>
              <a:solidFill>
                <a:schemeClr val="tx1"/>
              </a:solidFill>
              <a:effectLst/>
              <a:latin typeface="Arial" pitchFamily="34" charset="0"/>
              <a:ea typeface="ＭＳ Ｐゴシック" pitchFamily="50" charset="-128"/>
              <a:cs typeface="ＭＳ Ｐゴシック" pitchFamily="50" charset="-128"/>
            </a:endParaRPr>
          </a:p>
        </p:txBody>
      </p:sp>
      <p:sp>
        <p:nvSpPr>
          <p:cNvPr id="1032" name="Rectangle 8"/>
          <p:cNvSpPr>
            <a:spLocks noChangeArrowheads="1"/>
          </p:cNvSpPr>
          <p:nvPr/>
        </p:nvSpPr>
        <p:spPr bwMode="auto">
          <a:xfrm>
            <a:off x="4788024" y="4077072"/>
            <a:ext cx="4104456" cy="1384995"/>
          </a:xfrm>
          <a:prstGeom prst="rect">
            <a:avLst/>
          </a:prstGeom>
          <a:solidFill>
            <a:srgbClr val="F8F8F8"/>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ja-JP" altLang="ja-JP" sz="1200" b="1" dirty="0" smtClean="0">
                <a:latin typeface="Arial" pitchFamily="34" charset="0"/>
                <a:ea typeface="ＭＳ Ｐゴシック" pitchFamily="50" charset="-128"/>
                <a:cs typeface="ＭＳ Ｐゴシック" pitchFamily="50" charset="-128"/>
              </a:rPr>
              <a:t>&lt;?php echo $this-&gt;Form-&gt;input('Iframe.url', array(</a:t>
            </a:r>
            <a:endParaRPr lang="en-US" altLang="ja-JP" sz="1200" b="1" dirty="0" smtClean="0">
              <a:latin typeface="Arial" pitchFamily="34" charset="0"/>
              <a:ea typeface="ＭＳ Ｐゴシック" pitchFamily="50" charset="-128"/>
              <a:cs typeface="ＭＳ Ｐゴシック" pitchFamily="50" charset="-128"/>
            </a:endParaRPr>
          </a:p>
          <a:p>
            <a:pPr eaLnBrk="0" fontAlgn="base" hangingPunct="0">
              <a:spcBef>
                <a:spcPct val="0"/>
              </a:spcBef>
              <a:spcAft>
                <a:spcPct val="0"/>
              </a:spcAft>
            </a:pPr>
            <a:r>
              <a:rPr lang="en-US" altLang="ja-JP" sz="1200" b="1" dirty="0" smtClean="0">
                <a:latin typeface="Arial" pitchFamily="34" charset="0"/>
                <a:ea typeface="ＭＳ Ｐゴシック" pitchFamily="50" charset="-128"/>
                <a:cs typeface="ＭＳ Ｐゴシック" pitchFamily="50" charset="-128"/>
              </a:rPr>
              <a:t>            </a:t>
            </a:r>
            <a:r>
              <a:rPr lang="ja-JP" altLang="ja-JP" sz="1200" b="1" dirty="0" smtClean="0">
                <a:latin typeface="Arial" pitchFamily="34" charset="0"/>
                <a:ea typeface="ＭＳ Ｐゴシック" pitchFamily="50" charset="-128"/>
                <a:cs typeface="ＭＳ Ｐゴシック" pitchFamily="50" charset="-128"/>
              </a:rPr>
              <a:t>'label' =&gt; false, 'div' =&gt; false, </a:t>
            </a:r>
            <a:endParaRPr lang="en-US" altLang="ja-JP" sz="1200" b="1" dirty="0" smtClean="0">
              <a:latin typeface="Arial" pitchFamily="34" charset="0"/>
              <a:ea typeface="ＭＳ Ｐゴシック" pitchFamily="50" charset="-128"/>
              <a:cs typeface="ＭＳ Ｐゴシック" pitchFamily="50"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ja-JP" sz="1200" b="1" dirty="0" smtClean="0">
                <a:latin typeface="Arial" pitchFamily="34" charset="0"/>
                <a:ea typeface="ＭＳ Ｐゴシック" pitchFamily="50" charset="-128"/>
                <a:cs typeface="ＭＳ Ｐゴシック" pitchFamily="50" charset="-128"/>
              </a:rPr>
              <a:t>            '</a:t>
            </a:r>
            <a:r>
              <a:rPr lang="ja-JP" altLang="ja-JP" sz="1200" b="1" dirty="0" smtClean="0">
                <a:latin typeface="Arial" pitchFamily="34" charset="0"/>
                <a:ea typeface="ＭＳ Ｐゴシック" pitchFamily="50" charset="-128"/>
                <a:cs typeface="ＭＳ Ｐゴシック" pitchFamily="50" charset="-128"/>
              </a:rPr>
              <a:t>type' =&gt; 'text',</a:t>
            </a:r>
            <a:endParaRPr lang="en-US" altLang="ja-JP" sz="1200" b="1" dirty="0" smtClean="0">
              <a:latin typeface="Arial" pitchFamily="34" charset="0"/>
              <a:ea typeface="ＭＳ Ｐゴシック" pitchFamily="50" charset="-128"/>
              <a:cs typeface="ＭＳ Ｐゴシック" pitchFamily="50"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ja-JP" sz="1200" b="1" dirty="0" smtClean="0">
                <a:latin typeface="Arial" pitchFamily="34" charset="0"/>
                <a:ea typeface="ＭＳ Ｐゴシック" pitchFamily="50" charset="-128"/>
                <a:cs typeface="ＭＳ Ｐゴシック" pitchFamily="50" charset="-128"/>
              </a:rPr>
              <a:t>            </a:t>
            </a:r>
            <a:r>
              <a:rPr lang="ja-JP" altLang="ja-JP" sz="1200" b="1" dirty="0" smtClean="0">
                <a:latin typeface="Arial" pitchFamily="34" charset="0"/>
                <a:ea typeface="ＭＳ Ｐゴシック" pitchFamily="50" charset="-128"/>
                <a:cs typeface="ＭＳ Ｐゴシック" pitchFamily="50" charset="-128"/>
              </a:rPr>
              <a:t>'class' =&gt; 'form-control',</a:t>
            </a:r>
            <a:endParaRPr lang="en-US" altLang="ja-JP" sz="1200" b="1" dirty="0" smtClean="0">
              <a:latin typeface="Arial" pitchFamily="34" charset="0"/>
              <a:ea typeface="ＭＳ Ｐゴシック" pitchFamily="50" charset="-128"/>
              <a:cs typeface="ＭＳ Ｐゴシック" pitchFamily="50"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ja-JP" sz="1200" b="1" dirty="0" smtClean="0">
                <a:latin typeface="Arial" pitchFamily="34" charset="0"/>
                <a:ea typeface="ＭＳ Ｐゴシック" pitchFamily="50" charset="-128"/>
                <a:cs typeface="ＭＳ Ｐゴシック" pitchFamily="50" charset="-128"/>
              </a:rPr>
              <a:t>            </a:t>
            </a:r>
            <a:r>
              <a:rPr lang="ja-JP" altLang="ja-JP" sz="1200" b="1" dirty="0" smtClean="0">
                <a:latin typeface="Arial" pitchFamily="34" charset="0"/>
                <a:ea typeface="ＭＳ Ｐゴシック" pitchFamily="50" charset="-128"/>
                <a:cs typeface="ＭＳ Ｐゴシック" pitchFamily="50" charset="-128"/>
              </a:rPr>
              <a:t>'</a:t>
            </a:r>
            <a:r>
              <a:rPr lang="ja-JP" altLang="ja-JP" sz="1200" b="1" u="sng" dirty="0" smtClean="0">
                <a:solidFill>
                  <a:srgbClr val="FF0000"/>
                </a:solidFill>
                <a:latin typeface="Arial" pitchFamily="34" charset="0"/>
                <a:ea typeface="ＭＳ Ｐゴシック" pitchFamily="50" charset="-128"/>
                <a:cs typeface="ＭＳ Ｐゴシック" pitchFamily="50" charset="-128"/>
              </a:rPr>
              <a:t>ng-model</a:t>
            </a:r>
            <a:r>
              <a:rPr lang="ja-JP" altLang="ja-JP" sz="1200" b="1" dirty="0" smtClean="0">
                <a:latin typeface="Arial" pitchFamily="34" charset="0"/>
                <a:ea typeface="ＭＳ Ｐゴシック" pitchFamily="50" charset="-128"/>
                <a:cs typeface="ＭＳ Ｐゴシック" pitchFamily="50" charset="-128"/>
              </a:rPr>
              <a:t>' =&gt; </a:t>
            </a:r>
            <a:r>
              <a:rPr lang="ja-JP" altLang="ja-JP" sz="1200" b="1" dirty="0" smtClean="0">
                <a:solidFill>
                  <a:srgbClr val="FF0000"/>
                </a:solidFill>
                <a:latin typeface="Arial" pitchFamily="34" charset="0"/>
                <a:ea typeface="ＭＳ Ｐゴシック" pitchFamily="50" charset="-128"/>
                <a:cs typeface="ＭＳ Ｐゴシック" pitchFamily="50" charset="-128"/>
              </a:rPr>
              <a:t>'</a:t>
            </a:r>
            <a:r>
              <a:rPr lang="ja-JP" altLang="ja-JP" sz="1200" b="1" u="sng" dirty="0" smtClean="0">
                <a:solidFill>
                  <a:srgbClr val="FF0000"/>
                </a:solidFill>
                <a:latin typeface="Arial" pitchFamily="34" charset="0"/>
                <a:ea typeface="ＭＳ Ｐゴシック" pitchFamily="50" charset="-128"/>
                <a:cs typeface="ＭＳ Ｐゴシック" pitchFamily="50" charset="-128"/>
              </a:rPr>
              <a:t>edit.data.Iframe.url</a:t>
            </a:r>
            <a:r>
              <a:rPr lang="ja-JP" altLang="ja-JP" sz="1200" b="1" dirty="0" smtClean="0">
                <a:latin typeface="Arial" pitchFamily="34" charset="0"/>
                <a:ea typeface="ＭＳ Ｐゴシック" pitchFamily="50" charset="-128"/>
                <a:cs typeface="ＭＳ Ｐゴシック" pitchFamily="50" charset="-128"/>
              </a:rPr>
              <a:t>',</a:t>
            </a:r>
            <a:endParaRPr lang="en-US" altLang="ja-JP" sz="1200" b="1" dirty="0" smtClean="0">
              <a:latin typeface="Arial" pitchFamily="34" charset="0"/>
              <a:ea typeface="ＭＳ Ｐゴシック" pitchFamily="50" charset="-128"/>
              <a:cs typeface="ＭＳ Ｐゴシック" pitchFamily="50" charset="-128"/>
            </a:endParaRPr>
          </a:p>
          <a:p>
            <a:pPr lvl="0" eaLnBrk="0" fontAlgn="base" hangingPunct="0">
              <a:spcBef>
                <a:spcPct val="0"/>
              </a:spcBef>
              <a:spcAft>
                <a:spcPct val="0"/>
              </a:spcAft>
            </a:pPr>
            <a:r>
              <a:rPr lang="ja-JP" altLang="en-US" sz="1200" b="1" dirty="0" smtClean="0">
                <a:latin typeface="Arial" pitchFamily="34" charset="0"/>
                <a:ea typeface="ＭＳ Ｐゴシック" pitchFamily="50" charset="-128"/>
                <a:cs typeface="ＭＳ Ｐゴシック" pitchFamily="50" charset="-128"/>
              </a:rPr>
              <a:t>            </a:t>
            </a:r>
            <a:r>
              <a:rPr lang="en-US" altLang="ja-JP" sz="1200" b="1" dirty="0" smtClean="0">
                <a:latin typeface="Arial" pitchFamily="34" charset="0"/>
                <a:ea typeface="ＭＳ Ｐゴシック" pitchFamily="50" charset="-128"/>
                <a:cs typeface="ＭＳ Ｐゴシック" pitchFamily="50" charset="-128"/>
              </a:rPr>
              <a:t>&lt;!- - </a:t>
            </a:r>
            <a:r>
              <a:rPr lang="ja-JP" altLang="en-US" sz="1200" b="1" dirty="0" smtClean="0">
                <a:latin typeface="Arial" pitchFamily="34" charset="0"/>
                <a:ea typeface="ＭＳ Ｐゴシック" pitchFamily="50" charset="-128"/>
                <a:cs typeface="ＭＳ Ｐゴシック" pitchFamily="50" charset="-128"/>
              </a:rPr>
              <a:t>省略</a:t>
            </a:r>
            <a:r>
              <a:rPr lang="en-US" altLang="ja-JP" sz="1200" b="1" dirty="0" smtClean="0">
                <a:latin typeface="Arial" pitchFamily="34" charset="0"/>
                <a:ea typeface="ＭＳ Ｐゴシック" pitchFamily="50" charset="-128"/>
                <a:cs typeface="ＭＳ Ｐゴシック" pitchFamily="50" charset="-128"/>
              </a:rPr>
              <a:t> - -&gt;</a:t>
            </a:r>
          </a:p>
          <a:p>
            <a:pPr marL="0" marR="0" lvl="0" indent="0" algn="l" defTabSz="914400" rtl="0" eaLnBrk="0" fontAlgn="base" latinLnBrk="0" hangingPunct="0">
              <a:lnSpc>
                <a:spcPct val="100000"/>
              </a:lnSpc>
              <a:spcBef>
                <a:spcPct val="0"/>
              </a:spcBef>
              <a:spcAft>
                <a:spcPct val="0"/>
              </a:spcAft>
              <a:buClrTx/>
              <a:buSzTx/>
              <a:buFontTx/>
              <a:buNone/>
              <a:tabLst/>
            </a:pPr>
            <a:r>
              <a:rPr lang="en-US" altLang="ja-JP" sz="1200" b="1" dirty="0" smtClean="0">
                <a:latin typeface="Arial" pitchFamily="34" charset="0"/>
                <a:ea typeface="ＭＳ Ｐゴシック" pitchFamily="50" charset="-128"/>
                <a:cs typeface="ＭＳ Ｐゴシック" pitchFamily="50" charset="-128"/>
              </a:rPr>
              <a:t>?&gt;</a:t>
            </a:r>
            <a:r>
              <a:rPr lang="ja-JP" altLang="ja-JP" sz="1200" b="1" dirty="0" smtClean="0">
                <a:latin typeface="Arial" pitchFamily="34" charset="0"/>
                <a:ea typeface="ＭＳ Ｐゴシック" pitchFamily="50" charset="-128"/>
                <a:cs typeface="ＭＳ Ｐゴシック" pitchFamily="50" charset="-128"/>
              </a:rPr>
              <a:t> </a:t>
            </a:r>
          </a:p>
        </p:txBody>
      </p:sp>
      <p:sp>
        <p:nvSpPr>
          <p:cNvPr id="1034" name="Rectangle 10"/>
          <p:cNvSpPr>
            <a:spLocks noChangeArrowheads="1"/>
          </p:cNvSpPr>
          <p:nvPr/>
        </p:nvSpPr>
        <p:spPr bwMode="auto">
          <a:xfrm>
            <a:off x="4716016" y="289683"/>
            <a:ext cx="3888432" cy="1015663"/>
          </a:xfrm>
          <a:prstGeom prst="rect">
            <a:avLst/>
          </a:prstGeom>
          <a:solidFill>
            <a:srgbClr val="F8F8F8"/>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ja-JP" sz="1200" b="1" dirty="0" smtClean="0">
                <a:solidFill>
                  <a:srgbClr val="26AB1F"/>
                </a:solidFill>
                <a:latin typeface="Arial" pitchFamily="34" charset="0"/>
                <a:ea typeface="ＭＳ Ｐゴシック" pitchFamily="50" charset="-128"/>
                <a:cs typeface="ＭＳ Ｐゴシック" pitchFamily="50" charset="-128"/>
              </a:rPr>
              <a:t>&lt;!– CakePHP</a:t>
            </a:r>
            <a:r>
              <a:rPr lang="ja-JP" altLang="en-US" sz="1200" b="1" dirty="0" smtClean="0">
                <a:solidFill>
                  <a:srgbClr val="26AB1F"/>
                </a:solidFill>
                <a:latin typeface="Arial" pitchFamily="34" charset="0"/>
                <a:ea typeface="ＭＳ Ｐゴシック" pitchFamily="50" charset="-128"/>
                <a:cs typeface="ＭＳ Ｐゴシック" pitchFamily="50" charset="-128"/>
              </a:rPr>
              <a:t>のビューファイル</a:t>
            </a:r>
            <a:r>
              <a:rPr lang="en-US" altLang="ja-JP" sz="1200" b="1" dirty="0" smtClean="0">
                <a:solidFill>
                  <a:srgbClr val="26AB1F"/>
                </a:solidFill>
                <a:latin typeface="Arial" pitchFamily="34" charset="0"/>
                <a:ea typeface="ＭＳ Ｐゴシック" pitchFamily="50" charset="-128"/>
                <a:cs typeface="ＭＳ Ｐゴシック" pitchFamily="50" charset="-128"/>
              </a:rPr>
              <a:t>--&gt;</a:t>
            </a:r>
          </a:p>
          <a:p>
            <a:pPr marL="0" marR="0" lvl="0" indent="0" algn="l" defTabSz="914400" rtl="0" eaLnBrk="0" fontAlgn="base" latinLnBrk="0" hangingPunct="0">
              <a:lnSpc>
                <a:spcPct val="100000"/>
              </a:lnSpc>
              <a:spcBef>
                <a:spcPct val="0"/>
              </a:spcBef>
              <a:spcAft>
                <a:spcPct val="0"/>
              </a:spcAft>
              <a:buClrTx/>
              <a:buSzTx/>
              <a:buFontTx/>
              <a:buNone/>
              <a:tabLst/>
            </a:pPr>
            <a:r>
              <a:rPr lang="ja-JP" altLang="ja-JP" sz="1200" b="1" dirty="0" smtClean="0">
                <a:latin typeface="Arial" pitchFamily="34" charset="0"/>
                <a:ea typeface="ＭＳ Ｐゴシック" pitchFamily="50" charset="-128"/>
                <a:cs typeface="ＭＳ Ｐゴシック" pitchFamily="50" charset="-128"/>
              </a:rPr>
              <a:t>&lt;div id="nc-iframes-&lt;?php echo (int)$frameId; ?&gt;“</a:t>
            </a:r>
            <a:endParaRPr lang="en-US" altLang="ja-JP" sz="1200" b="1" dirty="0" smtClean="0">
              <a:latin typeface="Arial" pitchFamily="34" charset="0"/>
              <a:ea typeface="ＭＳ Ｐゴシック" pitchFamily="50" charset="-128"/>
              <a:cs typeface="ＭＳ Ｐゴシック" pitchFamily="50"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lang="ja-JP" altLang="ja-JP" sz="1200" b="1" dirty="0" smtClean="0">
                <a:latin typeface="Arial" pitchFamily="34" charset="0"/>
                <a:ea typeface="ＭＳ Ｐゴシック" pitchFamily="50" charset="-128"/>
                <a:cs typeface="ＭＳ Ｐゴシック" pitchFamily="50" charset="-128"/>
              </a:rPr>
              <a:t> </a:t>
            </a:r>
            <a:r>
              <a:rPr lang="en-US" altLang="ja-JP" sz="1200" b="1" dirty="0" smtClean="0">
                <a:latin typeface="Arial" pitchFamily="34" charset="0"/>
                <a:ea typeface="ＭＳ Ｐゴシック" pitchFamily="50" charset="-128"/>
                <a:cs typeface="ＭＳ Ｐゴシック" pitchFamily="50" charset="-128"/>
              </a:rPr>
              <a:t>        </a:t>
            </a:r>
            <a:r>
              <a:rPr lang="ja-JP" altLang="ja-JP" sz="1200" b="1" u="sng" dirty="0" smtClean="0">
                <a:solidFill>
                  <a:srgbClr val="FF0000"/>
                </a:solidFill>
                <a:latin typeface="Arial" pitchFamily="34" charset="0"/>
                <a:ea typeface="ＭＳ Ｐゴシック" pitchFamily="50" charset="-128"/>
                <a:cs typeface="ＭＳ Ｐゴシック" pitchFamily="50" charset="-128"/>
              </a:rPr>
              <a:t>ng-controller</a:t>
            </a:r>
            <a:r>
              <a:rPr lang="ja-JP" altLang="ja-JP" sz="1200" b="1" dirty="0" smtClean="0">
                <a:latin typeface="Arial" pitchFamily="34" charset="0"/>
                <a:ea typeface="ＭＳ Ｐゴシック" pitchFamily="50" charset="-128"/>
                <a:cs typeface="ＭＳ Ｐゴシック" pitchFamily="50" charset="-128"/>
              </a:rPr>
              <a:t>="</a:t>
            </a:r>
            <a:r>
              <a:rPr lang="ja-JP" altLang="ja-JP" sz="1200" b="1" u="sng" dirty="0" smtClean="0">
                <a:solidFill>
                  <a:srgbClr val="FF0000"/>
                </a:solidFill>
                <a:latin typeface="Arial" pitchFamily="34" charset="0"/>
                <a:ea typeface="ＭＳ Ｐゴシック" pitchFamily="50" charset="-128"/>
                <a:cs typeface="ＭＳ Ｐゴシック" pitchFamily="50" charset="-128"/>
              </a:rPr>
              <a:t>Iframes</a:t>
            </a:r>
            <a:r>
              <a:rPr lang="ja-JP" altLang="ja-JP" sz="1200" b="1" dirty="0" smtClean="0">
                <a:latin typeface="Arial" pitchFamily="34" charset="0"/>
                <a:ea typeface="ＭＳ Ｐゴシック" pitchFamily="50" charset="-128"/>
                <a:cs typeface="ＭＳ Ｐゴシック" pitchFamily="50" charset="-128"/>
              </a:rPr>
              <a:t>“</a:t>
            </a:r>
            <a:endParaRPr lang="en-US" altLang="ja-JP" sz="1200" b="1" dirty="0" smtClean="0">
              <a:latin typeface="Arial" pitchFamily="34" charset="0"/>
              <a:ea typeface="ＭＳ Ｐゴシック" pitchFamily="50" charset="-128"/>
              <a:cs typeface="ＭＳ Ｐゴシック" pitchFamily="50"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ja-JP" sz="1200" b="1" dirty="0" smtClean="0">
                <a:latin typeface="Arial" pitchFamily="34" charset="0"/>
                <a:ea typeface="ＭＳ Ｐゴシック" pitchFamily="50" charset="-128"/>
                <a:cs typeface="ＭＳ Ｐゴシック" pitchFamily="50" charset="-128"/>
              </a:rPr>
              <a:t>        </a:t>
            </a:r>
            <a:r>
              <a:rPr lang="ja-JP" altLang="en-US" sz="1200" b="1" dirty="0" smtClean="0">
                <a:latin typeface="Arial" pitchFamily="34" charset="0"/>
                <a:ea typeface="ＭＳ Ｐゴシック" pitchFamily="50" charset="-128"/>
                <a:cs typeface="ＭＳ Ｐゴシック" pitchFamily="50" charset="-128"/>
              </a:rPr>
              <a:t> </a:t>
            </a:r>
            <a:r>
              <a:rPr lang="en-US" altLang="ja-JP" sz="1200" b="1" dirty="0" smtClean="0">
                <a:latin typeface="Arial" pitchFamily="34" charset="0"/>
                <a:ea typeface="ＭＳ Ｐゴシック" pitchFamily="50" charset="-128"/>
                <a:cs typeface="ＭＳ Ｐゴシック" pitchFamily="50" charset="-128"/>
              </a:rPr>
              <a:t>&lt;!- - </a:t>
            </a:r>
            <a:r>
              <a:rPr lang="ja-JP" altLang="en-US" sz="1200" b="1" dirty="0" smtClean="0">
                <a:latin typeface="Arial" pitchFamily="34" charset="0"/>
                <a:ea typeface="ＭＳ Ｐゴシック" pitchFamily="50" charset="-128"/>
                <a:cs typeface="ＭＳ Ｐゴシック" pitchFamily="50" charset="-128"/>
              </a:rPr>
              <a:t>省略</a:t>
            </a:r>
            <a:r>
              <a:rPr lang="en-US" altLang="ja-JP" sz="1200" b="1" dirty="0" smtClean="0">
                <a:latin typeface="Arial" pitchFamily="34" charset="0"/>
                <a:ea typeface="ＭＳ Ｐゴシック" pitchFamily="50" charset="-128"/>
                <a:cs typeface="ＭＳ Ｐゴシック" pitchFamily="50" charset="-128"/>
              </a:rPr>
              <a:t> - -&gt;</a:t>
            </a:r>
          </a:p>
          <a:p>
            <a:pPr marL="0" marR="0" lvl="0" indent="0" algn="l" defTabSz="914400" rtl="0" eaLnBrk="0" fontAlgn="base" latinLnBrk="0" hangingPunct="0">
              <a:lnSpc>
                <a:spcPct val="100000"/>
              </a:lnSpc>
              <a:spcBef>
                <a:spcPct val="0"/>
              </a:spcBef>
              <a:spcAft>
                <a:spcPct val="0"/>
              </a:spcAft>
              <a:buClrTx/>
              <a:buSzTx/>
              <a:buFontTx/>
              <a:buNone/>
              <a:tabLst/>
            </a:pPr>
            <a:r>
              <a:rPr lang="en-US" altLang="ja-JP" sz="1200" b="1" dirty="0" smtClean="0">
                <a:latin typeface="Arial" pitchFamily="34" charset="0"/>
                <a:ea typeface="ＭＳ Ｐゴシック" pitchFamily="50" charset="-128"/>
                <a:cs typeface="ＭＳ Ｐゴシック" pitchFamily="50" charset="-128"/>
              </a:rPr>
              <a:t>&lt;/div&gt;</a:t>
            </a:r>
            <a:endParaRPr lang="ja-JP" altLang="ja-JP" sz="1200" b="1" dirty="0" smtClean="0">
              <a:latin typeface="Arial" pitchFamily="34" charset="0"/>
              <a:ea typeface="ＭＳ Ｐゴシック" pitchFamily="50" charset="-128"/>
              <a:cs typeface="ＭＳ Ｐゴシック" pitchFamily="50" charset="-128"/>
            </a:endParaRPr>
          </a:p>
        </p:txBody>
      </p:sp>
      <p:sp>
        <p:nvSpPr>
          <p:cNvPr id="1035" name="Rectangle 11"/>
          <p:cNvSpPr>
            <a:spLocks noChangeArrowheads="1"/>
          </p:cNvSpPr>
          <p:nvPr/>
        </p:nvSpPr>
        <p:spPr bwMode="auto">
          <a:xfrm>
            <a:off x="4716016" y="1340768"/>
            <a:ext cx="3888432" cy="1015663"/>
          </a:xfrm>
          <a:prstGeom prst="rect">
            <a:avLst/>
          </a:prstGeom>
          <a:solidFill>
            <a:srgbClr val="F8F8F8"/>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ja-JP" sz="1200" b="1" dirty="0" smtClean="0">
                <a:solidFill>
                  <a:srgbClr val="26AB1F"/>
                </a:solidFill>
                <a:latin typeface="Arial" pitchFamily="34" charset="0"/>
                <a:ea typeface="ＭＳ Ｐゴシック" pitchFamily="50" charset="-128"/>
                <a:cs typeface="ＭＳ Ｐゴシック" pitchFamily="50" charset="-128"/>
              </a:rPr>
              <a:t>/** </a:t>
            </a:r>
            <a:r>
              <a:rPr lang="ja-JP" altLang="en-US" sz="1200" b="1" dirty="0" smtClean="0">
                <a:solidFill>
                  <a:srgbClr val="26AB1F"/>
                </a:solidFill>
                <a:latin typeface="Arial" pitchFamily="34" charset="0"/>
                <a:ea typeface="ＭＳ Ｐゴシック" pitchFamily="50" charset="-128"/>
                <a:cs typeface="ＭＳ Ｐゴシック" pitchFamily="50" charset="-128"/>
              </a:rPr>
              <a:t>実行される</a:t>
            </a:r>
            <a:r>
              <a:rPr lang="en-US" altLang="ja-JP" sz="1200" b="1" dirty="0" smtClean="0">
                <a:solidFill>
                  <a:srgbClr val="26AB1F"/>
                </a:solidFill>
                <a:latin typeface="Arial" pitchFamily="34" charset="0"/>
                <a:ea typeface="ＭＳ Ｐゴシック" pitchFamily="50" charset="-128"/>
                <a:cs typeface="ＭＳ Ｐゴシック" pitchFamily="50" charset="-128"/>
              </a:rPr>
              <a:t>Javascript **/</a:t>
            </a:r>
          </a:p>
          <a:p>
            <a:pPr marL="0" marR="0" lvl="0" indent="0" algn="l" defTabSz="914400" rtl="0" eaLnBrk="0" fontAlgn="base" latinLnBrk="0" hangingPunct="0">
              <a:lnSpc>
                <a:spcPct val="100000"/>
              </a:lnSpc>
              <a:spcBef>
                <a:spcPct val="0"/>
              </a:spcBef>
              <a:spcAft>
                <a:spcPct val="0"/>
              </a:spcAft>
              <a:buClrTx/>
              <a:buSzTx/>
              <a:buFontTx/>
              <a:buNone/>
              <a:tabLst/>
            </a:pPr>
            <a:r>
              <a:rPr lang="ja-JP" altLang="ja-JP" sz="1200" b="1" dirty="0" smtClean="0">
                <a:latin typeface="Arial" pitchFamily="34" charset="0"/>
                <a:ea typeface="ＭＳ Ｐゴシック" pitchFamily="50" charset="-128"/>
                <a:cs typeface="ＭＳ Ｐゴシック" pitchFamily="50" charset="-128"/>
              </a:rPr>
              <a:t>NetCommonsApp.controller('</a:t>
            </a:r>
            <a:r>
              <a:rPr lang="ja-JP" altLang="ja-JP" sz="1200" b="1" u="sng" dirty="0" smtClean="0">
                <a:solidFill>
                  <a:srgbClr val="FF0000"/>
                </a:solidFill>
                <a:latin typeface="Arial" pitchFamily="34" charset="0"/>
                <a:ea typeface="ＭＳ Ｐゴシック" pitchFamily="50" charset="-128"/>
                <a:cs typeface="ＭＳ Ｐゴシック" pitchFamily="50" charset="-128"/>
              </a:rPr>
              <a:t>Iframes</a:t>
            </a:r>
            <a:r>
              <a:rPr lang="ja-JP" altLang="ja-JP" sz="1200" b="1" dirty="0" smtClean="0">
                <a:latin typeface="Arial" pitchFamily="34" charset="0"/>
                <a:ea typeface="ＭＳ Ｐゴシック" pitchFamily="50" charset="-128"/>
                <a:cs typeface="ＭＳ Ｐゴシック" pitchFamily="50" charset="-128"/>
              </a:rPr>
              <a:t>',</a:t>
            </a:r>
            <a:endParaRPr lang="en-US" altLang="ja-JP" sz="1200" b="1" dirty="0" smtClean="0">
              <a:latin typeface="Arial" pitchFamily="34" charset="0"/>
              <a:ea typeface="ＭＳ Ｐゴシック" pitchFamily="50" charset="-128"/>
              <a:cs typeface="ＭＳ Ｐゴシック" pitchFamily="50"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ja-JP" sz="1200" b="1" dirty="0" smtClean="0">
                <a:latin typeface="Arial" pitchFamily="34" charset="0"/>
                <a:ea typeface="ＭＳ Ｐゴシック" pitchFamily="50" charset="-128"/>
                <a:cs typeface="ＭＳ Ｐゴシック" pitchFamily="50" charset="-128"/>
              </a:rPr>
              <a:t>      </a:t>
            </a:r>
            <a:r>
              <a:rPr lang="ja-JP" altLang="ja-JP" sz="1200" b="1" dirty="0" smtClean="0">
                <a:latin typeface="Arial" pitchFamily="34" charset="0"/>
                <a:ea typeface="ＭＳ Ｐゴシック" pitchFamily="50" charset="-128"/>
                <a:cs typeface="ＭＳ Ｐゴシック" pitchFamily="50" charset="-128"/>
              </a:rPr>
              <a:t>function($scope, $sce, $modal, $modalStack) {</a:t>
            </a:r>
            <a:endParaRPr lang="en-US" altLang="ja-JP" sz="1200" b="1" dirty="0" smtClean="0">
              <a:latin typeface="Arial" pitchFamily="34" charset="0"/>
              <a:ea typeface="ＭＳ Ｐゴシック" pitchFamily="50" charset="-128"/>
              <a:cs typeface="ＭＳ Ｐゴシック" pitchFamily="50"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ja-JP" sz="1200" b="1" dirty="0" smtClean="0">
                <a:latin typeface="Arial" pitchFamily="34" charset="0"/>
                <a:ea typeface="ＭＳ Ｐゴシック" pitchFamily="50" charset="-128"/>
                <a:cs typeface="ＭＳ Ｐゴシック" pitchFamily="50" charset="-128"/>
              </a:rPr>
              <a:t>             /** </a:t>
            </a:r>
            <a:r>
              <a:rPr lang="ja-JP" altLang="en-US" sz="1200" b="1" dirty="0" smtClean="0">
                <a:latin typeface="Arial" pitchFamily="34" charset="0"/>
                <a:ea typeface="ＭＳ Ｐゴシック" pitchFamily="50" charset="-128"/>
                <a:cs typeface="ＭＳ Ｐゴシック" pitchFamily="50" charset="-128"/>
              </a:rPr>
              <a:t>省略 </a:t>
            </a:r>
            <a:r>
              <a:rPr lang="en-US" altLang="ja-JP" sz="1200" b="1" dirty="0" smtClean="0">
                <a:latin typeface="Arial" pitchFamily="34" charset="0"/>
                <a:ea typeface="ＭＳ Ｐゴシック" pitchFamily="50" charset="-128"/>
                <a:cs typeface="ＭＳ Ｐゴシック" pitchFamily="50" charset="-128"/>
              </a:rPr>
              <a:t>**/</a:t>
            </a:r>
            <a:r>
              <a:rPr lang="ja-JP" altLang="ja-JP" sz="1200" b="1" dirty="0" smtClean="0">
                <a:latin typeface="Arial" pitchFamily="34" charset="0"/>
                <a:ea typeface="ＭＳ Ｐゴシック" pitchFamily="50" charset="-128"/>
                <a:cs typeface="ＭＳ Ｐゴシック" pitchFamily="50" charset="-128"/>
              </a:rPr>
              <a:t> </a:t>
            </a:r>
            <a:endParaRPr lang="en-US" altLang="ja-JP" sz="1200" b="1" dirty="0" smtClean="0">
              <a:latin typeface="Arial" pitchFamily="34" charset="0"/>
              <a:ea typeface="ＭＳ Ｐゴシック" pitchFamily="50" charset="-128"/>
              <a:cs typeface="ＭＳ Ｐゴシック" pitchFamily="50" charset="-128"/>
            </a:endParaRPr>
          </a:p>
          <a:p>
            <a:pPr lvl="0" eaLnBrk="0" fontAlgn="base" hangingPunct="0">
              <a:spcBef>
                <a:spcPct val="0"/>
              </a:spcBef>
              <a:spcAft>
                <a:spcPct val="0"/>
              </a:spcAft>
            </a:pPr>
            <a:r>
              <a:rPr lang="en-US" altLang="ja-JP" sz="1200" b="1" dirty="0" smtClean="0">
                <a:latin typeface="Arial" pitchFamily="34" charset="0"/>
                <a:ea typeface="ＭＳ Ｐゴシック" pitchFamily="50" charset="-128"/>
                <a:cs typeface="ＭＳ Ｐゴシック" pitchFamily="50" charset="-128"/>
              </a:rPr>
              <a:t>      });</a:t>
            </a:r>
            <a:endParaRPr lang="ja-JP" altLang="ja-JP" sz="1200" b="1" dirty="0" smtClean="0">
              <a:latin typeface="Arial" pitchFamily="34" charset="0"/>
              <a:ea typeface="ＭＳ Ｐゴシック" pitchFamily="50" charset="-128"/>
              <a:cs typeface="ＭＳ Ｐゴシック" pitchFamily="50" charset="-128"/>
            </a:endParaRPr>
          </a:p>
        </p:txBody>
      </p:sp>
      <p:sp>
        <p:nvSpPr>
          <p:cNvPr id="30" name="曲折矢印 29"/>
          <p:cNvSpPr/>
          <p:nvPr/>
        </p:nvSpPr>
        <p:spPr>
          <a:xfrm rot="5400000">
            <a:off x="6732240" y="980728"/>
            <a:ext cx="792088" cy="360040"/>
          </a:xfrm>
          <a:prstGeom prst="bentArrow">
            <a:avLst>
              <a:gd name="adj1" fmla="val 25000"/>
              <a:gd name="adj2" fmla="val 35582"/>
              <a:gd name="adj3" fmla="val 25000"/>
              <a:gd name="adj4" fmla="val 4375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ja-JP" altLang="en-US">
              <a:solidFill>
                <a:schemeClr val="dk1"/>
              </a:solidFill>
            </a:endParaRPr>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pPr/>
              <a:t>26</a:t>
            </a:fld>
            <a:endParaRPr kumimoji="1" lang="ja-JP" alt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デモ</a:t>
            </a:r>
            <a:endParaRPr kumimoji="1" lang="ja-JP" altLang="en-US" dirty="0"/>
          </a:p>
        </p:txBody>
      </p:sp>
      <p:sp>
        <p:nvSpPr>
          <p:cNvPr id="3" name="コンテンツ プレースホルダ 2"/>
          <p:cNvSpPr>
            <a:spLocks noGrp="1"/>
          </p:cNvSpPr>
          <p:nvPr>
            <p:ph idx="1"/>
          </p:nvPr>
        </p:nvSpPr>
        <p:spPr/>
        <p:txBody>
          <a:bodyPr/>
          <a:lstStyle/>
          <a:p>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27</a:t>
            </a:fld>
            <a:endParaRPr kumimoji="1" lang="ja-JP" altLang="en-US" dirty="0"/>
          </a:p>
        </p:txBody>
      </p:sp>
      <p:sp>
        <p:nvSpPr>
          <p:cNvPr id="5" name="動作設定ボタン : 進む/次へ 4">
            <a:hlinkClick r:id="rId2" highlightClick="1"/>
          </p:cNvPr>
          <p:cNvSpPr/>
          <p:nvPr/>
        </p:nvSpPr>
        <p:spPr>
          <a:xfrm>
            <a:off x="5652120" y="620688"/>
            <a:ext cx="576064" cy="576064"/>
          </a:xfrm>
          <a:prstGeom prst="actionButtonForwardNex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kumimoji="1" lang="ja-JP" altLang="en-US" dirty="0" smtClean="0"/>
              <a:t>背景と</a:t>
            </a:r>
            <a:r>
              <a:rPr kumimoji="1" lang="ja-JP" altLang="en-US" sz="6600" dirty="0" smtClean="0"/>
              <a:t>目的</a:t>
            </a:r>
            <a:endParaRPr kumimoji="1" lang="ja-JP" altLang="en-US" sz="4800" dirty="0"/>
          </a:p>
        </p:txBody>
      </p:sp>
      <p:sp>
        <p:nvSpPr>
          <p:cNvPr id="6" name="コンテンツ プレースホルダ 5"/>
          <p:cNvSpPr>
            <a:spLocks noGrp="1"/>
          </p:cNvSpPr>
          <p:nvPr>
            <p:ph idx="1"/>
          </p:nvPr>
        </p:nvSpPr>
        <p:spPr/>
        <p:txBody>
          <a:bodyPr>
            <a:normAutofit lnSpcReduction="10000"/>
          </a:bodyPr>
          <a:lstStyle/>
          <a:p>
            <a:r>
              <a:rPr lang="ja-JP" altLang="en-US" dirty="0" smtClean="0"/>
              <a:t>本科生時の卒研で</a:t>
            </a:r>
            <a:r>
              <a:rPr lang="en-US" altLang="ja-JP" dirty="0" smtClean="0"/>
              <a:t>NC2</a:t>
            </a:r>
            <a:r>
              <a:rPr lang="ja-JP" altLang="en-US" dirty="0" smtClean="0"/>
              <a:t>を利用した。</a:t>
            </a:r>
            <a:endParaRPr lang="en-US" altLang="ja-JP" dirty="0" smtClean="0"/>
          </a:p>
          <a:p>
            <a:r>
              <a:rPr lang="en-US" altLang="ja-JP" dirty="0" smtClean="0"/>
              <a:t>NC2</a:t>
            </a:r>
            <a:r>
              <a:rPr lang="ja-JP" altLang="en-US" dirty="0" smtClean="0"/>
              <a:t>のソースには触れずに運用でカバーするという方針で進めた。</a:t>
            </a:r>
            <a:endParaRPr lang="en-US" altLang="ja-JP" dirty="0" smtClean="0"/>
          </a:p>
          <a:p>
            <a:r>
              <a:rPr kumimoji="1" lang="en-US" altLang="ja-JP" dirty="0" smtClean="0"/>
              <a:t>I/O</a:t>
            </a:r>
            <a:r>
              <a:rPr kumimoji="1" lang="ja-JP" altLang="en-US" dirty="0" smtClean="0"/>
              <a:t>の部分で質問を受けたが、</a:t>
            </a:r>
            <a:r>
              <a:rPr kumimoji="1" lang="en-US" altLang="ja-JP" dirty="0" smtClean="0"/>
              <a:t>NC2</a:t>
            </a:r>
            <a:r>
              <a:rPr kumimoji="1" lang="ja-JP" altLang="en-US" dirty="0" smtClean="0"/>
              <a:t>の仕様であるとしか答えることができなかった。</a:t>
            </a:r>
            <a:endParaRPr kumimoji="1" lang="en-US" altLang="ja-JP" dirty="0" smtClean="0"/>
          </a:p>
          <a:p>
            <a:pPr algn="ctr">
              <a:buNone/>
            </a:pPr>
            <a:r>
              <a:rPr lang="ja-JP" altLang="en-US" dirty="0" smtClean="0"/>
              <a:t>↓↓↓</a:t>
            </a:r>
            <a:endParaRPr lang="en-US" altLang="ja-JP" dirty="0" smtClean="0"/>
          </a:p>
          <a:p>
            <a:r>
              <a:rPr lang="ja-JP" altLang="en-US" dirty="0" smtClean="0"/>
              <a:t>この機会を活かし、ユーザ目線で入力がしやすくエラー内容が分かりやすいフォームを提案・実装し、評価することにした。</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3</a:t>
            </a:fld>
            <a:endParaRPr kumimoji="1" lang="ja-JP" alt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lang="ja-JP" altLang="en-US" dirty="0" smtClean="0"/>
              <a:t>目次</a:t>
            </a:r>
            <a:endParaRPr kumimoji="1" lang="ja-JP" altLang="en-US" dirty="0"/>
          </a:p>
        </p:txBody>
      </p:sp>
      <p:sp>
        <p:nvSpPr>
          <p:cNvPr id="6" name="コンテンツ プレースホルダ 5"/>
          <p:cNvSpPr>
            <a:spLocks noGrp="1"/>
          </p:cNvSpPr>
          <p:nvPr>
            <p:ph idx="1"/>
          </p:nvPr>
        </p:nvSpPr>
        <p:spPr/>
        <p:txBody>
          <a:bodyPr/>
          <a:lstStyle/>
          <a:p>
            <a:r>
              <a:rPr lang="en-US" altLang="ja-JP" dirty="0" smtClean="0"/>
              <a:t>NetCommons3</a:t>
            </a:r>
            <a:r>
              <a:rPr lang="ja-JP" altLang="en-US" dirty="0" smtClean="0"/>
              <a:t>／プラグインとは</a:t>
            </a:r>
            <a:endParaRPr lang="en-US" altLang="ja-JP" dirty="0" smtClean="0"/>
          </a:p>
          <a:p>
            <a:r>
              <a:rPr lang="ja-JP" altLang="en-US" dirty="0" smtClean="0"/>
              <a:t>フォームにおける問題点</a:t>
            </a:r>
            <a:endParaRPr lang="en-US" altLang="ja-JP" dirty="0" smtClean="0"/>
          </a:p>
          <a:p>
            <a:r>
              <a:rPr kumimoji="1" lang="ja-JP" altLang="en-US" dirty="0" smtClean="0"/>
              <a:t>解決方法</a:t>
            </a:r>
            <a:endParaRPr kumimoji="1" lang="en-US" altLang="ja-JP" dirty="0" smtClean="0"/>
          </a:p>
          <a:p>
            <a:r>
              <a:rPr kumimoji="1" lang="ja-JP" altLang="en-US" dirty="0" smtClean="0"/>
              <a:t>結論</a:t>
            </a:r>
            <a:endParaRPr kumimoji="1" lang="en-US" altLang="ja-JP" dirty="0" smtClean="0"/>
          </a:p>
          <a:p>
            <a:r>
              <a:rPr lang="ja-JP" altLang="en-US" dirty="0" smtClean="0"/>
              <a:t>今後</a:t>
            </a:r>
            <a:r>
              <a:rPr lang="ja-JP" altLang="en-US" dirty="0" smtClean="0"/>
              <a:t>の課題と予定</a:t>
            </a:r>
            <a:endParaRPr kumimoji="1" lang="en-US" altLang="ja-JP" dirty="0" smtClean="0"/>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4</a:t>
            </a:fld>
            <a:endParaRPr kumimoji="1" lang="ja-JP"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NetCommons3</a:t>
            </a:r>
            <a:r>
              <a:rPr kumimoji="1" lang="ja-JP" altLang="en-US" dirty="0" smtClean="0"/>
              <a:t>とは</a:t>
            </a:r>
            <a:endParaRPr kumimoji="1" lang="ja-JP" altLang="en-US" dirty="0"/>
          </a:p>
        </p:txBody>
      </p:sp>
      <p:sp>
        <p:nvSpPr>
          <p:cNvPr id="3" name="コンテンツ プレースホルダ 2"/>
          <p:cNvSpPr>
            <a:spLocks noGrp="1"/>
          </p:cNvSpPr>
          <p:nvPr>
            <p:ph idx="1"/>
          </p:nvPr>
        </p:nvSpPr>
        <p:spPr/>
        <p:txBody>
          <a:bodyPr/>
          <a:lstStyle/>
          <a:p>
            <a:r>
              <a:rPr lang="ja-JP" altLang="en-US" dirty="0" smtClean="0"/>
              <a:t>現在リリースされている後継のＣＭＳ。</a:t>
            </a:r>
            <a:endParaRPr lang="en-US" altLang="ja-JP" dirty="0" smtClean="0"/>
          </a:p>
          <a:p>
            <a:r>
              <a:rPr kumimoji="1" lang="ja-JP" altLang="en-US" dirty="0" smtClean="0"/>
              <a:t>グループやルームといった概念はＮＣ２と変わらない。</a:t>
            </a:r>
            <a:endParaRPr kumimoji="1" lang="en-US" altLang="ja-JP" dirty="0" smtClean="0"/>
          </a:p>
          <a:p>
            <a:r>
              <a:rPr lang="ja-JP" altLang="en-US" dirty="0" smtClean="0"/>
              <a:t>使って</a:t>
            </a:r>
            <a:r>
              <a:rPr lang="ja-JP" altLang="en-US" dirty="0" smtClean="0"/>
              <a:t>いるフレームワーク、ライブラリ等の変更があり、中身は大きく変わっている。</a:t>
            </a:r>
            <a:endParaRPr lang="en-US" altLang="ja-JP" dirty="0" smtClean="0"/>
          </a:p>
          <a:p>
            <a:r>
              <a:rPr lang="ja-JP" altLang="en-US" dirty="0" smtClean="0"/>
              <a:t>来年</a:t>
            </a:r>
            <a:r>
              <a:rPr lang="en-US" altLang="ja-JP" dirty="0" smtClean="0"/>
              <a:t>4</a:t>
            </a:r>
            <a:r>
              <a:rPr lang="ja-JP" altLang="en-US" dirty="0" smtClean="0"/>
              <a:t>月の</a:t>
            </a:r>
            <a:r>
              <a:rPr lang="en-US" altLang="ja-JP" dirty="0" smtClean="0"/>
              <a:t>α</a:t>
            </a:r>
            <a:r>
              <a:rPr lang="ja-JP" altLang="en-US" dirty="0" smtClean="0"/>
              <a:t>版リリース</a:t>
            </a:r>
            <a:r>
              <a:rPr lang="ja-JP" altLang="en-US" dirty="0" smtClean="0"/>
              <a:t>に</a:t>
            </a:r>
            <a:r>
              <a:rPr lang="ja-JP" altLang="en-US" dirty="0" smtClean="0"/>
              <a:t>向けて開発中。</a:t>
            </a:r>
            <a:endParaRPr lang="en-US" altLang="ja-JP" dirty="0" smtClean="0"/>
          </a:p>
          <a:p>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5</a:t>
            </a:fld>
            <a:endParaRPr kumimoji="1" lang="ja-JP"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NC2</a:t>
            </a:r>
            <a:r>
              <a:rPr kumimoji="1" lang="ja-JP" altLang="en-US" dirty="0" smtClean="0"/>
              <a:t>→</a:t>
            </a:r>
            <a:r>
              <a:rPr kumimoji="1" lang="en-US" altLang="ja-JP" dirty="0" smtClean="0"/>
              <a:t>NC3</a:t>
            </a:r>
            <a:r>
              <a:rPr kumimoji="1" lang="ja-JP" altLang="en-US" dirty="0" smtClean="0"/>
              <a:t>の大きな違い</a:t>
            </a:r>
            <a:endParaRPr kumimoji="1" lang="ja-JP" altLang="en-US" dirty="0"/>
          </a:p>
        </p:txBody>
      </p:sp>
      <p:sp>
        <p:nvSpPr>
          <p:cNvPr id="3" name="コンテンツ プレースホルダ 2"/>
          <p:cNvSpPr>
            <a:spLocks noGrp="1"/>
          </p:cNvSpPr>
          <p:nvPr>
            <p:ph idx="1"/>
          </p:nvPr>
        </p:nvSpPr>
        <p:spPr/>
        <p:txBody>
          <a:bodyPr>
            <a:normAutofit/>
          </a:bodyPr>
          <a:lstStyle/>
          <a:p>
            <a:r>
              <a:rPr kumimoji="1" lang="en-US" altLang="ja-JP" dirty="0" smtClean="0"/>
              <a:t>PHP</a:t>
            </a:r>
            <a:r>
              <a:rPr kumimoji="1" lang="ja-JP" altLang="en-US" dirty="0" smtClean="0"/>
              <a:t>フレームワーク変更</a:t>
            </a:r>
            <a:endParaRPr kumimoji="1" lang="en-US" altLang="ja-JP" dirty="0" smtClean="0"/>
          </a:p>
          <a:p>
            <a:pPr>
              <a:buNone/>
            </a:pPr>
            <a:r>
              <a:rPr lang="en-US" altLang="ja-JP" dirty="0" smtClean="0"/>
              <a:t>		maple</a:t>
            </a:r>
            <a:r>
              <a:rPr lang="ja-JP" altLang="en-US" dirty="0" smtClean="0"/>
              <a:t>→</a:t>
            </a:r>
            <a:r>
              <a:rPr lang="en-US" altLang="ja-JP" dirty="0" smtClean="0"/>
              <a:t>CakePHP</a:t>
            </a:r>
            <a:endParaRPr kumimoji="1" lang="en-US" altLang="ja-JP" dirty="0" smtClean="0"/>
          </a:p>
          <a:p>
            <a:r>
              <a:rPr kumimoji="1" lang="en-US" altLang="ja-JP" dirty="0" smtClean="0"/>
              <a:t>Javascript,</a:t>
            </a:r>
            <a:r>
              <a:rPr lang="ja-JP" altLang="en-US" dirty="0" smtClean="0"/>
              <a:t> </a:t>
            </a:r>
            <a:r>
              <a:rPr kumimoji="1" lang="en-US" altLang="ja-JP" dirty="0" smtClean="0"/>
              <a:t>CSS</a:t>
            </a:r>
            <a:r>
              <a:rPr kumimoji="1" lang="ja-JP" altLang="en-US" dirty="0" smtClean="0"/>
              <a:t>フレームワークの採用</a:t>
            </a:r>
            <a:endParaRPr kumimoji="1" lang="en-US" altLang="ja-JP" dirty="0" smtClean="0"/>
          </a:p>
          <a:p>
            <a:pPr>
              <a:buNone/>
            </a:pPr>
            <a:r>
              <a:rPr lang="en-US" altLang="ja-JP" dirty="0" smtClean="0"/>
              <a:t>	</a:t>
            </a:r>
            <a:r>
              <a:rPr lang="en-US" altLang="ja-JP" dirty="0" smtClean="0"/>
              <a:t>	Javascript -&gt; AngularJS</a:t>
            </a:r>
          </a:p>
          <a:p>
            <a:pPr>
              <a:buNone/>
            </a:pPr>
            <a:r>
              <a:rPr lang="en-US" altLang="ja-JP" dirty="0" smtClean="0"/>
              <a:t>	</a:t>
            </a:r>
            <a:r>
              <a:rPr lang="en-US" altLang="ja-JP" dirty="0" smtClean="0"/>
              <a:t>	CSS		 -&gt;</a:t>
            </a:r>
            <a:r>
              <a:rPr lang="ja-JP" altLang="en-US" dirty="0" smtClean="0"/>
              <a:t> </a:t>
            </a:r>
            <a:r>
              <a:rPr lang="en-US" altLang="ja-JP" dirty="0" smtClean="0"/>
              <a:t>Bootstrap</a:t>
            </a:r>
            <a:endParaRPr lang="en-US" altLang="ja-JP" dirty="0" smtClean="0"/>
          </a:p>
          <a:p>
            <a:r>
              <a:rPr kumimoji="1" lang="en-US" altLang="ja-JP" dirty="0" smtClean="0"/>
              <a:t>CI(</a:t>
            </a:r>
            <a:r>
              <a:rPr kumimoji="1" lang="ja-JP" altLang="en-US" dirty="0" smtClean="0"/>
              <a:t>継続的インテグレーションツール</a:t>
            </a:r>
            <a:r>
              <a:rPr kumimoji="1" lang="en-US" altLang="ja-JP" dirty="0" smtClean="0"/>
              <a:t>)</a:t>
            </a:r>
            <a:r>
              <a:rPr kumimoji="1" lang="ja-JP" altLang="en-US" dirty="0" smtClean="0"/>
              <a:t>の採用</a:t>
            </a:r>
            <a:endParaRPr lang="en-US" altLang="ja-JP" dirty="0" smtClean="0"/>
          </a:p>
          <a:p>
            <a:pPr>
              <a:buNone/>
            </a:pPr>
            <a:r>
              <a:rPr kumimoji="1" lang="en-US" altLang="ja-JP" dirty="0" smtClean="0"/>
              <a:t>		TravisCI</a:t>
            </a:r>
          </a:p>
          <a:p>
            <a:endParaRPr kumimoji="1" lang="en-US" altLang="ja-JP" dirty="0" smtClean="0"/>
          </a:p>
          <a:p>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6</a:t>
            </a:fld>
            <a:endParaRPr kumimoji="1" lang="ja-JP"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インフラツール変更による効果</a:t>
            </a:r>
            <a:endParaRPr kumimoji="1" lang="ja-JP" altLang="en-US" dirty="0"/>
          </a:p>
        </p:txBody>
      </p:sp>
      <p:sp>
        <p:nvSpPr>
          <p:cNvPr id="3" name="コンテンツ プレースホルダ 2"/>
          <p:cNvSpPr>
            <a:spLocks noGrp="1"/>
          </p:cNvSpPr>
          <p:nvPr>
            <p:ph idx="1"/>
          </p:nvPr>
        </p:nvSpPr>
        <p:spPr/>
        <p:txBody>
          <a:bodyPr/>
          <a:lstStyle/>
          <a:p>
            <a:r>
              <a:rPr kumimoji="1" lang="en-US" altLang="ja-JP" dirty="0" smtClean="0"/>
              <a:t>PHP</a:t>
            </a:r>
            <a:r>
              <a:rPr kumimoji="1" lang="ja-JP" altLang="en-US" dirty="0" smtClean="0"/>
              <a:t>フレームワーク変更</a:t>
            </a:r>
            <a:endParaRPr kumimoji="1" lang="en-US" altLang="ja-JP" dirty="0" smtClean="0"/>
          </a:p>
          <a:p>
            <a:pPr>
              <a:buNone/>
            </a:pPr>
            <a:r>
              <a:rPr lang="en-US" altLang="ja-JP" dirty="0" smtClean="0"/>
              <a:t>	</a:t>
            </a:r>
            <a:r>
              <a:rPr lang="en-US" altLang="ja-JP" dirty="0" smtClean="0"/>
              <a:t>Maple…</a:t>
            </a:r>
            <a:r>
              <a:rPr lang="ja-JP" altLang="en-US" dirty="0" smtClean="0"/>
              <a:t>開発者が日本人でドキュメントが</a:t>
            </a:r>
            <a:endParaRPr lang="en-US" altLang="ja-JP" dirty="0" smtClean="0"/>
          </a:p>
          <a:p>
            <a:pPr>
              <a:buNone/>
            </a:pPr>
            <a:r>
              <a:rPr lang="en-US" altLang="ja-JP" dirty="0" smtClean="0"/>
              <a:t>			</a:t>
            </a:r>
            <a:r>
              <a:rPr lang="ja-JP" altLang="en-US" dirty="0" smtClean="0"/>
              <a:t>豊富だったが、開発が終わっている。</a:t>
            </a:r>
            <a:endParaRPr lang="en-US" altLang="ja-JP" dirty="0" smtClean="0"/>
          </a:p>
          <a:p>
            <a:pPr>
              <a:buNone/>
            </a:pPr>
            <a:r>
              <a:rPr lang="en-US" altLang="ja-JP" dirty="0" smtClean="0"/>
              <a:t>	CakePHP…</a:t>
            </a:r>
            <a:r>
              <a:rPr lang="ja-JP" altLang="en-US" dirty="0" smtClean="0"/>
              <a:t>日本で最も使われている。</a:t>
            </a:r>
            <a:endParaRPr lang="en-US" altLang="ja-JP" dirty="0" smtClean="0"/>
          </a:p>
          <a:p>
            <a:pPr>
              <a:buNone/>
            </a:pPr>
            <a:r>
              <a:rPr lang="en-US" altLang="ja-JP" dirty="0" smtClean="0"/>
              <a:t>	</a:t>
            </a:r>
            <a:r>
              <a:rPr lang="en-US" altLang="ja-JP" dirty="0" smtClean="0"/>
              <a:t>	</a:t>
            </a:r>
            <a:r>
              <a:rPr lang="en-US" altLang="ja-JP" dirty="0" smtClean="0"/>
              <a:t>	</a:t>
            </a:r>
            <a:r>
              <a:rPr lang="ja-JP" altLang="en-US" dirty="0" smtClean="0"/>
              <a:t>　　ドキュメントやノウハウが豊富。</a:t>
            </a:r>
            <a:endParaRPr lang="en-US" altLang="ja-JP" dirty="0" smtClean="0"/>
          </a:p>
          <a:p>
            <a:pPr>
              <a:buNone/>
            </a:pPr>
            <a:r>
              <a:rPr lang="en-US" altLang="ja-JP" dirty="0" smtClean="0"/>
              <a:t>			</a:t>
            </a:r>
            <a:r>
              <a:rPr lang="ja-JP" altLang="en-US" dirty="0" smtClean="0"/>
              <a:t>　　</a:t>
            </a:r>
            <a:r>
              <a:rPr lang="en-US" altLang="ja-JP" dirty="0" smtClean="0"/>
              <a:t>MVC</a:t>
            </a:r>
            <a:r>
              <a:rPr lang="ja-JP" altLang="en-US" dirty="0" smtClean="0"/>
              <a:t>モデルが採用されている。</a:t>
            </a:r>
            <a:endParaRPr lang="en-US" altLang="ja-JP" dirty="0" smtClean="0"/>
          </a:p>
          <a:p>
            <a:pPr>
              <a:buNone/>
            </a:pPr>
            <a:r>
              <a:rPr kumimoji="1" lang="en-US" altLang="ja-JP" dirty="0" smtClean="0"/>
              <a:t>	</a:t>
            </a:r>
            <a:r>
              <a:rPr lang="en-US" altLang="ja-JP" dirty="0" smtClean="0"/>
              <a:t>	</a:t>
            </a:r>
            <a:r>
              <a:rPr lang="en-US" altLang="ja-JP" dirty="0" smtClean="0"/>
              <a:t>	</a:t>
            </a:r>
            <a:r>
              <a:rPr lang="ja-JP" altLang="en-US" dirty="0" smtClean="0"/>
              <a:t>　　現在も盛んに開発されている。</a:t>
            </a:r>
            <a:endParaRPr kumimoji="1" lang="en-US" altLang="ja-JP" dirty="0" smtClean="0"/>
          </a:p>
          <a:p>
            <a:pPr>
              <a:buNone/>
            </a:pPr>
            <a:endParaRPr lang="en-US" altLang="ja-JP" dirty="0" smtClean="0"/>
          </a:p>
          <a:p>
            <a:pPr>
              <a:buNone/>
            </a:pP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7</a:t>
            </a:fld>
            <a:endParaRPr kumimoji="1" lang="ja-JP"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インフラツール変更による効果</a:t>
            </a:r>
            <a:endParaRPr kumimoji="1" lang="ja-JP" altLang="en-US" dirty="0"/>
          </a:p>
        </p:txBody>
      </p:sp>
      <p:sp>
        <p:nvSpPr>
          <p:cNvPr id="3" name="コンテンツ プレースホルダ 2"/>
          <p:cNvSpPr>
            <a:spLocks noGrp="1"/>
          </p:cNvSpPr>
          <p:nvPr>
            <p:ph idx="1"/>
          </p:nvPr>
        </p:nvSpPr>
        <p:spPr>
          <a:xfrm>
            <a:off x="457200" y="1340769"/>
            <a:ext cx="8229600" cy="3240360"/>
          </a:xfrm>
        </p:spPr>
        <p:txBody>
          <a:bodyPr/>
          <a:lstStyle/>
          <a:p>
            <a:r>
              <a:rPr kumimoji="1" lang="en-US" altLang="ja-JP" dirty="0" smtClean="0"/>
              <a:t>Javascript</a:t>
            </a:r>
            <a:r>
              <a:rPr kumimoji="1" lang="ja-JP" altLang="en-US" dirty="0" smtClean="0"/>
              <a:t>フレームワーク採用</a:t>
            </a:r>
            <a:endParaRPr kumimoji="1" lang="en-US" altLang="ja-JP" dirty="0" smtClean="0"/>
          </a:p>
          <a:p>
            <a:pPr>
              <a:buNone/>
            </a:pPr>
            <a:r>
              <a:rPr lang="en-US" altLang="ja-JP" dirty="0" smtClean="0"/>
              <a:t>	</a:t>
            </a:r>
            <a:r>
              <a:rPr lang="en-US" altLang="ja-JP" dirty="0" smtClean="0"/>
              <a:t>AngularJS…Google</a:t>
            </a:r>
            <a:r>
              <a:rPr lang="ja-JP" altLang="en-US" dirty="0" smtClean="0"/>
              <a:t>がオープンソースで開発。</a:t>
            </a:r>
            <a:endParaRPr lang="en-US" altLang="ja-JP" dirty="0" smtClean="0"/>
          </a:p>
          <a:p>
            <a:pPr>
              <a:buNone/>
            </a:pPr>
            <a:r>
              <a:rPr lang="en-US" altLang="ja-JP" dirty="0" smtClean="0"/>
              <a:t>	</a:t>
            </a:r>
            <a:r>
              <a:rPr lang="en-US" altLang="ja-JP" dirty="0" smtClean="0"/>
              <a:t>		</a:t>
            </a:r>
            <a:r>
              <a:rPr lang="ja-JP" altLang="en-US" dirty="0" smtClean="0"/>
              <a:t>　　</a:t>
            </a:r>
            <a:r>
              <a:rPr lang="en-US" altLang="ja-JP" dirty="0" smtClean="0"/>
              <a:t>MVC</a:t>
            </a:r>
            <a:r>
              <a:rPr lang="ja-JP" altLang="en-US" dirty="0" smtClean="0"/>
              <a:t>モデルが採用されている。　　　　</a:t>
            </a:r>
            <a:endParaRPr lang="en-US" altLang="ja-JP" dirty="0" smtClean="0"/>
          </a:p>
          <a:p>
            <a:pPr>
              <a:buNone/>
            </a:pPr>
            <a:r>
              <a:rPr kumimoji="1" lang="en-US" altLang="ja-JP" dirty="0" smtClean="0"/>
              <a:t>			</a:t>
            </a:r>
            <a:r>
              <a:rPr kumimoji="1" lang="ja-JP" altLang="en-US" dirty="0" smtClean="0"/>
              <a:t>　　</a:t>
            </a:r>
            <a:r>
              <a:rPr lang="ja-JP" altLang="en-US" dirty="0" smtClean="0"/>
              <a:t>双方向データバインディングや</a:t>
            </a:r>
            <a:endParaRPr lang="en-US" altLang="ja-JP" dirty="0" smtClean="0"/>
          </a:p>
          <a:p>
            <a:pPr>
              <a:buNone/>
            </a:pPr>
            <a:r>
              <a:rPr kumimoji="1" lang="en-US" altLang="ja-JP" dirty="0" smtClean="0"/>
              <a:t>	</a:t>
            </a:r>
            <a:r>
              <a:rPr lang="en-US" altLang="ja-JP" dirty="0" smtClean="0"/>
              <a:t>	</a:t>
            </a:r>
            <a:r>
              <a:rPr lang="en-US" altLang="ja-JP" dirty="0" smtClean="0"/>
              <a:t>	</a:t>
            </a:r>
            <a:r>
              <a:rPr lang="ja-JP" altLang="en-US" dirty="0" smtClean="0"/>
              <a:t>　　依存性注入とった特徴を持つ。</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8</a:t>
            </a:fld>
            <a:endParaRPr kumimoji="1" lang="ja-JP" altLang="en-US" dirty="0"/>
          </a:p>
        </p:txBody>
      </p:sp>
      <p:sp>
        <p:nvSpPr>
          <p:cNvPr id="6" name="コンテンツ プレースホルダ 2"/>
          <p:cNvSpPr txBox="1">
            <a:spLocks/>
          </p:cNvSpPr>
          <p:nvPr/>
        </p:nvSpPr>
        <p:spPr>
          <a:xfrm>
            <a:off x="457200" y="4303637"/>
            <a:ext cx="8507288" cy="2554363"/>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1" lang="en-US" altLang="ja-JP" sz="3200" b="0" i="0" u="none" strike="noStrike" kern="1200" cap="none" spc="0" normalizeH="0" baseline="0" noProof="0" dirty="0" smtClean="0">
                <a:ln>
                  <a:noFill/>
                </a:ln>
                <a:solidFill>
                  <a:schemeClr val="tx1"/>
                </a:solidFill>
                <a:effectLst/>
                <a:uLnTx/>
                <a:uFillTx/>
                <a:latin typeface="HGPｺﾞｼｯｸE" pitchFamily="50" charset="-128"/>
                <a:ea typeface="HGPｺﾞｼｯｸE" pitchFamily="50" charset="-128"/>
                <a:cs typeface="+mn-cs"/>
              </a:rPr>
              <a:t>CSS</a:t>
            </a:r>
            <a:r>
              <a:rPr kumimoji="1" lang="ja-JP" altLang="en-US" sz="3200" b="0" i="0" u="none" strike="noStrike" kern="1200" cap="none" spc="0" normalizeH="0" baseline="0" noProof="0" dirty="0" smtClean="0">
                <a:ln>
                  <a:noFill/>
                </a:ln>
                <a:solidFill>
                  <a:schemeClr val="tx1"/>
                </a:solidFill>
                <a:effectLst/>
                <a:uLnTx/>
                <a:uFillTx/>
                <a:latin typeface="HGPｺﾞｼｯｸE" pitchFamily="50" charset="-128"/>
                <a:ea typeface="HGPｺﾞｼｯｸE" pitchFamily="50" charset="-128"/>
                <a:cs typeface="+mn-cs"/>
              </a:rPr>
              <a:t>フレームワーク採用</a:t>
            </a:r>
            <a:endParaRPr kumimoji="1" lang="en-US" altLang="ja-JP" sz="3200" b="0" i="0" u="none" strike="noStrike" kern="1200" cap="none" spc="0" normalizeH="0" baseline="0" noProof="0" dirty="0" smtClean="0">
              <a:ln>
                <a:noFill/>
              </a:ln>
              <a:solidFill>
                <a:schemeClr val="tx1"/>
              </a:solidFill>
              <a:effectLst/>
              <a:uLnTx/>
              <a:uFillTx/>
              <a:latin typeface="HGPｺﾞｼｯｸE" pitchFamily="50" charset="-128"/>
              <a:ea typeface="HGPｺﾞｼｯｸE" pitchFamily="50" charset="-128"/>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en-US" altLang="ja-JP" sz="3200" b="0" i="0" u="none" strike="noStrike" kern="1200" cap="none" spc="0" normalizeH="0" baseline="0" noProof="0" dirty="0" smtClean="0">
                <a:ln>
                  <a:noFill/>
                </a:ln>
                <a:solidFill>
                  <a:schemeClr val="tx1"/>
                </a:solidFill>
                <a:effectLst/>
                <a:uLnTx/>
                <a:uFillTx/>
                <a:latin typeface="HGPｺﾞｼｯｸE" pitchFamily="50" charset="-128"/>
                <a:ea typeface="HGPｺﾞｼｯｸE" pitchFamily="50" charset="-128"/>
                <a:cs typeface="+mn-cs"/>
              </a:rPr>
              <a:t>	Bootstrap…Twitter</a:t>
            </a:r>
            <a:r>
              <a:rPr kumimoji="1" lang="ja-JP" altLang="en-US" sz="3200" b="0" i="0" u="none" strike="noStrike" kern="1200" cap="none" spc="0" normalizeH="0" baseline="0" noProof="0" dirty="0" smtClean="0">
                <a:ln>
                  <a:noFill/>
                </a:ln>
                <a:solidFill>
                  <a:schemeClr val="tx1"/>
                </a:solidFill>
                <a:effectLst/>
                <a:uLnTx/>
                <a:uFillTx/>
                <a:latin typeface="HGPｺﾞｼｯｸE" pitchFamily="50" charset="-128"/>
                <a:ea typeface="HGPｺﾞｼｯｸE" pitchFamily="50" charset="-128"/>
                <a:cs typeface="+mn-cs"/>
              </a:rPr>
              <a:t>がオープンソースで開発。</a:t>
            </a:r>
            <a:endParaRPr kumimoji="1" lang="en-US" altLang="ja-JP" sz="3200" b="0" i="0" u="none" strike="noStrike" kern="1200" cap="none" spc="0" normalizeH="0" baseline="0" noProof="0" dirty="0" smtClean="0">
              <a:ln>
                <a:noFill/>
              </a:ln>
              <a:solidFill>
                <a:schemeClr val="tx1"/>
              </a:solidFill>
              <a:effectLst/>
              <a:uLnTx/>
              <a:uFillTx/>
              <a:latin typeface="HGPｺﾞｼｯｸE" pitchFamily="50" charset="-128"/>
              <a:ea typeface="HGPｺﾞｼｯｸE" pitchFamily="50" charset="-128"/>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en-US" altLang="ja-JP" sz="3200" b="0" i="0" u="none" strike="noStrike" kern="1200" cap="none" spc="0" normalizeH="0" baseline="0" noProof="0" dirty="0" smtClean="0">
                <a:ln>
                  <a:noFill/>
                </a:ln>
                <a:solidFill>
                  <a:schemeClr val="tx1"/>
                </a:solidFill>
                <a:effectLst/>
                <a:uLnTx/>
                <a:uFillTx/>
                <a:latin typeface="HGPｺﾞｼｯｸE" pitchFamily="50" charset="-128"/>
                <a:ea typeface="HGPｺﾞｼｯｸE" pitchFamily="50" charset="-128"/>
                <a:cs typeface="+mn-cs"/>
              </a:rPr>
              <a:t>			</a:t>
            </a:r>
            <a:r>
              <a:rPr kumimoji="1" lang="ja-JP" altLang="en-US" sz="3200" b="0" i="0" u="none" strike="noStrike" kern="1200" cap="none" spc="0" normalizeH="0" baseline="0" noProof="0" dirty="0" smtClean="0">
                <a:ln>
                  <a:noFill/>
                </a:ln>
                <a:solidFill>
                  <a:schemeClr val="tx1"/>
                </a:solidFill>
                <a:effectLst/>
                <a:uLnTx/>
                <a:uFillTx/>
                <a:latin typeface="HGPｺﾞｼｯｸE" pitchFamily="50" charset="-128"/>
                <a:ea typeface="HGPｺﾞｼｯｸE" pitchFamily="50" charset="-128"/>
                <a:cs typeface="+mn-cs"/>
              </a:rPr>
              <a:t>　　</a:t>
            </a:r>
            <a:r>
              <a:rPr kumimoji="1" lang="en-US" altLang="ja-JP" sz="3200" b="0" i="0" u="none" strike="noStrike" kern="1200" cap="none" spc="0" normalizeH="0" baseline="0" noProof="0" dirty="0" smtClean="0">
                <a:ln>
                  <a:noFill/>
                </a:ln>
                <a:solidFill>
                  <a:schemeClr val="tx1"/>
                </a:solidFill>
                <a:effectLst/>
                <a:uLnTx/>
                <a:uFillTx/>
                <a:latin typeface="HGPｺﾞｼｯｸE" pitchFamily="50" charset="-128"/>
                <a:ea typeface="HGPｺﾞｼｯｸE" pitchFamily="50" charset="-128"/>
                <a:cs typeface="+mn-cs"/>
              </a:rPr>
              <a:t>Twitter</a:t>
            </a:r>
            <a:r>
              <a:rPr kumimoji="1" lang="ja-JP" altLang="en-US" sz="3200" b="0" i="0" u="none" strike="noStrike" kern="1200" cap="none" spc="0" normalizeH="0" baseline="0" noProof="0" dirty="0" smtClean="0">
                <a:ln>
                  <a:noFill/>
                </a:ln>
                <a:solidFill>
                  <a:schemeClr val="tx1"/>
                </a:solidFill>
                <a:effectLst/>
                <a:uLnTx/>
                <a:uFillTx/>
                <a:latin typeface="HGPｺﾞｼｯｸE" pitchFamily="50" charset="-128"/>
                <a:ea typeface="HGPｺﾞｼｯｸE" pitchFamily="50" charset="-128"/>
                <a:cs typeface="+mn-cs"/>
              </a:rPr>
              <a:t>ライクなデザインができ、</a:t>
            </a:r>
            <a:endParaRPr kumimoji="1" lang="en-US" altLang="ja-JP" sz="3200" b="0" i="0" u="none" strike="noStrike" kern="1200" cap="none" spc="0" normalizeH="0" baseline="0" noProof="0" dirty="0" smtClean="0">
              <a:ln>
                <a:noFill/>
              </a:ln>
              <a:solidFill>
                <a:schemeClr val="tx1"/>
              </a:solidFill>
              <a:effectLst/>
              <a:uLnTx/>
              <a:uFillTx/>
              <a:latin typeface="HGPｺﾞｼｯｸE" pitchFamily="50" charset="-128"/>
              <a:ea typeface="HGPｺﾞｼｯｸE" pitchFamily="50" charset="-128"/>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en-US" altLang="ja-JP" sz="3200" b="0" i="0" u="none" strike="noStrike" kern="1200" cap="none" spc="0" normalizeH="0" baseline="0" noProof="0" dirty="0" smtClean="0">
                <a:ln>
                  <a:noFill/>
                </a:ln>
                <a:solidFill>
                  <a:schemeClr val="tx1"/>
                </a:solidFill>
                <a:effectLst/>
                <a:uLnTx/>
                <a:uFillTx/>
                <a:latin typeface="HGPｺﾞｼｯｸE" pitchFamily="50" charset="-128"/>
                <a:ea typeface="HGPｺﾞｼｯｸE" pitchFamily="50" charset="-128"/>
                <a:cs typeface="+mn-cs"/>
              </a:rPr>
              <a:t>			</a:t>
            </a:r>
            <a:r>
              <a:rPr kumimoji="1" lang="ja-JP" altLang="en-US" sz="3200" b="0" i="0" u="none" strike="noStrike" kern="1200" cap="none" spc="0" normalizeH="0" baseline="0" noProof="0" dirty="0" smtClean="0">
                <a:ln>
                  <a:noFill/>
                </a:ln>
                <a:solidFill>
                  <a:schemeClr val="tx1"/>
                </a:solidFill>
                <a:effectLst/>
                <a:uLnTx/>
                <a:uFillTx/>
                <a:latin typeface="HGPｺﾞｼｯｸE" pitchFamily="50" charset="-128"/>
                <a:ea typeface="HGPｺﾞｼｯｸE" pitchFamily="50" charset="-128"/>
                <a:cs typeface="+mn-cs"/>
              </a:rPr>
              <a:t>　　レスポンシブデザインを実現する。</a:t>
            </a:r>
            <a:endParaRPr kumimoji="1" lang="ja-JP" altLang="en-US" sz="3200" b="0" i="0" u="none" strike="noStrike" kern="1200" cap="none" spc="0" normalizeH="0" baseline="0" noProof="0" dirty="0">
              <a:ln>
                <a:noFill/>
              </a:ln>
              <a:solidFill>
                <a:schemeClr val="tx1"/>
              </a:solidFill>
              <a:effectLst/>
              <a:uLnTx/>
              <a:uFillTx/>
              <a:latin typeface="HGPｺﾞｼｯｸE" pitchFamily="50" charset="-128"/>
              <a:ea typeface="HGPｺﾞｼｯｸE" pitchFamily="50" charset="-128"/>
              <a:cs typeface="+mn-c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9</a:t>
            </a:fld>
            <a:endParaRPr kumimoji="1" lang="ja-JP" altLang="en-US" dirty="0"/>
          </a:p>
        </p:txBody>
      </p:sp>
      <p:sp>
        <p:nvSpPr>
          <p:cNvPr id="5" name="タイトル 1"/>
          <p:cNvSpPr>
            <a:spLocks noGrp="1"/>
          </p:cNvSpPr>
          <p:nvPr>
            <p:ph type="title"/>
          </p:nvPr>
        </p:nvSpPr>
        <p:spPr>
          <a:xfrm>
            <a:off x="457200" y="274638"/>
            <a:ext cx="8229600" cy="1143000"/>
          </a:xfrm>
        </p:spPr>
        <p:txBody>
          <a:bodyPr/>
          <a:lstStyle/>
          <a:p>
            <a:r>
              <a:rPr lang="ja-JP" altLang="en-US" dirty="0" smtClean="0"/>
              <a:t>インフラツール変更による効果</a:t>
            </a:r>
            <a:endParaRPr kumimoji="1" lang="ja-JP" altLang="en-US" dirty="0"/>
          </a:p>
        </p:txBody>
      </p:sp>
      <p:sp>
        <p:nvSpPr>
          <p:cNvPr id="6" name="コンテンツ プレースホルダ 2"/>
          <p:cNvSpPr>
            <a:spLocks noGrp="1"/>
          </p:cNvSpPr>
          <p:nvPr>
            <p:ph idx="1"/>
          </p:nvPr>
        </p:nvSpPr>
        <p:spPr>
          <a:xfrm>
            <a:off x="457200" y="1600201"/>
            <a:ext cx="8229600" cy="2620888"/>
          </a:xfrm>
        </p:spPr>
        <p:txBody>
          <a:bodyPr/>
          <a:lstStyle/>
          <a:p>
            <a:r>
              <a:rPr kumimoji="1" lang="en-US" altLang="ja-JP" dirty="0" smtClean="0"/>
              <a:t>CI</a:t>
            </a:r>
            <a:r>
              <a:rPr lang="ja-JP" altLang="en-US" dirty="0" smtClean="0"/>
              <a:t>ツールの採用</a:t>
            </a:r>
            <a:endParaRPr kumimoji="1" lang="en-US" altLang="ja-JP" dirty="0" smtClean="0"/>
          </a:p>
          <a:p>
            <a:pPr>
              <a:buNone/>
            </a:pPr>
            <a:r>
              <a:rPr lang="en-US" altLang="ja-JP" dirty="0" smtClean="0"/>
              <a:t>	GitHub(</a:t>
            </a:r>
            <a:r>
              <a:rPr lang="ja-JP" altLang="en-US" dirty="0" smtClean="0"/>
              <a:t>ネットワーク上にあるレポジトリ</a:t>
            </a:r>
            <a:r>
              <a:rPr lang="en-US" altLang="ja-JP" dirty="0" smtClean="0"/>
              <a:t>)</a:t>
            </a:r>
            <a:r>
              <a:rPr lang="ja-JP" altLang="en-US" dirty="0" smtClean="0"/>
              <a:t>と連携し、コミットを取得して予め設定した通りに自動でテストを実行する。</a:t>
            </a:r>
            <a:endParaRPr kumimoji="1" lang="en-US" altLang="ja-JP" dirty="0" smtClean="0"/>
          </a:p>
          <a:p>
            <a:pPr>
              <a:buNone/>
            </a:pPr>
            <a:endParaRPr lang="en-US" altLang="ja-JP" dirty="0" smtClean="0"/>
          </a:p>
          <a:p>
            <a:pPr>
              <a:buNone/>
            </a:pPr>
            <a:endParaRPr kumimoji="1" lang="ja-JP" altLang="en-US" dirty="0"/>
          </a:p>
        </p:txBody>
      </p:sp>
      <p:pic>
        <p:nvPicPr>
          <p:cNvPr id="7" name="Picture 2"/>
          <p:cNvPicPr>
            <a:picLocks noChangeAspect="1" noChangeArrowheads="1"/>
          </p:cNvPicPr>
          <p:nvPr/>
        </p:nvPicPr>
        <p:blipFill>
          <a:blip r:embed="rId2" cstate="print"/>
          <a:srcRect/>
          <a:stretch>
            <a:fillRect/>
          </a:stretch>
        </p:blipFill>
        <p:spPr bwMode="auto">
          <a:xfrm>
            <a:off x="2411760" y="4221088"/>
            <a:ext cx="1407577" cy="296332"/>
          </a:xfrm>
          <a:prstGeom prst="rect">
            <a:avLst/>
          </a:prstGeom>
          <a:noFill/>
          <a:ln w="9525">
            <a:noFill/>
            <a:miter lim="800000"/>
            <a:headEnd/>
            <a:tailEnd/>
          </a:ln>
        </p:spPr>
      </p:pic>
      <p:pic>
        <p:nvPicPr>
          <p:cNvPr id="10" name="Picture 5"/>
          <p:cNvPicPr>
            <a:picLocks noChangeAspect="1" noChangeArrowheads="1"/>
          </p:cNvPicPr>
          <p:nvPr/>
        </p:nvPicPr>
        <p:blipFill>
          <a:blip r:embed="rId3" cstate="print"/>
          <a:srcRect/>
          <a:stretch>
            <a:fillRect/>
          </a:stretch>
        </p:blipFill>
        <p:spPr bwMode="auto">
          <a:xfrm>
            <a:off x="4860032" y="4221088"/>
            <a:ext cx="1344149" cy="312593"/>
          </a:xfrm>
          <a:prstGeom prst="rect">
            <a:avLst/>
          </a:prstGeom>
          <a:noFill/>
          <a:ln w="9525">
            <a:noFill/>
            <a:miter lim="800000"/>
            <a:headEnd/>
            <a:tailEnd/>
          </a:ln>
        </p:spPr>
      </p:pic>
      <p:sp>
        <p:nvSpPr>
          <p:cNvPr id="11" name="コンテンツ プレースホルダ 2"/>
          <p:cNvSpPr txBox="1">
            <a:spLocks/>
          </p:cNvSpPr>
          <p:nvPr/>
        </p:nvSpPr>
        <p:spPr>
          <a:xfrm>
            <a:off x="395536" y="5013176"/>
            <a:ext cx="8229600" cy="1684784"/>
          </a:xfrm>
          <a:prstGeom prst="rect">
            <a:avLst/>
          </a:prstGeom>
        </p:spPr>
        <p:txBody>
          <a:bodyPr vert="horz" lIns="91440" tIns="45720" rIns="91440" bIns="45720" rtlCol="0">
            <a:normAutofit fontScale="92500" lnSpcReduction="10000"/>
          </a:bodyPr>
          <a:lstStyle/>
          <a:p>
            <a:pPr marL="342900" marR="0" lvl="0" indent="-342900" algn="l" defTabSz="914400" rtl="0" eaLnBrk="1" fontAlgn="auto" latinLnBrk="0" hangingPunct="1">
              <a:lnSpc>
                <a:spcPct val="100000"/>
              </a:lnSpc>
              <a:spcBef>
                <a:spcPct val="20000"/>
              </a:spcBef>
              <a:spcAft>
                <a:spcPts val="0"/>
              </a:spcAft>
              <a:buClrTx/>
              <a:buSzTx/>
              <a:buFont typeface="HGPｺﾞｼｯｸE" pitchFamily="50" charset="-128"/>
              <a:buChar char="※"/>
              <a:tabLst/>
              <a:defRPr/>
            </a:pPr>
            <a:r>
              <a:rPr kumimoji="1" lang="en-US" altLang="ja-JP" sz="2800" b="0" i="0" u="none" strike="noStrike" kern="1200" cap="none" spc="0" normalizeH="0" baseline="0" noProof="0" dirty="0" smtClean="0">
                <a:ln>
                  <a:noFill/>
                </a:ln>
                <a:solidFill>
                  <a:schemeClr val="tx1"/>
                </a:solidFill>
                <a:effectLst/>
                <a:uLnTx/>
                <a:uFillTx/>
                <a:latin typeface="HGPｺﾞｼｯｸE" pitchFamily="50" charset="-128"/>
                <a:ea typeface="HGPｺﾞｼｯｸE" pitchFamily="50" charset="-128"/>
                <a:cs typeface="+mn-cs"/>
              </a:rPr>
              <a:t>CI(</a:t>
            </a:r>
            <a:r>
              <a:rPr kumimoji="1" lang="ja-JP" altLang="en-US" sz="2800" b="0" i="0" u="none" strike="noStrike" kern="1200" cap="none" spc="0" normalizeH="0" baseline="0" noProof="0" dirty="0" smtClean="0">
                <a:ln>
                  <a:noFill/>
                </a:ln>
                <a:solidFill>
                  <a:schemeClr val="tx1"/>
                </a:solidFill>
                <a:effectLst/>
                <a:uLnTx/>
                <a:uFillTx/>
                <a:latin typeface="HGPｺﾞｼｯｸE" pitchFamily="50" charset="-128"/>
                <a:ea typeface="HGPｺﾞｼｯｸE" pitchFamily="50" charset="-128"/>
                <a:cs typeface="+mn-cs"/>
              </a:rPr>
              <a:t>継続的インテグレーション</a:t>
            </a:r>
            <a:r>
              <a:rPr kumimoji="1" lang="en-US" altLang="ja-JP" sz="2800" b="0" i="0" u="none" strike="noStrike" kern="1200" cap="none" spc="0" normalizeH="0" baseline="0" noProof="0" dirty="0" smtClean="0">
                <a:ln>
                  <a:noFill/>
                </a:ln>
                <a:solidFill>
                  <a:schemeClr val="tx1"/>
                </a:solidFill>
                <a:effectLst/>
                <a:uLnTx/>
                <a:uFillTx/>
                <a:latin typeface="HGPｺﾞｼｯｸE" pitchFamily="50" charset="-128"/>
                <a:ea typeface="HGPｺﾞｼｯｸE" pitchFamily="50" charset="-128"/>
                <a:cs typeface="+mn-cs"/>
              </a:rPr>
              <a:t>)</a:t>
            </a:r>
            <a:r>
              <a:rPr kumimoji="1" lang="ja-JP" altLang="en-US" sz="2800" b="0" i="0" u="none" strike="noStrike" kern="1200" cap="none" spc="0" normalizeH="0" baseline="0" noProof="0" dirty="0" smtClean="0">
                <a:ln>
                  <a:noFill/>
                </a:ln>
                <a:solidFill>
                  <a:schemeClr val="tx1"/>
                </a:solidFill>
                <a:effectLst/>
                <a:uLnTx/>
                <a:uFillTx/>
                <a:latin typeface="HGPｺﾞｼｯｸE" pitchFamily="50" charset="-128"/>
                <a:ea typeface="HGPｺﾞｼｯｸE" pitchFamily="50" charset="-128"/>
                <a:cs typeface="+mn-cs"/>
              </a:rPr>
              <a:t>とは</a:t>
            </a:r>
            <a:endParaRPr kumimoji="1" lang="en-US" altLang="ja-JP" sz="2800" b="0" i="0" u="none" strike="noStrike" kern="1200" cap="none" spc="0" normalizeH="0" baseline="0" noProof="0" dirty="0" smtClean="0">
              <a:ln>
                <a:noFill/>
              </a:ln>
              <a:solidFill>
                <a:schemeClr val="tx1"/>
              </a:solidFill>
              <a:effectLst/>
              <a:uLnTx/>
              <a:uFillTx/>
              <a:latin typeface="HGPｺﾞｼｯｸE" pitchFamily="50" charset="-128"/>
              <a:ea typeface="HGPｺﾞｼｯｸE" pitchFamily="50" charset="-128"/>
              <a:cs typeface="+mn-cs"/>
            </a:endParaRPr>
          </a:p>
          <a:p>
            <a:pPr marL="342900" marR="0" lvl="0" indent="-342900" algn="l" defTabSz="914400" rtl="0" eaLnBrk="1" fontAlgn="auto" latinLnBrk="0" hangingPunct="1">
              <a:lnSpc>
                <a:spcPct val="100000"/>
              </a:lnSpc>
              <a:spcBef>
                <a:spcPct val="20000"/>
              </a:spcBef>
              <a:spcAft>
                <a:spcPts val="0"/>
              </a:spcAft>
              <a:buClrTx/>
              <a:buSzTx/>
              <a:tabLst/>
              <a:defRPr/>
            </a:pPr>
            <a:r>
              <a:rPr lang="en-US" altLang="ja-JP" sz="2800" dirty="0" smtClean="0">
                <a:latin typeface="HGPｺﾞｼｯｸE" pitchFamily="50" charset="-128"/>
                <a:ea typeface="HGPｺﾞｼｯｸE" pitchFamily="50" charset="-128"/>
              </a:rPr>
              <a:t>	XP(</a:t>
            </a:r>
            <a:r>
              <a:rPr lang="ja-JP" altLang="en-US" sz="2800" dirty="0" smtClean="0">
                <a:latin typeface="HGPｺﾞｼｯｸE" pitchFamily="50" charset="-128"/>
                <a:ea typeface="HGPｺﾞｼｯｸE" pitchFamily="50" charset="-128"/>
              </a:rPr>
              <a:t>エクストリームプログラミング</a:t>
            </a:r>
            <a:r>
              <a:rPr lang="en-US" altLang="ja-JP" sz="2800" dirty="0" smtClean="0">
                <a:latin typeface="HGPｺﾞｼｯｸE" pitchFamily="50" charset="-128"/>
                <a:ea typeface="HGPｺﾞｼｯｸE" pitchFamily="50" charset="-128"/>
              </a:rPr>
              <a:t>)</a:t>
            </a:r>
            <a:r>
              <a:rPr lang="ja-JP" altLang="en-US" sz="2800" dirty="0" smtClean="0">
                <a:latin typeface="HGPｺﾞｼｯｸE" pitchFamily="50" charset="-128"/>
                <a:ea typeface="HGPｺﾞｼｯｸE" pitchFamily="50" charset="-128"/>
              </a:rPr>
              <a:t>のプラクティスの一つでビルドやテスト等を継続的に実行していくことを示す。</a:t>
            </a:r>
            <a:endParaRPr lang="en-US" altLang="ja-JP" sz="2800" dirty="0" smtClean="0">
              <a:latin typeface="HGPｺﾞｼｯｸE" pitchFamily="50" charset="-128"/>
              <a:ea typeface="HGPｺﾞｼｯｸE" pitchFamily="50" charset="-128"/>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1" lang="en-US" altLang="ja-JP" sz="2800" b="0" i="0" u="none" strike="noStrike" kern="1200" cap="none" spc="0" normalizeH="0" baseline="0" noProof="0" dirty="0" smtClean="0">
                <a:ln>
                  <a:noFill/>
                </a:ln>
                <a:solidFill>
                  <a:schemeClr val="tx1"/>
                </a:solidFill>
                <a:effectLst/>
                <a:uLnTx/>
                <a:uFillTx/>
                <a:latin typeface="HGPｺﾞｼｯｸE" pitchFamily="50" charset="-128"/>
                <a:ea typeface="HGPｺﾞｼｯｸE" pitchFamily="50" charset="-128"/>
                <a:cs typeface="+mn-cs"/>
              </a:rPr>
              <a:t>	</a:t>
            </a:r>
            <a:r>
              <a:rPr kumimoji="1" lang="ja-JP" altLang="en-US" sz="2800" b="0" i="0" u="none" strike="noStrike" kern="1200" cap="none" spc="0" normalizeH="0" baseline="0" noProof="0" dirty="0" smtClean="0">
                <a:ln>
                  <a:noFill/>
                </a:ln>
                <a:solidFill>
                  <a:schemeClr val="tx1"/>
                </a:solidFill>
                <a:effectLst/>
                <a:uLnTx/>
                <a:uFillTx/>
                <a:latin typeface="HGPｺﾞｼｯｸE" pitchFamily="50" charset="-128"/>
                <a:ea typeface="HGPｺﾞｼｯｸE" pitchFamily="50" charset="-128"/>
                <a:cs typeface="+mn-cs"/>
              </a:rPr>
              <a:t>これにより、品質向上や納期短縮が図れる。</a:t>
            </a:r>
            <a:endParaRPr kumimoji="1" lang="en-US" altLang="ja-JP" sz="2800" b="0" i="0" u="none" strike="noStrike" kern="1200" cap="none" spc="0" normalizeH="0" baseline="0" noProof="0" dirty="0" smtClean="0">
              <a:ln>
                <a:noFill/>
              </a:ln>
              <a:solidFill>
                <a:schemeClr val="tx1"/>
              </a:solidFill>
              <a:effectLst/>
              <a:uLnTx/>
              <a:uFillTx/>
              <a:latin typeface="HGPｺﾞｼｯｸE" pitchFamily="50" charset="-128"/>
              <a:ea typeface="HGPｺﾞｼｯｸE" pitchFamily="50" charset="-128"/>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lang="en-US" altLang="ja-JP" sz="2800" dirty="0" smtClean="0">
              <a:latin typeface="HGPｺﾞｼｯｸE" pitchFamily="50" charset="-128"/>
              <a:ea typeface="HGPｺﾞｼｯｸE" pitchFamily="50" charset="-128"/>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1" lang="ja-JP" altLang="en-US" sz="2800" b="0" i="0" u="none" strike="noStrike" kern="1200" cap="none" spc="0" normalizeH="0" baseline="0" noProof="0" dirty="0">
              <a:ln>
                <a:noFill/>
              </a:ln>
              <a:solidFill>
                <a:schemeClr val="tx1"/>
              </a:solidFill>
              <a:effectLst/>
              <a:uLnTx/>
              <a:uFillTx/>
              <a:latin typeface="HGPｺﾞｼｯｸE" pitchFamily="50" charset="-128"/>
              <a:ea typeface="HGPｺﾞｼｯｸE" pitchFamily="50" charset="-128"/>
              <a:cs typeface="+mn-cs"/>
            </a:endParaRPr>
          </a:p>
        </p:txBody>
      </p:sp>
    </p:spTree>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2687</TotalTime>
  <Words>858</Words>
  <Application>Microsoft Office PowerPoint</Application>
  <PresentationFormat>画面に合わせる (4:3)</PresentationFormat>
  <Paragraphs>271</Paragraphs>
  <Slides>27</Slides>
  <Notes>3</Notes>
  <HiddenSlides>0</HiddenSlides>
  <MMClips>0</MMClips>
  <ScaleCrop>false</ScaleCrop>
  <HeadingPairs>
    <vt:vector size="4" baseType="variant">
      <vt:variant>
        <vt:lpstr>テーマ</vt:lpstr>
      </vt:variant>
      <vt:variant>
        <vt:i4>1</vt:i4>
      </vt:variant>
      <vt:variant>
        <vt:lpstr>スライド タイトル</vt:lpstr>
      </vt:variant>
      <vt:variant>
        <vt:i4>27</vt:i4>
      </vt:variant>
    </vt:vector>
  </HeadingPairs>
  <TitlesOfParts>
    <vt:vector size="28" baseType="lpstr">
      <vt:lpstr>Office テーマ</vt:lpstr>
      <vt:lpstr>NetCommons3プラグイン開発における 機能提案及び、評価</vt:lpstr>
      <vt:lpstr>背景と目的</vt:lpstr>
      <vt:lpstr>背景と目的</vt:lpstr>
      <vt:lpstr>目次</vt:lpstr>
      <vt:lpstr>NetCommons3とは</vt:lpstr>
      <vt:lpstr>NC2→NC3の大きな違い</vt:lpstr>
      <vt:lpstr>インフラツール変更による効果</vt:lpstr>
      <vt:lpstr>インフラツール変更による効果</vt:lpstr>
      <vt:lpstr>インフラツール変更による効果</vt:lpstr>
      <vt:lpstr>コミュニティウェアとしてのNetCommons</vt:lpstr>
      <vt:lpstr>各スペースによる機能</vt:lpstr>
      <vt:lpstr>スライド 12</vt:lpstr>
      <vt:lpstr>権限によるコンテンツ管理</vt:lpstr>
      <vt:lpstr>スライド 14</vt:lpstr>
      <vt:lpstr>開発に利用するアプリケーション</vt:lpstr>
      <vt:lpstr>開発フロー</vt:lpstr>
      <vt:lpstr>スライド 17</vt:lpstr>
      <vt:lpstr>双方向データバンディング</vt:lpstr>
      <vt:lpstr>スライド 19</vt:lpstr>
      <vt:lpstr>スライド 20</vt:lpstr>
      <vt:lpstr>サブミットロック</vt:lpstr>
      <vt:lpstr>ＮＣ２のiframe画面構成</vt:lpstr>
      <vt:lpstr>ブラウザによるエラーダイアログ</vt:lpstr>
      <vt:lpstr>スライド 24</vt:lpstr>
      <vt:lpstr>スライド 25</vt:lpstr>
      <vt:lpstr>スライド 26</vt:lpstr>
      <vt:lpstr>デモ</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NetCommons3開発における 機能提案および評価</dc:title>
  <dc:creator>joho</dc:creator>
  <cp:lastModifiedBy>hokada</cp:lastModifiedBy>
  <cp:revision>278</cp:revision>
  <dcterms:created xsi:type="dcterms:W3CDTF">2014-10-23T15:17:38Z</dcterms:created>
  <dcterms:modified xsi:type="dcterms:W3CDTF">2014-11-25T07:15:13Z</dcterms:modified>
</cp:coreProperties>
</file>