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B1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0" autoAdjust="0"/>
    <p:restoredTop sz="92794" autoAdjust="0"/>
  </p:normalViewPr>
  <p:slideViewPr>
    <p:cSldViewPr>
      <p:cViewPr varScale="1">
        <p:scale>
          <a:sx n="103" d="100"/>
          <a:sy n="103" d="100"/>
        </p:scale>
        <p:origin x="-10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177C1-85B5-46F1-8879-2777DFAAA606}" type="doc">
      <dgm:prSet loTypeId="urn:microsoft.com/office/officeart/2005/8/layout/venn1" loCatId="relationship" qsTypeId="urn:microsoft.com/office/officeart/2005/8/quickstyle/3d7" qsCatId="3D" csTypeId="urn:microsoft.com/office/officeart/2005/8/colors/accent6_2" csCatId="accent6" phldr="1"/>
      <dgm:spPr/>
    </dgm:pt>
    <dgm:pt modelId="{2DF3F5DC-C8DE-4E49-80A2-F8940DDAA4C6}">
      <dgm:prSet phldrT="[テキスト]" custT="1"/>
      <dgm:spPr/>
      <dgm:t>
        <a:bodyPr anchor="t"/>
        <a:lstStyle/>
        <a:p>
          <a:r>
            <a:rPr kumimoji="1" lang="ja-JP" altLang="en-US" sz="4000" dirty="0" smtClean="0"/>
            <a:t>コミュニティウェア</a:t>
          </a:r>
          <a:endParaRPr kumimoji="1" lang="ja-JP" altLang="en-US" sz="4000" dirty="0"/>
        </a:p>
      </dgm:t>
    </dgm:pt>
    <dgm:pt modelId="{7A944506-844F-417E-85EA-866A3B39B047}" type="par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68262626-99F7-444B-AE16-149ADAF348BF}" type="sibTrans" cxnId="{F7BB49E9-D04B-4131-AD71-D909E5CD3D54}">
      <dgm:prSet/>
      <dgm:spPr/>
      <dgm:t>
        <a:bodyPr/>
        <a:lstStyle/>
        <a:p>
          <a:endParaRPr kumimoji="1" lang="ja-JP" altLang="en-US"/>
        </a:p>
      </dgm:t>
    </dgm:pt>
    <dgm:pt modelId="{F93D8D4C-5317-4033-9681-07895CCA85B4}" type="pres">
      <dgm:prSet presAssocID="{9C5177C1-85B5-46F1-8879-2777DFAAA606}" presName="compositeShape" presStyleCnt="0">
        <dgm:presLayoutVars>
          <dgm:chMax val="7"/>
          <dgm:dir/>
          <dgm:resizeHandles val="exact"/>
        </dgm:presLayoutVars>
      </dgm:prSet>
      <dgm:spPr/>
    </dgm:pt>
    <dgm:pt modelId="{1E66FDC4-2205-443C-A921-D4A5F5C8006E}" type="pres">
      <dgm:prSet presAssocID="{2DF3F5DC-C8DE-4E49-80A2-F8940DDAA4C6}" presName="circ1TxSh" presStyleLbl="vennNode1" presStyleIdx="0" presStyleCnt="1" custLinFactNeighborX="-7811" custLinFactNeighborY="-1134"/>
      <dgm:spPr/>
      <dgm:t>
        <a:bodyPr/>
        <a:lstStyle/>
        <a:p>
          <a:endParaRPr kumimoji="1" lang="ja-JP" altLang="en-US"/>
        </a:p>
      </dgm:t>
    </dgm:pt>
  </dgm:ptLst>
  <dgm:cxnLst>
    <dgm:cxn modelId="{3FA90D64-C70E-4C33-99E5-1652017EBC8D}" type="presOf" srcId="{2DF3F5DC-C8DE-4E49-80A2-F8940DDAA4C6}" destId="{1E66FDC4-2205-443C-A921-D4A5F5C8006E}" srcOrd="0" destOrd="0" presId="urn:microsoft.com/office/officeart/2005/8/layout/venn1"/>
    <dgm:cxn modelId="{F7BB49E9-D04B-4131-AD71-D909E5CD3D54}" srcId="{9C5177C1-85B5-46F1-8879-2777DFAAA606}" destId="{2DF3F5DC-C8DE-4E49-80A2-F8940DDAA4C6}" srcOrd="0" destOrd="0" parTransId="{7A944506-844F-417E-85EA-866A3B39B047}" sibTransId="{68262626-99F7-444B-AE16-149ADAF348BF}"/>
    <dgm:cxn modelId="{082DBEC6-C15B-4F87-A4EF-3A66CAA63F3C}" type="presOf" srcId="{9C5177C1-85B5-46F1-8879-2777DFAAA606}" destId="{F93D8D4C-5317-4033-9681-07895CCA85B4}" srcOrd="0" destOrd="0" presId="urn:microsoft.com/office/officeart/2005/8/layout/venn1"/>
    <dgm:cxn modelId="{8F92EA0F-6AEB-400A-ABE5-22A232FCCE59}" type="presParOf" srcId="{F93D8D4C-5317-4033-9681-07895CCA85B4}" destId="{1E66FDC4-2205-443C-A921-D4A5F5C8006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7C3D6-7AF0-4D30-A794-6E4DE595ED9B}" type="doc">
      <dgm:prSet loTypeId="urn:microsoft.com/office/officeart/2005/8/layout/cycle8" loCatId="cycle" qsTypeId="urn:microsoft.com/office/officeart/2005/8/quickstyle/3d7" qsCatId="3D" csTypeId="urn:microsoft.com/office/officeart/2005/8/colors/colorful4" csCatId="colorful" phldr="1"/>
      <dgm:spPr/>
    </dgm:pt>
    <dgm:pt modelId="{DF5B00D0-5B36-49D7-9B4B-F5F828917D7E}">
      <dgm:prSet phldrT="[テキスト]"/>
      <dgm:spPr/>
      <dgm:t>
        <a:bodyPr/>
        <a:lstStyle/>
        <a:p>
          <a:r>
            <a:rPr kumimoji="1" lang="en-US" altLang="ja-JP" dirty="0" smtClean="0"/>
            <a:t>LMS</a:t>
          </a:r>
          <a:endParaRPr kumimoji="1" lang="ja-JP" altLang="en-US" dirty="0"/>
        </a:p>
      </dgm:t>
    </dgm:pt>
    <dgm:pt modelId="{F44D5C0D-1A5C-46A1-B5EB-C2E6AF31C0D0}" type="par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8C046B52-DD2C-4E69-9959-B0248C4D3A55}" type="sibTrans" cxnId="{A11379C6-F3D1-417F-8791-3D93F3A3F31D}">
      <dgm:prSet/>
      <dgm:spPr/>
      <dgm:t>
        <a:bodyPr/>
        <a:lstStyle/>
        <a:p>
          <a:endParaRPr kumimoji="1" lang="ja-JP" altLang="en-US"/>
        </a:p>
      </dgm:t>
    </dgm:pt>
    <dgm:pt modelId="{EE24DBAE-57C4-4A31-BB18-7EDEEA8ABA29}">
      <dgm:prSet phldrT="[テキスト]"/>
      <dgm:spPr/>
      <dgm:t>
        <a:bodyPr/>
        <a:lstStyle/>
        <a:p>
          <a:r>
            <a:rPr kumimoji="1" lang="en-US" altLang="ja-JP" dirty="0" smtClean="0"/>
            <a:t>CMS</a:t>
          </a:r>
          <a:endParaRPr kumimoji="1" lang="ja-JP" altLang="en-US" dirty="0"/>
        </a:p>
      </dgm:t>
    </dgm:pt>
    <dgm:pt modelId="{D9771CCC-7590-471B-B8C8-DE16DA51D339}" type="par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F367A3C6-A859-4C5D-9105-AD5D45B746B8}" type="sibTrans" cxnId="{79DE550D-2393-4BFE-8222-476203C36ACF}">
      <dgm:prSet/>
      <dgm:spPr/>
      <dgm:t>
        <a:bodyPr/>
        <a:lstStyle/>
        <a:p>
          <a:endParaRPr kumimoji="1" lang="ja-JP" altLang="en-US"/>
        </a:p>
      </dgm:t>
    </dgm:pt>
    <dgm:pt modelId="{4BED555A-1590-4D7E-ADB8-ECA563585937}">
      <dgm:prSet phldrT="[テキスト]"/>
      <dgm:spPr/>
      <dgm:t>
        <a:bodyPr/>
        <a:lstStyle/>
        <a:p>
          <a:r>
            <a:rPr kumimoji="1" lang="ja-JP" altLang="en-US" dirty="0" smtClean="0"/>
            <a:t>グループウェア</a:t>
          </a:r>
          <a:endParaRPr kumimoji="1" lang="ja-JP" altLang="en-US" dirty="0"/>
        </a:p>
      </dgm:t>
    </dgm:pt>
    <dgm:pt modelId="{D84E0D8C-72D5-4A34-A929-BE0A9C5C75EB}" type="sib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40CA3AEA-4EF0-47C3-AA1D-01E2346DF523}" type="parTrans" cxnId="{ADFD41A7-E9F8-4148-9823-7544989EE9D0}">
      <dgm:prSet/>
      <dgm:spPr/>
      <dgm:t>
        <a:bodyPr/>
        <a:lstStyle/>
        <a:p>
          <a:endParaRPr kumimoji="1" lang="ja-JP" altLang="en-US"/>
        </a:p>
      </dgm:t>
    </dgm:pt>
    <dgm:pt modelId="{6DEBFE76-F50B-4E1F-89C4-9E82FBBB622D}" type="pres">
      <dgm:prSet presAssocID="{DEC7C3D6-7AF0-4D30-A794-6E4DE595ED9B}" presName="compositeShape" presStyleCnt="0">
        <dgm:presLayoutVars>
          <dgm:chMax val="7"/>
          <dgm:dir/>
          <dgm:resizeHandles val="exact"/>
        </dgm:presLayoutVars>
      </dgm:prSet>
      <dgm:spPr/>
    </dgm:pt>
    <dgm:pt modelId="{14542299-8FB5-49A4-8BC7-DC3B8AAAD031}" type="pres">
      <dgm:prSet presAssocID="{DEC7C3D6-7AF0-4D30-A794-6E4DE595ED9B}" presName="wedge1" presStyleLbl="node1" presStyleIdx="0" presStyleCnt="3"/>
      <dgm:spPr/>
      <dgm:t>
        <a:bodyPr/>
        <a:lstStyle/>
        <a:p>
          <a:endParaRPr kumimoji="1" lang="ja-JP" altLang="en-US"/>
        </a:p>
      </dgm:t>
    </dgm:pt>
    <dgm:pt modelId="{E0CB851D-6584-4C84-B71E-1FCFC128F4F8}" type="pres">
      <dgm:prSet presAssocID="{DEC7C3D6-7AF0-4D30-A794-6E4DE595ED9B}" presName="dummy1a" presStyleCnt="0"/>
      <dgm:spPr/>
    </dgm:pt>
    <dgm:pt modelId="{20B71881-B00E-4574-B150-BCB3947E4DB4}" type="pres">
      <dgm:prSet presAssocID="{DEC7C3D6-7AF0-4D30-A794-6E4DE595ED9B}" presName="dummy1b" presStyleCnt="0"/>
      <dgm:spPr/>
    </dgm:pt>
    <dgm:pt modelId="{8CCF9CA7-2AD8-443F-8021-AC82A70558CD}" type="pres">
      <dgm:prSet presAssocID="{DEC7C3D6-7AF0-4D30-A794-6E4DE595ED9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81BF78A-AC3B-4F7F-BBF5-399C1E139E96}" type="pres">
      <dgm:prSet presAssocID="{DEC7C3D6-7AF0-4D30-A794-6E4DE595ED9B}" presName="wedge2" presStyleLbl="node1" presStyleIdx="1" presStyleCnt="3"/>
      <dgm:spPr/>
      <dgm:t>
        <a:bodyPr/>
        <a:lstStyle/>
        <a:p>
          <a:endParaRPr kumimoji="1" lang="ja-JP" altLang="en-US"/>
        </a:p>
      </dgm:t>
    </dgm:pt>
    <dgm:pt modelId="{A5013B90-A1C6-4BBF-BC12-149A39D60D11}" type="pres">
      <dgm:prSet presAssocID="{DEC7C3D6-7AF0-4D30-A794-6E4DE595ED9B}" presName="dummy2a" presStyleCnt="0"/>
      <dgm:spPr/>
    </dgm:pt>
    <dgm:pt modelId="{954BC445-154C-4F69-BE56-35435CC24676}" type="pres">
      <dgm:prSet presAssocID="{DEC7C3D6-7AF0-4D30-A794-6E4DE595ED9B}" presName="dummy2b" presStyleCnt="0"/>
      <dgm:spPr/>
    </dgm:pt>
    <dgm:pt modelId="{FAF25406-EBEB-47ED-BDA2-9E6122D58D87}" type="pres">
      <dgm:prSet presAssocID="{DEC7C3D6-7AF0-4D30-A794-6E4DE595ED9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BD9481F-F298-4BEF-B51B-FD065803D005}" type="pres">
      <dgm:prSet presAssocID="{DEC7C3D6-7AF0-4D30-A794-6E4DE595ED9B}" presName="wedge3" presStyleLbl="node1" presStyleIdx="2" presStyleCnt="3" custLinFactNeighborX="920" custLinFactNeighborY="-1304"/>
      <dgm:spPr/>
      <dgm:t>
        <a:bodyPr/>
        <a:lstStyle/>
        <a:p>
          <a:endParaRPr kumimoji="1" lang="ja-JP" altLang="en-US"/>
        </a:p>
      </dgm:t>
    </dgm:pt>
    <dgm:pt modelId="{0DB7E80A-AFCC-4B35-85D1-0026BB373856}" type="pres">
      <dgm:prSet presAssocID="{DEC7C3D6-7AF0-4D30-A794-6E4DE595ED9B}" presName="dummy3a" presStyleCnt="0"/>
      <dgm:spPr/>
    </dgm:pt>
    <dgm:pt modelId="{9C27C72C-3EF5-459B-8699-A2A7E2ACCF19}" type="pres">
      <dgm:prSet presAssocID="{DEC7C3D6-7AF0-4D30-A794-6E4DE595ED9B}" presName="dummy3b" presStyleCnt="0"/>
      <dgm:spPr/>
    </dgm:pt>
    <dgm:pt modelId="{453C773D-7920-4261-A3CA-18F0224DDE92}" type="pres">
      <dgm:prSet presAssocID="{DEC7C3D6-7AF0-4D30-A794-6E4DE595ED9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3E0AE61-CE93-44BE-8E14-67846A941D62}" type="pres">
      <dgm:prSet presAssocID="{8C046B52-DD2C-4E69-9959-B0248C4D3A55}" presName="arrowWedge1" presStyleLbl="fgSibTrans2D1" presStyleIdx="0" presStyleCnt="3"/>
      <dgm:spPr/>
    </dgm:pt>
    <dgm:pt modelId="{B4306885-22CC-4709-8586-50DA46FA6583}" type="pres">
      <dgm:prSet presAssocID="{D84E0D8C-72D5-4A34-A929-BE0A9C5C75EB}" presName="arrowWedge2" presStyleLbl="fgSibTrans2D1" presStyleIdx="1" presStyleCnt="3"/>
      <dgm:spPr/>
    </dgm:pt>
    <dgm:pt modelId="{52850875-5E76-4667-BCF4-C28487ACED0D}" type="pres">
      <dgm:prSet presAssocID="{F367A3C6-A859-4C5D-9105-AD5D45B746B8}" presName="arrowWedge3" presStyleLbl="fgSibTrans2D1" presStyleIdx="2" presStyleCnt="3"/>
      <dgm:spPr/>
    </dgm:pt>
  </dgm:ptLst>
  <dgm:cxnLst>
    <dgm:cxn modelId="{74BFD986-0D14-4D61-B308-FB8FAF059972}" type="presOf" srcId="{DF5B00D0-5B36-49D7-9B4B-F5F828917D7E}" destId="{8CCF9CA7-2AD8-443F-8021-AC82A70558CD}" srcOrd="1" destOrd="0" presId="urn:microsoft.com/office/officeart/2005/8/layout/cycle8"/>
    <dgm:cxn modelId="{FC372DD0-2B56-4EC0-8E27-0CA528DF6D4E}" type="presOf" srcId="{DF5B00D0-5B36-49D7-9B4B-F5F828917D7E}" destId="{14542299-8FB5-49A4-8BC7-DC3B8AAAD031}" srcOrd="0" destOrd="0" presId="urn:microsoft.com/office/officeart/2005/8/layout/cycle8"/>
    <dgm:cxn modelId="{9F899B57-DEE3-411A-A070-8E21A0F9066F}" type="presOf" srcId="{EE24DBAE-57C4-4A31-BB18-7EDEEA8ABA29}" destId="{0BD9481F-F298-4BEF-B51B-FD065803D005}" srcOrd="0" destOrd="0" presId="urn:microsoft.com/office/officeart/2005/8/layout/cycle8"/>
    <dgm:cxn modelId="{79DE550D-2393-4BFE-8222-476203C36ACF}" srcId="{DEC7C3D6-7AF0-4D30-A794-6E4DE595ED9B}" destId="{EE24DBAE-57C4-4A31-BB18-7EDEEA8ABA29}" srcOrd="2" destOrd="0" parTransId="{D9771CCC-7590-471B-B8C8-DE16DA51D339}" sibTransId="{F367A3C6-A859-4C5D-9105-AD5D45B746B8}"/>
    <dgm:cxn modelId="{FCE2ADF7-B3C7-452A-8705-71F34B76BD68}" type="presOf" srcId="{DEC7C3D6-7AF0-4D30-A794-6E4DE595ED9B}" destId="{6DEBFE76-F50B-4E1F-89C4-9E82FBBB622D}" srcOrd="0" destOrd="0" presId="urn:microsoft.com/office/officeart/2005/8/layout/cycle8"/>
    <dgm:cxn modelId="{A5C4B765-84D4-406E-8F6F-9ECA6E8E830F}" type="presOf" srcId="{4BED555A-1590-4D7E-ADB8-ECA563585937}" destId="{FAF25406-EBEB-47ED-BDA2-9E6122D58D87}" srcOrd="1" destOrd="0" presId="urn:microsoft.com/office/officeart/2005/8/layout/cycle8"/>
    <dgm:cxn modelId="{B436B201-2472-46A1-916B-D816B45F2E62}" type="presOf" srcId="{4BED555A-1590-4D7E-ADB8-ECA563585937}" destId="{E81BF78A-AC3B-4F7F-BBF5-399C1E139E96}" srcOrd="0" destOrd="0" presId="urn:microsoft.com/office/officeart/2005/8/layout/cycle8"/>
    <dgm:cxn modelId="{6A2A09B0-E141-4B0D-BEB4-BB1B6CE29701}" type="presOf" srcId="{EE24DBAE-57C4-4A31-BB18-7EDEEA8ABA29}" destId="{453C773D-7920-4261-A3CA-18F0224DDE92}" srcOrd="1" destOrd="0" presId="urn:microsoft.com/office/officeart/2005/8/layout/cycle8"/>
    <dgm:cxn modelId="{ADFD41A7-E9F8-4148-9823-7544989EE9D0}" srcId="{DEC7C3D6-7AF0-4D30-A794-6E4DE595ED9B}" destId="{4BED555A-1590-4D7E-ADB8-ECA563585937}" srcOrd="1" destOrd="0" parTransId="{40CA3AEA-4EF0-47C3-AA1D-01E2346DF523}" sibTransId="{D84E0D8C-72D5-4A34-A929-BE0A9C5C75EB}"/>
    <dgm:cxn modelId="{A11379C6-F3D1-417F-8791-3D93F3A3F31D}" srcId="{DEC7C3D6-7AF0-4D30-A794-6E4DE595ED9B}" destId="{DF5B00D0-5B36-49D7-9B4B-F5F828917D7E}" srcOrd="0" destOrd="0" parTransId="{F44D5C0D-1A5C-46A1-B5EB-C2E6AF31C0D0}" sibTransId="{8C046B52-DD2C-4E69-9959-B0248C4D3A55}"/>
    <dgm:cxn modelId="{AB72B851-0C98-41C5-ACAB-B4DEADC12446}" type="presParOf" srcId="{6DEBFE76-F50B-4E1F-89C4-9E82FBBB622D}" destId="{14542299-8FB5-49A4-8BC7-DC3B8AAAD031}" srcOrd="0" destOrd="0" presId="urn:microsoft.com/office/officeart/2005/8/layout/cycle8"/>
    <dgm:cxn modelId="{2D960EAF-5E33-4BF3-A561-90421D808377}" type="presParOf" srcId="{6DEBFE76-F50B-4E1F-89C4-9E82FBBB622D}" destId="{E0CB851D-6584-4C84-B71E-1FCFC128F4F8}" srcOrd="1" destOrd="0" presId="urn:microsoft.com/office/officeart/2005/8/layout/cycle8"/>
    <dgm:cxn modelId="{9C61E07F-FCD9-400F-B375-52FCC7779676}" type="presParOf" srcId="{6DEBFE76-F50B-4E1F-89C4-9E82FBBB622D}" destId="{20B71881-B00E-4574-B150-BCB3947E4DB4}" srcOrd="2" destOrd="0" presId="urn:microsoft.com/office/officeart/2005/8/layout/cycle8"/>
    <dgm:cxn modelId="{71A13676-14FD-4E6D-B990-8BB96E89EA13}" type="presParOf" srcId="{6DEBFE76-F50B-4E1F-89C4-9E82FBBB622D}" destId="{8CCF9CA7-2AD8-443F-8021-AC82A70558CD}" srcOrd="3" destOrd="0" presId="urn:microsoft.com/office/officeart/2005/8/layout/cycle8"/>
    <dgm:cxn modelId="{2ED65D54-AC33-40CC-80DC-5A11C7899572}" type="presParOf" srcId="{6DEBFE76-F50B-4E1F-89C4-9E82FBBB622D}" destId="{E81BF78A-AC3B-4F7F-BBF5-399C1E139E96}" srcOrd="4" destOrd="0" presId="urn:microsoft.com/office/officeart/2005/8/layout/cycle8"/>
    <dgm:cxn modelId="{61F5C201-0EAE-4BA1-BCF2-F48FBFF2C254}" type="presParOf" srcId="{6DEBFE76-F50B-4E1F-89C4-9E82FBBB622D}" destId="{A5013B90-A1C6-4BBF-BC12-149A39D60D11}" srcOrd="5" destOrd="0" presId="urn:microsoft.com/office/officeart/2005/8/layout/cycle8"/>
    <dgm:cxn modelId="{F8C3614E-E6BD-4C58-A9CC-218D8196D638}" type="presParOf" srcId="{6DEBFE76-F50B-4E1F-89C4-9E82FBBB622D}" destId="{954BC445-154C-4F69-BE56-35435CC24676}" srcOrd="6" destOrd="0" presId="urn:microsoft.com/office/officeart/2005/8/layout/cycle8"/>
    <dgm:cxn modelId="{D160316F-1098-4C48-A5BD-CBEFB4EEC581}" type="presParOf" srcId="{6DEBFE76-F50B-4E1F-89C4-9E82FBBB622D}" destId="{FAF25406-EBEB-47ED-BDA2-9E6122D58D87}" srcOrd="7" destOrd="0" presId="urn:microsoft.com/office/officeart/2005/8/layout/cycle8"/>
    <dgm:cxn modelId="{42829C9E-633E-46A2-BE1C-D0D67FF8B6E1}" type="presParOf" srcId="{6DEBFE76-F50B-4E1F-89C4-9E82FBBB622D}" destId="{0BD9481F-F298-4BEF-B51B-FD065803D005}" srcOrd="8" destOrd="0" presId="urn:microsoft.com/office/officeart/2005/8/layout/cycle8"/>
    <dgm:cxn modelId="{3B54A16E-D526-4883-BF3E-D43DB44E9E56}" type="presParOf" srcId="{6DEBFE76-F50B-4E1F-89C4-9E82FBBB622D}" destId="{0DB7E80A-AFCC-4B35-85D1-0026BB373856}" srcOrd="9" destOrd="0" presId="urn:microsoft.com/office/officeart/2005/8/layout/cycle8"/>
    <dgm:cxn modelId="{8CAA2C07-908D-43A3-8471-6F569A646EFF}" type="presParOf" srcId="{6DEBFE76-F50B-4E1F-89C4-9E82FBBB622D}" destId="{9C27C72C-3EF5-459B-8699-A2A7E2ACCF19}" srcOrd="10" destOrd="0" presId="urn:microsoft.com/office/officeart/2005/8/layout/cycle8"/>
    <dgm:cxn modelId="{6CD6731F-7F33-4CC8-9907-ADF2BAF4F0A3}" type="presParOf" srcId="{6DEBFE76-F50B-4E1F-89C4-9E82FBBB622D}" destId="{453C773D-7920-4261-A3CA-18F0224DDE92}" srcOrd="11" destOrd="0" presId="urn:microsoft.com/office/officeart/2005/8/layout/cycle8"/>
    <dgm:cxn modelId="{417C0A99-D63C-4FFF-BE9A-38204A44CB02}" type="presParOf" srcId="{6DEBFE76-F50B-4E1F-89C4-9E82FBBB622D}" destId="{B3E0AE61-CE93-44BE-8E14-67846A941D62}" srcOrd="12" destOrd="0" presId="urn:microsoft.com/office/officeart/2005/8/layout/cycle8"/>
    <dgm:cxn modelId="{6A148EEB-EE11-49B8-A1E0-40CC3A1EAC56}" type="presParOf" srcId="{6DEBFE76-F50B-4E1F-89C4-9E82FBBB622D}" destId="{B4306885-22CC-4709-8586-50DA46FA6583}" srcOrd="13" destOrd="0" presId="urn:microsoft.com/office/officeart/2005/8/layout/cycle8"/>
    <dgm:cxn modelId="{39F452FE-CA77-4068-B8DF-137F26A4B6EB}" type="presParOf" srcId="{6DEBFE76-F50B-4E1F-89C4-9E82FBBB622D}" destId="{52850875-5E76-4667-BCF4-C28487ACED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6525A-161A-4438-BBF2-11171A2FDEE8}" type="doc">
      <dgm:prSet loTypeId="urn:microsoft.com/office/officeart/2005/8/layout/radial4" loCatId="relationship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F751472D-4690-424E-9FC1-E453610DBA90}">
      <dgm:prSet phldrT="[テキスト]" custT="1"/>
      <dgm:spPr/>
      <dgm:t>
        <a:bodyPr/>
        <a:lstStyle/>
        <a:p>
          <a:r>
            <a:rPr kumimoji="1" lang="en-US" altLang="ja-JP" sz="2000" dirty="0" smtClean="0"/>
            <a:t>NetCommons</a:t>
          </a:r>
          <a:endParaRPr kumimoji="1" lang="ja-JP" altLang="en-US" sz="2400" dirty="0"/>
        </a:p>
      </dgm:t>
    </dgm:pt>
    <dgm:pt modelId="{B4B3061C-A256-4457-9575-49FCE34F3497}" type="par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6D401BA8-EAED-4615-BCC8-970891229222}" type="sibTrans" cxnId="{7A029D1A-E844-44E6-B46F-C427AEF5A94E}">
      <dgm:prSet/>
      <dgm:spPr/>
      <dgm:t>
        <a:bodyPr/>
        <a:lstStyle/>
        <a:p>
          <a:endParaRPr kumimoji="1" lang="ja-JP" altLang="en-US"/>
        </a:p>
      </dgm:t>
    </dgm:pt>
    <dgm:pt modelId="{20392432-6A36-4FD3-9338-4B57C6299C68}">
      <dgm:prSet phldrT="[テキスト]" custT="1"/>
      <dgm:spPr/>
      <dgm:t>
        <a:bodyPr/>
        <a:lstStyle/>
        <a:p>
          <a:r>
            <a:rPr kumimoji="1" lang="ja-JP" altLang="en-US" sz="2000" dirty="0" smtClean="0"/>
            <a:t>パブリック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15A5303A-514B-4C2F-B2EB-97DB86C183D1}" type="par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DD97649B-D753-4DEE-8F3B-28A6728F3A92}" type="sibTrans" cxnId="{E9272F88-9760-483B-B7DA-52AD4342CD6C}">
      <dgm:prSet/>
      <dgm:spPr/>
      <dgm:t>
        <a:bodyPr/>
        <a:lstStyle/>
        <a:p>
          <a:endParaRPr kumimoji="1" lang="ja-JP" altLang="en-US"/>
        </a:p>
      </dgm:t>
    </dgm:pt>
    <dgm:pt modelId="{BA8AB1AF-A405-4595-95A6-BB6EC71E131E}">
      <dgm:prSet phldrT="[テキスト]" custT="1"/>
      <dgm:spPr/>
      <dgm:t>
        <a:bodyPr/>
        <a:lstStyle/>
        <a:p>
          <a:r>
            <a:rPr kumimoji="1" lang="ja-JP" altLang="en-US" sz="2000" dirty="0" smtClean="0"/>
            <a:t>プライベート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93138143-5E02-4B63-A77E-553D7134BB0B}" type="par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D5EBFF27-2292-4B1D-A094-DC8EE7246058}" type="sibTrans" cxnId="{9F179B0D-B488-4A63-8823-9B7E43FF919D}">
      <dgm:prSet/>
      <dgm:spPr/>
      <dgm:t>
        <a:bodyPr/>
        <a:lstStyle/>
        <a:p>
          <a:endParaRPr kumimoji="1" lang="ja-JP" altLang="en-US"/>
        </a:p>
      </dgm:t>
    </dgm:pt>
    <dgm:pt modelId="{073EB7F1-D358-4085-ABE3-ED46294834F8}">
      <dgm:prSet phldrT="[テキスト]" custT="1"/>
      <dgm:spPr/>
      <dgm:t>
        <a:bodyPr/>
        <a:lstStyle/>
        <a:p>
          <a:r>
            <a:rPr kumimoji="1" lang="ja-JP" altLang="en-US" sz="2000" dirty="0" smtClean="0"/>
            <a:t>グループ</a:t>
          </a:r>
          <a:endParaRPr kumimoji="1" lang="en-US" altLang="ja-JP" sz="2000" dirty="0" smtClean="0"/>
        </a:p>
        <a:p>
          <a:r>
            <a:rPr kumimoji="1" lang="ja-JP" altLang="en-US" sz="2000" dirty="0" smtClean="0"/>
            <a:t>スペース</a:t>
          </a:r>
          <a:endParaRPr kumimoji="1" lang="ja-JP" altLang="en-US" sz="2000" dirty="0"/>
        </a:p>
      </dgm:t>
    </dgm:pt>
    <dgm:pt modelId="{8E78055D-5A0B-4F6A-8D0F-71F3686E6944}" type="par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3AAE6626-F642-4438-A3A7-E47C8F3F8493}" type="sibTrans" cxnId="{E97D0B23-DB03-4ED6-8FFC-BBF10FE2E692}">
      <dgm:prSet/>
      <dgm:spPr/>
      <dgm:t>
        <a:bodyPr/>
        <a:lstStyle/>
        <a:p>
          <a:endParaRPr kumimoji="1" lang="ja-JP" altLang="en-US"/>
        </a:p>
      </dgm:t>
    </dgm:pt>
    <dgm:pt modelId="{FBCFC574-FF15-4BFB-8C05-E2A5349FF8FA}" type="pres">
      <dgm:prSet presAssocID="{8996525A-161A-4438-BBF2-11171A2FDEE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79F56EF8-3D57-45F0-B4C7-B18ED6E4E90B}" type="pres">
      <dgm:prSet presAssocID="{F751472D-4690-424E-9FC1-E453610DBA90}" presName="centerShape" presStyleLbl="node0" presStyleIdx="0" presStyleCnt="1"/>
      <dgm:spPr/>
      <dgm:t>
        <a:bodyPr/>
        <a:lstStyle/>
        <a:p>
          <a:endParaRPr kumimoji="1" lang="ja-JP" altLang="en-US"/>
        </a:p>
      </dgm:t>
    </dgm:pt>
    <dgm:pt modelId="{D763FADD-769F-4858-AF01-349AA5E70878}" type="pres">
      <dgm:prSet presAssocID="{15A5303A-514B-4C2F-B2EB-97DB86C183D1}" presName="parTrans" presStyleLbl="bgSibTrans2D1" presStyleIdx="0" presStyleCnt="3"/>
      <dgm:spPr/>
      <dgm:t>
        <a:bodyPr/>
        <a:lstStyle/>
        <a:p>
          <a:endParaRPr kumimoji="1" lang="ja-JP" altLang="en-US"/>
        </a:p>
      </dgm:t>
    </dgm:pt>
    <dgm:pt modelId="{FA5157B8-3718-402E-A717-77815FE91C9E}" type="pres">
      <dgm:prSet presAssocID="{20392432-6A36-4FD3-9338-4B57C6299C6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FD9D7F-EAD9-4612-B3EC-D7497C1F3314}" type="pres">
      <dgm:prSet presAssocID="{93138143-5E02-4B63-A77E-553D7134BB0B}" presName="parTrans" presStyleLbl="bgSibTrans2D1" presStyleIdx="1" presStyleCnt="3"/>
      <dgm:spPr/>
      <dgm:t>
        <a:bodyPr/>
        <a:lstStyle/>
        <a:p>
          <a:endParaRPr kumimoji="1" lang="ja-JP" altLang="en-US"/>
        </a:p>
      </dgm:t>
    </dgm:pt>
    <dgm:pt modelId="{8FAC0A8F-93AE-4C30-AB96-4446C20BBA6B}" type="pres">
      <dgm:prSet presAssocID="{BA8AB1AF-A405-4595-95A6-BB6EC71E13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E11B2249-037C-40D3-8CD4-5D7FA2166CE4}" type="pres">
      <dgm:prSet presAssocID="{8E78055D-5A0B-4F6A-8D0F-71F3686E6944}" presName="parTrans" presStyleLbl="bgSibTrans2D1" presStyleIdx="2" presStyleCnt="3"/>
      <dgm:spPr/>
      <dgm:t>
        <a:bodyPr/>
        <a:lstStyle/>
        <a:p>
          <a:endParaRPr kumimoji="1" lang="ja-JP" altLang="en-US"/>
        </a:p>
      </dgm:t>
    </dgm:pt>
    <dgm:pt modelId="{6EAEA915-A7A8-4AFC-95FF-7CCCDFA397B1}" type="pres">
      <dgm:prSet presAssocID="{073EB7F1-D358-4085-ABE3-ED46294834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A8E5FE19-60F4-4E80-ABF6-0F5D74B152A4}" type="presOf" srcId="{20392432-6A36-4FD3-9338-4B57C6299C68}" destId="{FA5157B8-3718-402E-A717-77815FE91C9E}" srcOrd="0" destOrd="0" presId="urn:microsoft.com/office/officeart/2005/8/layout/radial4"/>
    <dgm:cxn modelId="{31C526DA-2066-4468-BD6A-EDB6A7C4C52F}" type="presOf" srcId="{8E78055D-5A0B-4F6A-8D0F-71F3686E6944}" destId="{E11B2249-037C-40D3-8CD4-5D7FA2166CE4}" srcOrd="0" destOrd="0" presId="urn:microsoft.com/office/officeart/2005/8/layout/radial4"/>
    <dgm:cxn modelId="{ECF932EA-1329-4DFA-9304-ED426BC568B2}" type="presOf" srcId="{073EB7F1-D358-4085-ABE3-ED46294834F8}" destId="{6EAEA915-A7A8-4AFC-95FF-7CCCDFA397B1}" srcOrd="0" destOrd="0" presId="urn:microsoft.com/office/officeart/2005/8/layout/radial4"/>
    <dgm:cxn modelId="{83521131-BAA3-4005-B67E-812823EFF66D}" type="presOf" srcId="{93138143-5E02-4B63-A77E-553D7134BB0B}" destId="{1BFD9D7F-EAD9-4612-B3EC-D7497C1F3314}" srcOrd="0" destOrd="0" presId="urn:microsoft.com/office/officeart/2005/8/layout/radial4"/>
    <dgm:cxn modelId="{86390996-8541-4081-B79D-B03ADBF146EC}" type="presOf" srcId="{F751472D-4690-424E-9FC1-E453610DBA90}" destId="{79F56EF8-3D57-45F0-B4C7-B18ED6E4E90B}" srcOrd="0" destOrd="0" presId="urn:microsoft.com/office/officeart/2005/8/layout/radial4"/>
    <dgm:cxn modelId="{E97D0B23-DB03-4ED6-8FFC-BBF10FE2E692}" srcId="{F751472D-4690-424E-9FC1-E453610DBA90}" destId="{073EB7F1-D358-4085-ABE3-ED46294834F8}" srcOrd="2" destOrd="0" parTransId="{8E78055D-5A0B-4F6A-8D0F-71F3686E6944}" sibTransId="{3AAE6626-F642-4438-A3A7-E47C8F3F8493}"/>
    <dgm:cxn modelId="{9F179B0D-B488-4A63-8823-9B7E43FF919D}" srcId="{F751472D-4690-424E-9FC1-E453610DBA90}" destId="{BA8AB1AF-A405-4595-95A6-BB6EC71E131E}" srcOrd="1" destOrd="0" parTransId="{93138143-5E02-4B63-A77E-553D7134BB0B}" sibTransId="{D5EBFF27-2292-4B1D-A094-DC8EE7246058}"/>
    <dgm:cxn modelId="{EB2F0650-00DF-4E33-A189-ED715673E8F3}" type="presOf" srcId="{15A5303A-514B-4C2F-B2EB-97DB86C183D1}" destId="{D763FADD-769F-4858-AF01-349AA5E70878}" srcOrd="0" destOrd="0" presId="urn:microsoft.com/office/officeart/2005/8/layout/radial4"/>
    <dgm:cxn modelId="{B86F0B82-A5FA-4C18-AD55-058D52C11B4C}" type="presOf" srcId="{8996525A-161A-4438-BBF2-11171A2FDEE8}" destId="{FBCFC574-FF15-4BFB-8C05-E2A5349FF8FA}" srcOrd="0" destOrd="0" presId="urn:microsoft.com/office/officeart/2005/8/layout/radial4"/>
    <dgm:cxn modelId="{7A029D1A-E844-44E6-B46F-C427AEF5A94E}" srcId="{8996525A-161A-4438-BBF2-11171A2FDEE8}" destId="{F751472D-4690-424E-9FC1-E453610DBA90}" srcOrd="0" destOrd="0" parTransId="{B4B3061C-A256-4457-9575-49FCE34F3497}" sibTransId="{6D401BA8-EAED-4615-BCC8-970891229222}"/>
    <dgm:cxn modelId="{7AD59EF0-225D-47D2-9B59-590D6AEB13DD}" type="presOf" srcId="{BA8AB1AF-A405-4595-95A6-BB6EC71E131E}" destId="{8FAC0A8F-93AE-4C30-AB96-4446C20BBA6B}" srcOrd="0" destOrd="0" presId="urn:microsoft.com/office/officeart/2005/8/layout/radial4"/>
    <dgm:cxn modelId="{E9272F88-9760-483B-B7DA-52AD4342CD6C}" srcId="{F751472D-4690-424E-9FC1-E453610DBA90}" destId="{20392432-6A36-4FD3-9338-4B57C6299C68}" srcOrd="0" destOrd="0" parTransId="{15A5303A-514B-4C2F-B2EB-97DB86C183D1}" sibTransId="{DD97649B-D753-4DEE-8F3B-28A6728F3A92}"/>
    <dgm:cxn modelId="{7B11118C-ED95-466A-851D-426A86FFA4B3}" type="presParOf" srcId="{FBCFC574-FF15-4BFB-8C05-E2A5349FF8FA}" destId="{79F56EF8-3D57-45F0-B4C7-B18ED6E4E90B}" srcOrd="0" destOrd="0" presId="urn:microsoft.com/office/officeart/2005/8/layout/radial4"/>
    <dgm:cxn modelId="{A6B4DDE2-6003-4C1A-A832-16557D0A8536}" type="presParOf" srcId="{FBCFC574-FF15-4BFB-8C05-E2A5349FF8FA}" destId="{D763FADD-769F-4858-AF01-349AA5E70878}" srcOrd="1" destOrd="0" presId="urn:microsoft.com/office/officeart/2005/8/layout/radial4"/>
    <dgm:cxn modelId="{7F022DE6-2FD3-4606-9C2A-57B03C63961C}" type="presParOf" srcId="{FBCFC574-FF15-4BFB-8C05-E2A5349FF8FA}" destId="{FA5157B8-3718-402E-A717-77815FE91C9E}" srcOrd="2" destOrd="0" presId="urn:microsoft.com/office/officeart/2005/8/layout/radial4"/>
    <dgm:cxn modelId="{D47BDD57-B10F-4CC9-80D7-8B0F3DB8809E}" type="presParOf" srcId="{FBCFC574-FF15-4BFB-8C05-E2A5349FF8FA}" destId="{1BFD9D7F-EAD9-4612-B3EC-D7497C1F3314}" srcOrd="3" destOrd="0" presId="urn:microsoft.com/office/officeart/2005/8/layout/radial4"/>
    <dgm:cxn modelId="{DC5F3324-E7C0-4E4F-B751-EF34FDD4F5A9}" type="presParOf" srcId="{FBCFC574-FF15-4BFB-8C05-E2A5349FF8FA}" destId="{8FAC0A8F-93AE-4C30-AB96-4446C20BBA6B}" srcOrd="4" destOrd="0" presId="urn:microsoft.com/office/officeart/2005/8/layout/radial4"/>
    <dgm:cxn modelId="{ADF09D86-13E1-49CE-814F-0FDB2913ADFC}" type="presParOf" srcId="{FBCFC574-FF15-4BFB-8C05-E2A5349FF8FA}" destId="{E11B2249-037C-40D3-8CD4-5D7FA2166CE4}" srcOrd="5" destOrd="0" presId="urn:microsoft.com/office/officeart/2005/8/layout/radial4"/>
    <dgm:cxn modelId="{13049061-6481-4746-A98C-E7B2BE17224F}" type="presParOf" srcId="{FBCFC574-FF15-4BFB-8C05-E2A5349FF8FA}" destId="{6EAEA915-A7A8-4AFC-95FF-7CCCDFA397B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B3E43-2FAE-4E52-962F-BE90A509F449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791E105B-2D40-45C8-8587-365084ABF1CD}">
      <dgm:prSet phldrT="[テキスト]" custT="1"/>
      <dgm:spPr/>
      <dgm:t>
        <a:bodyPr/>
        <a:lstStyle/>
        <a:p>
          <a:r>
            <a:rPr kumimoji="1" lang="ja-JP" altLang="en-US" sz="2800" dirty="0" smtClean="0"/>
            <a:t>設計、実装、テスト</a:t>
          </a:r>
          <a:endParaRPr kumimoji="1" lang="ja-JP" altLang="en-US" sz="2800" dirty="0"/>
        </a:p>
      </dgm:t>
    </dgm:pt>
    <dgm:pt modelId="{70A5435A-A734-4D1B-B84C-9A72CADEB15E}" type="parTrans" cxnId="{94A30E57-122A-4C1E-81BA-7EBDC776A356}">
      <dgm:prSet/>
      <dgm:spPr/>
      <dgm:t>
        <a:bodyPr/>
        <a:lstStyle/>
        <a:p>
          <a:endParaRPr kumimoji="1" lang="ja-JP" altLang="en-US"/>
        </a:p>
      </dgm:t>
    </dgm:pt>
    <dgm:pt modelId="{8CD1317B-4CED-4DFF-8694-2184512038E6}" type="sibTrans" cxnId="{94A30E57-122A-4C1E-81BA-7EBDC776A356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9B93A955-1842-46E6-8D75-FEFF6A18B4EF}">
      <dgm:prSet phldrT="[テキスト]" custT="1"/>
      <dgm:spPr/>
      <dgm:t>
        <a:bodyPr/>
        <a:lstStyle/>
        <a:p>
          <a:r>
            <a:rPr kumimoji="1" lang="en-US" altLang="ja-JP" sz="2800" dirty="0" smtClean="0"/>
            <a:t>NC3</a:t>
          </a:r>
          <a:r>
            <a:rPr kumimoji="1" lang="ja-JP" altLang="en-US" sz="2800" dirty="0" smtClean="0"/>
            <a:t>レポジトリに取込み</a:t>
          </a:r>
          <a:endParaRPr kumimoji="1" lang="ja-JP" altLang="en-US" sz="2800" dirty="0"/>
        </a:p>
      </dgm:t>
    </dgm:pt>
    <dgm:pt modelId="{74EEDB63-9097-4C2B-B05B-132A07DBE9E4}" type="parTrans" cxnId="{CF557895-F0D9-4405-B8D8-FE70C8D71049}">
      <dgm:prSet/>
      <dgm:spPr/>
      <dgm:t>
        <a:bodyPr/>
        <a:lstStyle/>
        <a:p>
          <a:endParaRPr kumimoji="1" lang="ja-JP" altLang="en-US"/>
        </a:p>
      </dgm:t>
    </dgm:pt>
    <dgm:pt modelId="{79D67AF4-55B5-4A9F-9F9A-05599896D476}" type="sibTrans" cxnId="{CF557895-F0D9-4405-B8D8-FE70C8D71049}">
      <dgm:prSet/>
      <dgm:spPr>
        <a:solidFill>
          <a:srgbClr val="26AB1F"/>
        </a:solidFill>
        <a:ln>
          <a:solidFill>
            <a:schemeClr val="bg1">
              <a:alpha val="90000"/>
            </a:schemeClr>
          </a:solidFill>
        </a:ln>
      </dgm:spPr>
      <dgm:t>
        <a:bodyPr/>
        <a:lstStyle/>
        <a:p>
          <a:endParaRPr kumimoji="1" lang="ja-JP" altLang="en-US"/>
        </a:p>
      </dgm:t>
    </dgm:pt>
    <dgm:pt modelId="{162A4E0D-FF0A-4EB7-B187-E172033B0A71}">
      <dgm:prSet phldrT="[テキスト]" custT="1"/>
      <dgm:spPr/>
      <dgm:t>
        <a:bodyPr/>
        <a:lstStyle/>
        <a:p>
          <a:r>
            <a:rPr kumimoji="1" lang="ja-JP" altLang="en-US" sz="2800" dirty="0" smtClean="0"/>
            <a:t> レビュー</a:t>
          </a:r>
          <a:endParaRPr kumimoji="1" lang="ja-JP" altLang="en-US" sz="2800" dirty="0"/>
        </a:p>
      </dgm:t>
    </dgm:pt>
    <dgm:pt modelId="{99C54616-36AD-497D-8AA9-2B54CFBAC714}" type="par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C3641393-5D1F-4584-A583-7A54375269E0}" type="sibTrans" cxnId="{F8853679-02D0-4584-9103-9DBAD7532994}">
      <dgm:prSet/>
      <dgm:spPr/>
      <dgm:t>
        <a:bodyPr/>
        <a:lstStyle/>
        <a:p>
          <a:endParaRPr kumimoji="1" lang="ja-JP" altLang="en-US"/>
        </a:p>
      </dgm:t>
    </dgm:pt>
    <dgm:pt modelId="{870738DE-50B9-49A3-9A78-7C2B51BF5842}" type="pres">
      <dgm:prSet presAssocID="{D56B3E43-2FAE-4E52-962F-BE90A509F449}" presName="outerComposite" presStyleCnt="0">
        <dgm:presLayoutVars>
          <dgm:chMax val="5"/>
          <dgm:dir/>
          <dgm:resizeHandles val="exact"/>
        </dgm:presLayoutVars>
      </dgm:prSet>
      <dgm:spPr/>
    </dgm:pt>
    <dgm:pt modelId="{333DE63F-D1C3-43E9-A013-EE91608B3202}" type="pres">
      <dgm:prSet presAssocID="{D56B3E43-2FAE-4E52-962F-BE90A509F449}" presName="dummyMaxCanvas" presStyleCnt="0">
        <dgm:presLayoutVars/>
      </dgm:prSet>
      <dgm:spPr/>
    </dgm:pt>
    <dgm:pt modelId="{A3A12645-2F7E-494C-96AB-C24BC86057FE}" type="pres">
      <dgm:prSet presAssocID="{D56B3E43-2FAE-4E52-962F-BE90A509F449}" presName="ThreeNodes_1" presStyleLbl="node1" presStyleIdx="0" presStyleCnt="3" custScaleX="75490" custLinFactNeighborX="-1225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F8FD134-8154-4D98-83E2-789BD7E044C1}" type="pres">
      <dgm:prSet presAssocID="{D56B3E43-2FAE-4E52-962F-BE90A509F449}" presName="ThreeNodes_2" presStyleLbl="node1" presStyleIdx="1" presStyleCnt="3" custScaleX="80881" custLinFactNeighborX="-11030" custLinFactNeighborY="98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569B7F-A108-455D-A7C3-E942E91994AE}" type="pres">
      <dgm:prSet presAssocID="{D56B3E43-2FAE-4E52-962F-BE90A509F449}" presName="ThreeNodes_3" presStyleLbl="node1" presStyleIdx="2" presStyleCnt="3" custScaleX="70588" custLinFactNeighborX="-1716" custLinFactNeighborY="1961">
        <dgm:presLayoutVars>
          <dgm:bulletEnabled val="1"/>
        </dgm:presLayoutVars>
      </dgm:prSet>
      <dgm:spPr/>
    </dgm:pt>
    <dgm:pt modelId="{03EFE2AF-8A63-418B-88A0-68E82FDE743D}" type="pres">
      <dgm:prSet presAssocID="{D56B3E43-2FAE-4E52-962F-BE90A509F449}" presName="ThreeConn_1-2" presStyleLbl="fgAccFollowNode1" presStyleIdx="0" presStyleCnt="2" custScaleX="67483" custScaleY="73477" custLinFactX="-13342" custLinFactY="71731" custLinFactNeighborX="-100000" custLinFactNeighborY="100000">
        <dgm:presLayoutVars>
          <dgm:bulletEnabled val="1"/>
        </dgm:presLayoutVars>
      </dgm:prSet>
      <dgm:spPr/>
    </dgm:pt>
    <dgm:pt modelId="{5C8D8530-4916-4560-A413-39006FC9BAA8}" type="pres">
      <dgm:prSet presAssocID="{D56B3E43-2FAE-4E52-962F-BE90A509F449}" presName="ThreeConn_2-3" presStyleLbl="fgAccFollowNode1" presStyleIdx="1" presStyleCnt="2" custScaleX="61541" custScaleY="78993" custLinFactX="-100000" custLinFactY="-84968" custLinFactNeighborX="-169154" custLinFactNeighborY="-100000">
        <dgm:presLayoutVars>
          <dgm:bulletEnabled val="1"/>
        </dgm:presLayoutVars>
      </dgm:prSet>
      <dgm:spPr/>
    </dgm:pt>
    <dgm:pt modelId="{FB7AF8B2-EDDE-4554-83E6-703D14FA82D8}" type="pres">
      <dgm:prSet presAssocID="{D56B3E43-2FAE-4E52-962F-BE90A509F44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14E5F5D-A08C-4914-BD95-A11D50A5A382}" type="pres">
      <dgm:prSet presAssocID="{D56B3E43-2FAE-4E52-962F-BE90A509F44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586FC85-8A4A-47FC-A52F-E3379E2D8509}" type="pres">
      <dgm:prSet presAssocID="{D56B3E43-2FAE-4E52-962F-BE90A509F44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657837D-B0E9-4616-A340-BC0F2895DBE1}" type="presOf" srcId="{162A4E0D-FF0A-4EB7-B187-E172033B0A71}" destId="{6586FC85-8A4A-47FC-A52F-E3379E2D8509}" srcOrd="1" destOrd="0" presId="urn:microsoft.com/office/officeart/2005/8/layout/vProcess5"/>
    <dgm:cxn modelId="{94A30E57-122A-4C1E-81BA-7EBDC776A356}" srcId="{D56B3E43-2FAE-4E52-962F-BE90A509F449}" destId="{791E105B-2D40-45C8-8587-365084ABF1CD}" srcOrd="0" destOrd="0" parTransId="{70A5435A-A734-4D1B-B84C-9A72CADEB15E}" sibTransId="{8CD1317B-4CED-4DFF-8694-2184512038E6}"/>
    <dgm:cxn modelId="{9D76E945-61C4-4221-81FF-7052DFF4919A}" type="presOf" srcId="{D56B3E43-2FAE-4E52-962F-BE90A509F449}" destId="{870738DE-50B9-49A3-9A78-7C2B51BF5842}" srcOrd="0" destOrd="0" presId="urn:microsoft.com/office/officeart/2005/8/layout/vProcess5"/>
    <dgm:cxn modelId="{A20E88E5-D5F1-43FF-BBD9-022E14ED0617}" type="presOf" srcId="{791E105B-2D40-45C8-8587-365084ABF1CD}" destId="{A3A12645-2F7E-494C-96AB-C24BC86057FE}" srcOrd="0" destOrd="0" presId="urn:microsoft.com/office/officeart/2005/8/layout/vProcess5"/>
    <dgm:cxn modelId="{071D2723-1715-4582-B76A-6676F9262D7C}" type="presOf" srcId="{8CD1317B-4CED-4DFF-8694-2184512038E6}" destId="{03EFE2AF-8A63-418B-88A0-68E82FDE743D}" srcOrd="0" destOrd="0" presId="urn:microsoft.com/office/officeart/2005/8/layout/vProcess5"/>
    <dgm:cxn modelId="{A8EAAB5E-0A44-41C8-8CB5-29A267D5978A}" type="presOf" srcId="{9B93A955-1842-46E6-8D75-FEFF6A18B4EF}" destId="{614E5F5D-A08C-4914-BD95-A11D50A5A382}" srcOrd="1" destOrd="0" presId="urn:microsoft.com/office/officeart/2005/8/layout/vProcess5"/>
    <dgm:cxn modelId="{823DB93B-1E98-4DC6-AC02-25100A2FD8F3}" type="presOf" srcId="{9B93A955-1842-46E6-8D75-FEFF6A18B4EF}" destId="{8F8FD134-8154-4D98-83E2-789BD7E044C1}" srcOrd="0" destOrd="0" presId="urn:microsoft.com/office/officeart/2005/8/layout/vProcess5"/>
    <dgm:cxn modelId="{CF557895-F0D9-4405-B8D8-FE70C8D71049}" srcId="{D56B3E43-2FAE-4E52-962F-BE90A509F449}" destId="{9B93A955-1842-46E6-8D75-FEFF6A18B4EF}" srcOrd="1" destOrd="0" parTransId="{74EEDB63-9097-4C2B-B05B-132A07DBE9E4}" sibTransId="{79D67AF4-55B5-4A9F-9F9A-05599896D476}"/>
    <dgm:cxn modelId="{F8853679-02D0-4584-9103-9DBAD7532994}" srcId="{D56B3E43-2FAE-4E52-962F-BE90A509F449}" destId="{162A4E0D-FF0A-4EB7-B187-E172033B0A71}" srcOrd="2" destOrd="0" parTransId="{99C54616-36AD-497D-8AA9-2B54CFBAC714}" sibTransId="{C3641393-5D1F-4584-A583-7A54375269E0}"/>
    <dgm:cxn modelId="{D9B9FADA-CF34-4C2F-9C29-4E8B5EDBCB23}" type="presOf" srcId="{162A4E0D-FF0A-4EB7-B187-E172033B0A71}" destId="{4C569B7F-A108-455D-A7C3-E942E91994AE}" srcOrd="0" destOrd="0" presId="urn:microsoft.com/office/officeart/2005/8/layout/vProcess5"/>
    <dgm:cxn modelId="{5A63C53F-98EC-4C6A-8A85-48687A060269}" type="presOf" srcId="{79D67AF4-55B5-4A9F-9F9A-05599896D476}" destId="{5C8D8530-4916-4560-A413-39006FC9BAA8}" srcOrd="0" destOrd="0" presId="urn:microsoft.com/office/officeart/2005/8/layout/vProcess5"/>
    <dgm:cxn modelId="{B0A3F7DC-375D-4CD8-AFC7-F33821799D5B}" type="presOf" srcId="{791E105B-2D40-45C8-8587-365084ABF1CD}" destId="{FB7AF8B2-EDDE-4554-83E6-703D14FA82D8}" srcOrd="1" destOrd="0" presId="urn:microsoft.com/office/officeart/2005/8/layout/vProcess5"/>
    <dgm:cxn modelId="{0F6F189A-527F-481F-ACCA-BFA9FE4A1D88}" type="presParOf" srcId="{870738DE-50B9-49A3-9A78-7C2B51BF5842}" destId="{333DE63F-D1C3-43E9-A013-EE91608B3202}" srcOrd="0" destOrd="0" presId="urn:microsoft.com/office/officeart/2005/8/layout/vProcess5"/>
    <dgm:cxn modelId="{99FE9589-6B22-4D60-8CFB-234AF69CA6EE}" type="presParOf" srcId="{870738DE-50B9-49A3-9A78-7C2B51BF5842}" destId="{A3A12645-2F7E-494C-96AB-C24BC86057FE}" srcOrd="1" destOrd="0" presId="urn:microsoft.com/office/officeart/2005/8/layout/vProcess5"/>
    <dgm:cxn modelId="{4FC80EA9-6F5B-435B-BB28-C599CFF4F706}" type="presParOf" srcId="{870738DE-50B9-49A3-9A78-7C2B51BF5842}" destId="{8F8FD134-8154-4D98-83E2-789BD7E044C1}" srcOrd="2" destOrd="0" presId="urn:microsoft.com/office/officeart/2005/8/layout/vProcess5"/>
    <dgm:cxn modelId="{D2491B1B-7728-4723-982E-3CB3C15A8BA8}" type="presParOf" srcId="{870738DE-50B9-49A3-9A78-7C2B51BF5842}" destId="{4C569B7F-A108-455D-A7C3-E942E91994AE}" srcOrd="3" destOrd="0" presId="urn:microsoft.com/office/officeart/2005/8/layout/vProcess5"/>
    <dgm:cxn modelId="{AA61B2D4-D48B-462E-8826-D43C00E9F366}" type="presParOf" srcId="{870738DE-50B9-49A3-9A78-7C2B51BF5842}" destId="{03EFE2AF-8A63-418B-88A0-68E82FDE743D}" srcOrd="4" destOrd="0" presId="urn:microsoft.com/office/officeart/2005/8/layout/vProcess5"/>
    <dgm:cxn modelId="{F473C4FE-7F3C-4A6B-9FDB-3DC30996B151}" type="presParOf" srcId="{870738DE-50B9-49A3-9A78-7C2B51BF5842}" destId="{5C8D8530-4916-4560-A413-39006FC9BAA8}" srcOrd="5" destOrd="0" presId="urn:microsoft.com/office/officeart/2005/8/layout/vProcess5"/>
    <dgm:cxn modelId="{3E860887-0D6F-406D-8940-EBDBF1B4DD33}" type="presParOf" srcId="{870738DE-50B9-49A3-9A78-7C2B51BF5842}" destId="{FB7AF8B2-EDDE-4554-83E6-703D14FA82D8}" srcOrd="6" destOrd="0" presId="urn:microsoft.com/office/officeart/2005/8/layout/vProcess5"/>
    <dgm:cxn modelId="{BA40A5E0-01EC-47EB-B348-C2E2449A43ED}" type="presParOf" srcId="{870738DE-50B9-49A3-9A78-7C2B51BF5842}" destId="{614E5F5D-A08C-4914-BD95-A11D50A5A382}" srcOrd="7" destOrd="0" presId="urn:microsoft.com/office/officeart/2005/8/layout/vProcess5"/>
    <dgm:cxn modelId="{B6F68973-3162-4BE5-8B66-E069D98DC382}" type="presParOf" srcId="{870738DE-50B9-49A3-9A78-7C2B51BF5842}" destId="{6586FC85-8A4A-47FC-A52F-E3379E2D85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6FDC4-2205-443C-A921-D4A5F5C8006E}">
      <dsp:nvSpPr>
        <dsp:cNvPr id="0" name=""/>
        <dsp:cNvSpPr/>
      </dsp:nvSpPr>
      <dsp:spPr>
        <a:xfrm>
          <a:off x="316566" y="0"/>
          <a:ext cx="5585799" cy="5585799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コミュニティウェア</a:t>
          </a:r>
          <a:endParaRPr kumimoji="1" lang="ja-JP" altLang="en-US" sz="4000" kern="1200" dirty="0"/>
        </a:p>
      </dsp:txBody>
      <dsp:txXfrm>
        <a:off x="316566" y="0"/>
        <a:ext cx="5585799" cy="55857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542299-8FB5-49A4-8BC7-DC3B8AAAD031}">
      <dsp:nvSpPr>
        <dsp:cNvPr id="0" name=""/>
        <dsp:cNvSpPr/>
      </dsp:nvSpPr>
      <dsp:spPr>
        <a:xfrm>
          <a:off x="1993279" y="271029"/>
          <a:ext cx="3502528" cy="3502528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LMS</a:t>
          </a:r>
          <a:endParaRPr kumimoji="1" lang="ja-JP" altLang="en-US" sz="2800" kern="1200" dirty="0"/>
        </a:p>
      </dsp:txBody>
      <dsp:txXfrm>
        <a:off x="3839195" y="1013231"/>
        <a:ext cx="1250903" cy="1042419"/>
      </dsp:txXfrm>
    </dsp:sp>
    <dsp:sp modelId="{E81BF78A-AC3B-4F7F-BBF5-399C1E139E96}">
      <dsp:nvSpPr>
        <dsp:cNvPr id="0" name=""/>
        <dsp:cNvSpPr/>
      </dsp:nvSpPr>
      <dsp:spPr>
        <a:xfrm>
          <a:off x="1921143" y="396119"/>
          <a:ext cx="3502528" cy="3502528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グループウェア</a:t>
          </a:r>
          <a:endParaRPr kumimoji="1" lang="ja-JP" altLang="en-US" sz="2800" kern="1200" dirty="0"/>
        </a:p>
      </dsp:txBody>
      <dsp:txXfrm>
        <a:off x="2755079" y="2668593"/>
        <a:ext cx="1876354" cy="917328"/>
      </dsp:txXfrm>
    </dsp:sp>
    <dsp:sp modelId="{0BD9481F-F298-4BEF-B51B-FD065803D005}">
      <dsp:nvSpPr>
        <dsp:cNvPr id="0" name=""/>
        <dsp:cNvSpPr/>
      </dsp:nvSpPr>
      <dsp:spPr>
        <a:xfrm>
          <a:off x="1881231" y="225356"/>
          <a:ext cx="3502528" cy="3502528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CMS</a:t>
          </a:r>
          <a:endParaRPr kumimoji="1" lang="ja-JP" altLang="en-US" sz="2800" kern="1200" dirty="0"/>
        </a:p>
      </dsp:txBody>
      <dsp:txXfrm>
        <a:off x="2286941" y="967558"/>
        <a:ext cx="1250903" cy="1042419"/>
      </dsp:txXfrm>
    </dsp:sp>
    <dsp:sp modelId="{B3E0AE61-CE93-44BE-8E14-67846A941D62}">
      <dsp:nvSpPr>
        <dsp:cNvPr id="0" name=""/>
        <dsp:cNvSpPr/>
      </dsp:nvSpPr>
      <dsp:spPr>
        <a:xfrm>
          <a:off x="1776744" y="54205"/>
          <a:ext cx="3936175" cy="393617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306885-22CC-4709-8586-50DA46FA6583}">
      <dsp:nvSpPr>
        <dsp:cNvPr id="0" name=""/>
        <dsp:cNvSpPr/>
      </dsp:nvSpPr>
      <dsp:spPr>
        <a:xfrm>
          <a:off x="1704320" y="179074"/>
          <a:ext cx="3936175" cy="393617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850875-5E76-4667-BCF4-C28487ACED0D}">
      <dsp:nvSpPr>
        <dsp:cNvPr id="0" name=""/>
        <dsp:cNvSpPr/>
      </dsp:nvSpPr>
      <dsp:spPr>
        <a:xfrm>
          <a:off x="1664119" y="8532"/>
          <a:ext cx="3936175" cy="393617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9F56EF8-3D57-45F0-B4C7-B18ED6E4E90B}">
      <dsp:nvSpPr>
        <dsp:cNvPr id="0" name=""/>
        <dsp:cNvSpPr/>
      </dsp:nvSpPr>
      <dsp:spPr>
        <a:xfrm>
          <a:off x="3075255" y="2450340"/>
          <a:ext cx="2058400" cy="2058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NetCommons</a:t>
          </a:r>
          <a:endParaRPr kumimoji="1" lang="ja-JP" altLang="en-US" sz="2400" kern="1200" dirty="0"/>
        </a:p>
      </dsp:txBody>
      <dsp:txXfrm>
        <a:off x="3075255" y="2450340"/>
        <a:ext cx="2058400" cy="2058400"/>
      </dsp:txXfrm>
    </dsp:sp>
    <dsp:sp modelId="{D763FADD-769F-4858-AF01-349AA5E70878}">
      <dsp:nvSpPr>
        <dsp:cNvPr id="0" name=""/>
        <dsp:cNvSpPr/>
      </dsp:nvSpPr>
      <dsp:spPr>
        <a:xfrm rot="12900000">
          <a:off x="1752715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5157B8-3718-402E-A717-77815FE91C9E}">
      <dsp:nvSpPr>
        <dsp:cNvPr id="0" name=""/>
        <dsp:cNvSpPr/>
      </dsp:nvSpPr>
      <dsp:spPr>
        <a:xfrm>
          <a:off x="917486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パブリック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917486" y="1150430"/>
        <a:ext cx="1955480" cy="1564384"/>
      </dsp:txXfrm>
    </dsp:sp>
    <dsp:sp modelId="{1BFD9D7F-EAD9-4612-B3EC-D7497C1F3314}">
      <dsp:nvSpPr>
        <dsp:cNvPr id="0" name=""/>
        <dsp:cNvSpPr/>
      </dsp:nvSpPr>
      <dsp:spPr>
        <a:xfrm rot="16200000">
          <a:off x="3316434" y="1277269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AC0A8F-93AE-4C30-AB96-4446C20BBA6B}">
      <dsp:nvSpPr>
        <dsp:cNvPr id="0" name=""/>
        <dsp:cNvSpPr/>
      </dsp:nvSpPr>
      <dsp:spPr>
        <a:xfrm>
          <a:off x="3126715" y="378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プライベート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3126715" y="378"/>
        <a:ext cx="1955480" cy="1564384"/>
      </dsp:txXfrm>
    </dsp:sp>
    <dsp:sp modelId="{E11B2249-037C-40D3-8CD4-5D7FA2166CE4}">
      <dsp:nvSpPr>
        <dsp:cNvPr id="0" name=""/>
        <dsp:cNvSpPr/>
      </dsp:nvSpPr>
      <dsp:spPr>
        <a:xfrm rot="19500000">
          <a:off x="4880154" y="2091290"/>
          <a:ext cx="1576042" cy="58664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AEA915-A7A8-4AFC-95FF-7CCCDFA397B1}">
      <dsp:nvSpPr>
        <dsp:cNvPr id="0" name=""/>
        <dsp:cNvSpPr/>
      </dsp:nvSpPr>
      <dsp:spPr>
        <a:xfrm>
          <a:off x="5335944" y="1150430"/>
          <a:ext cx="1955480" cy="156438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グループ</a:t>
          </a:r>
          <a:endParaRPr kumimoji="1" lang="en-US" altLang="ja-JP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000" kern="1200" dirty="0" smtClean="0"/>
            <a:t>スペース</a:t>
          </a:r>
          <a:endParaRPr kumimoji="1" lang="ja-JP" altLang="en-US" sz="2000" kern="1200" dirty="0"/>
        </a:p>
      </dsp:txBody>
      <dsp:txXfrm>
        <a:off x="5335944" y="1150430"/>
        <a:ext cx="1955480" cy="156438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A12645-2F7E-494C-96AB-C24BC86057FE}">
      <dsp:nvSpPr>
        <dsp:cNvPr id="0" name=""/>
        <dsp:cNvSpPr/>
      </dsp:nvSpPr>
      <dsp:spPr>
        <a:xfrm>
          <a:off x="0" y="0"/>
          <a:ext cx="4435680" cy="11017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設計、実装、テスト</a:t>
          </a:r>
          <a:endParaRPr kumimoji="1" lang="ja-JP" altLang="en-US" sz="2800" kern="1200" dirty="0"/>
        </a:p>
      </dsp:txBody>
      <dsp:txXfrm>
        <a:off x="0" y="0"/>
        <a:ext cx="3586940" cy="1101722"/>
      </dsp:txXfrm>
    </dsp:sp>
    <dsp:sp modelId="{8F8FD134-8154-4D98-83E2-789BD7E044C1}">
      <dsp:nvSpPr>
        <dsp:cNvPr id="0" name=""/>
        <dsp:cNvSpPr/>
      </dsp:nvSpPr>
      <dsp:spPr>
        <a:xfrm>
          <a:off x="432053" y="1296139"/>
          <a:ext cx="4752447" cy="11017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800" kern="1200" dirty="0" smtClean="0"/>
            <a:t>NC3</a:t>
          </a:r>
          <a:r>
            <a:rPr kumimoji="1" lang="ja-JP" altLang="en-US" sz="2800" kern="1200" dirty="0" smtClean="0"/>
            <a:t>レポジトリに取込み</a:t>
          </a:r>
          <a:endParaRPr kumimoji="1" lang="ja-JP" altLang="en-US" sz="2800" kern="1200" dirty="0"/>
        </a:p>
      </dsp:txBody>
      <dsp:txXfrm>
        <a:off x="432053" y="1296139"/>
        <a:ext cx="3753909" cy="1101722"/>
      </dsp:txXfrm>
    </dsp:sp>
    <dsp:sp modelId="{4C569B7F-A108-455D-A7C3-E942E91994AE}">
      <dsp:nvSpPr>
        <dsp:cNvPr id="0" name=""/>
        <dsp:cNvSpPr/>
      </dsp:nvSpPr>
      <dsp:spPr>
        <a:xfrm>
          <a:off x="1800188" y="2570685"/>
          <a:ext cx="4147646" cy="11017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kern="1200" dirty="0" smtClean="0"/>
            <a:t> レビュー</a:t>
          </a:r>
          <a:endParaRPr kumimoji="1" lang="ja-JP" altLang="en-US" sz="2800" kern="1200" dirty="0"/>
        </a:p>
      </dsp:txBody>
      <dsp:txXfrm>
        <a:off x="1800188" y="2570685"/>
        <a:ext cx="3276183" cy="1101722"/>
      </dsp:txXfrm>
    </dsp:sp>
    <dsp:sp modelId="{03EFE2AF-8A63-418B-88A0-68E82FDE743D}">
      <dsp:nvSpPr>
        <dsp:cNvPr id="0" name=""/>
        <dsp:cNvSpPr/>
      </dsp:nvSpPr>
      <dsp:spPr>
        <a:xfrm>
          <a:off x="4464498" y="2160240"/>
          <a:ext cx="483258" cy="526183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600" kern="1200"/>
        </a:p>
      </dsp:txBody>
      <dsp:txXfrm>
        <a:off x="4464498" y="2160240"/>
        <a:ext cx="483258" cy="526183"/>
      </dsp:txXfrm>
    </dsp:sp>
    <dsp:sp modelId="{5C8D8530-4916-4560-A413-39006FC9BAA8}">
      <dsp:nvSpPr>
        <dsp:cNvPr id="0" name=""/>
        <dsp:cNvSpPr/>
      </dsp:nvSpPr>
      <dsp:spPr>
        <a:xfrm>
          <a:off x="3888431" y="864096"/>
          <a:ext cx="440707" cy="565684"/>
        </a:xfrm>
        <a:prstGeom prst="downArrow">
          <a:avLst>
            <a:gd name="adj1" fmla="val 55000"/>
            <a:gd name="adj2" fmla="val 45000"/>
          </a:avLst>
        </a:prstGeom>
        <a:solidFill>
          <a:srgbClr val="26AB1F"/>
        </a:solidFill>
        <a:ln w="25400" cap="flat" cmpd="sng" algn="ctr">
          <a:solidFill>
            <a:schemeClr val="bg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900" kern="1200"/>
        </a:p>
      </dsp:txBody>
      <dsp:txXfrm>
        <a:off x="3888431" y="864096"/>
        <a:ext cx="440707" cy="565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736D5-E0D3-4111-8C4C-E5098B8E037F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F46E2-8AE4-4839-B61A-75E79F11E2D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dirty="0" smtClean="0"/>
              <a:t>ログインした状態での権限による表示の違いを示す</a:t>
            </a:r>
            <a:endParaRPr kumimoji="1" lang="en-US" altLang="ja-JP" sz="1200" dirty="0" smtClean="0"/>
          </a:p>
          <a:p>
            <a:r>
              <a:rPr lang="ja-JP" altLang="en-US" sz="1200" dirty="0" smtClean="0"/>
              <a:t>表示されているのは公開申請されているコンテンツ</a:t>
            </a:r>
            <a:endParaRPr lang="en-US" altLang="ja-JP" sz="1200" dirty="0" smtClean="0"/>
          </a:p>
          <a:p>
            <a:r>
              <a:rPr kumimoji="1" lang="ja-JP" altLang="en-US" sz="1200" dirty="0" smtClean="0"/>
              <a:t>公開権限がある人から承認されると公開される</a:t>
            </a:r>
            <a:endParaRPr kumimoji="1"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F46E2-8AE4-4839-B61A-75E79F11E2DB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2014/11/13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12" Type="http://schemas.openxmlformats.org/officeDocument/2006/relationships/image" Target="../media/image15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NetCommons3</a:t>
            </a:r>
            <a:r>
              <a:rPr kumimoji="1" lang="ja-JP" altLang="en-US" dirty="0" smtClean="0"/>
              <a:t>開発における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機能提案および評価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kumimoji="1" lang="ja-JP" altLang="en-US" dirty="0" smtClean="0"/>
              <a:t>国立情報学研究所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新井研究室</a:t>
            </a:r>
            <a:endParaRPr kumimoji="1" lang="en-US" altLang="ja-JP" dirty="0" smtClean="0"/>
          </a:p>
          <a:p>
            <a:pPr algn="r"/>
            <a:r>
              <a:rPr lang="ja-JP" altLang="en-US" dirty="0" smtClean="0"/>
              <a:t>日立製作所（情公共）（消防セ１）</a:t>
            </a:r>
            <a:endParaRPr kumimoji="1" lang="en-US" altLang="ja-JP" dirty="0" smtClean="0"/>
          </a:p>
          <a:p>
            <a:pPr algn="r"/>
            <a:r>
              <a:rPr kumimoji="1" lang="ja-JP" altLang="en-US" dirty="0" smtClean="0"/>
              <a:t>外田浩太朗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図表 6"/>
          <p:cNvGraphicFramePr/>
          <p:nvPr/>
        </p:nvGraphicFramePr>
        <p:xfrm>
          <a:off x="1368887" y="1268760"/>
          <a:ext cx="7091545" cy="558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827584" y="2643699"/>
          <a:ext cx="7344816" cy="4169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線吹き出し 2 (枠付き) 7"/>
          <p:cNvSpPr/>
          <p:nvPr/>
        </p:nvSpPr>
        <p:spPr>
          <a:xfrm>
            <a:off x="7020272" y="2734327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9436"/>
              <a:gd name="adj5" fmla="val 305103"/>
              <a:gd name="adj6" fmla="val -8370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e-Learning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線吹き出し 2 (枠付き) 8"/>
          <p:cNvSpPr/>
          <p:nvPr/>
        </p:nvSpPr>
        <p:spPr>
          <a:xfrm>
            <a:off x="6372200" y="6118703"/>
            <a:ext cx="2016224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-74622"/>
              <a:gd name="adj6" fmla="val -687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学校や企業サイト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0" name="線吹き出し 2 (枠付き) 9"/>
          <p:cNvSpPr/>
          <p:nvPr/>
        </p:nvSpPr>
        <p:spPr>
          <a:xfrm>
            <a:off x="179512" y="3094367"/>
            <a:ext cx="2016224" cy="648072"/>
          </a:xfrm>
          <a:prstGeom prst="borderCallout2">
            <a:avLst>
              <a:gd name="adj1" fmla="val 43649"/>
              <a:gd name="adj2" fmla="val 105047"/>
              <a:gd name="adj3" fmla="val 43673"/>
              <a:gd name="adj4" fmla="val 112936"/>
              <a:gd name="adj5" fmla="val 132776"/>
              <a:gd name="adj6" fmla="val 16247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ポータルサイトや</a:t>
            </a:r>
            <a:endParaRPr kumimoji="1" lang="en-US" altLang="ja-JP" sz="1600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SNS</a:t>
            </a:r>
            <a:r>
              <a:rPr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サイト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コミュニティウェアとしての</a:t>
            </a:r>
            <a:r>
              <a:rPr lang="en-US" altLang="ja-JP" dirty="0" smtClean="0"/>
              <a:t>NetCommons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各スペースによる機能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23528" y="2132856"/>
          <a:ext cx="8208912" cy="450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線吹き出し 2 (枠付き) 4"/>
          <p:cNvSpPr/>
          <p:nvPr/>
        </p:nvSpPr>
        <p:spPr>
          <a:xfrm>
            <a:off x="6300192" y="2132856"/>
            <a:ext cx="2520280" cy="360040"/>
          </a:xfrm>
          <a:prstGeom prst="borderCallout2">
            <a:avLst>
              <a:gd name="adj1" fmla="val 18750"/>
              <a:gd name="adj2" fmla="val -8333"/>
              <a:gd name="adj3" fmla="val 21216"/>
              <a:gd name="adj4" fmla="val -32518"/>
              <a:gd name="adj5" fmla="val 126473"/>
              <a:gd name="adj6" fmla="val -58781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個人のバーチャルオフィス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6" name="線吹き出し 2 (枠付き) 5"/>
          <p:cNvSpPr/>
          <p:nvPr/>
        </p:nvSpPr>
        <p:spPr>
          <a:xfrm>
            <a:off x="395536" y="2780928"/>
            <a:ext cx="1584176" cy="360040"/>
          </a:xfrm>
          <a:prstGeom prst="borderCallout2">
            <a:avLst>
              <a:gd name="adj1" fmla="val 43649"/>
              <a:gd name="adj2" fmla="val 105047"/>
              <a:gd name="adj3" fmla="val 43672"/>
              <a:gd name="adj4" fmla="val 117244"/>
              <a:gd name="adj5" fmla="val 249873"/>
              <a:gd name="adj6" fmla="val 137143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外部配信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8" name="線吹き出し 2 (枠付き) 7"/>
          <p:cNvSpPr/>
          <p:nvPr/>
        </p:nvSpPr>
        <p:spPr>
          <a:xfrm>
            <a:off x="7452320" y="5157192"/>
            <a:ext cx="1584176" cy="360040"/>
          </a:xfrm>
          <a:prstGeom prst="borderCallout2">
            <a:avLst>
              <a:gd name="adj1" fmla="val 23682"/>
              <a:gd name="adj2" fmla="val -8333"/>
              <a:gd name="adj3" fmla="val 23682"/>
              <a:gd name="adj4" fmla="val -16227"/>
              <a:gd name="adj5" fmla="val -185764"/>
              <a:gd name="adj6" fmla="val -5843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情報共有</a:t>
            </a:r>
            <a:endParaRPr kumimoji="1" lang="ja-JP" altLang="en-US" sz="1600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844824"/>
            <a:ext cx="2315395" cy="450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権限によるコンテンツ管理</a:t>
            </a:r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916832"/>
            <a:ext cx="1515275" cy="3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1916832"/>
            <a:ext cx="1509447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916832"/>
            <a:ext cx="150590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941168"/>
            <a:ext cx="14021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hokada\AppData\Local\Microsoft\Windows\Temporary Internet Files\Content.IE5\A3Q7FLDJ\MC90042894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5445224"/>
            <a:ext cx="1784350" cy="1277938"/>
          </a:xfrm>
          <a:prstGeom prst="rect">
            <a:avLst/>
          </a:prstGeom>
          <a:noFill/>
        </p:spPr>
      </p:pic>
      <p:sp>
        <p:nvSpPr>
          <p:cNvPr id="39" name="四角形吹き出し 38"/>
          <p:cNvSpPr/>
          <p:nvPr/>
        </p:nvSpPr>
        <p:spPr>
          <a:xfrm>
            <a:off x="755576" y="548680"/>
            <a:ext cx="7632848" cy="4824536"/>
          </a:xfrm>
          <a:prstGeom prst="wedgeRectCallout">
            <a:avLst>
              <a:gd name="adj1" fmla="val -6856"/>
              <a:gd name="adj2" fmla="val 6029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627784" y="1196752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Plugin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PHP)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627784" y="1772816"/>
            <a:ext cx="568863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NetCommons3</a:t>
            </a:r>
            <a:r>
              <a:rPr lang="ja-JP" altLang="en-US" dirty="0" smtClean="0"/>
              <a:t> </a:t>
            </a:r>
            <a:r>
              <a:rPr lang="en-US" altLang="ja-JP" dirty="0" smtClean="0"/>
              <a:t>Core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(HTML, CSS, Javascript, PHP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lang="ja-JP" altLang="en-US" sz="12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626837" y="2348880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CakePHP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26837" y="2852936"/>
            <a:ext cx="568863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Composer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2626837" y="3356992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Apache,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MySQL,</a:t>
            </a:r>
            <a:r>
              <a:rPr lang="en-US" altLang="ja-JP" dirty="0" smtClean="0"/>
              <a:t> PHP</a:t>
            </a:r>
            <a:r>
              <a:rPr lang="ja-JP" altLang="en-US" dirty="0" smtClean="0"/>
              <a:t> </a:t>
            </a:r>
            <a:endParaRPr kumimoji="1"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626837" y="4869160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Windows</a:t>
            </a:r>
            <a:r>
              <a:rPr lang="en-US" altLang="ja-JP" dirty="0" smtClean="0"/>
              <a:t>, Mac</a:t>
            </a:r>
            <a:r>
              <a:rPr lang="ja-JP" altLang="en-US" dirty="0" smtClean="0"/>
              <a:t> </a:t>
            </a:r>
            <a:r>
              <a:rPr lang="en-US" altLang="ja-JP" dirty="0" smtClean="0"/>
              <a:t>OS X, Linux     etc.</a:t>
            </a:r>
            <a:endParaRPr kumimoji="1" lang="en-US" altLang="ja-JP" sz="12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826637" y="4869160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ホストマシン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26637" y="3861048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r>
              <a:rPr lang="en-US" altLang="ja-JP" sz="1400" dirty="0" smtClean="0">
                <a:latin typeface="HGPｺﾞｼｯｸE" pitchFamily="50" charset="-128"/>
                <a:ea typeface="HGPｺﾞｼｯｸE" pitchFamily="50" charset="-128"/>
              </a:rPr>
              <a:t>OS</a:t>
            </a:r>
            <a:endParaRPr kumimoji="1" lang="en-US" altLang="ja-JP" sz="105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626837" y="3861048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Ubuntu</a:t>
            </a:r>
            <a:endParaRPr kumimoji="1" lang="en-US" altLang="ja-JP" sz="12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826637" y="4365104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仮想マシン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26837" y="4365104"/>
            <a:ext cx="568863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VirtualBox, Vagrant, </a:t>
            </a:r>
            <a:r>
              <a:rPr lang="en-US" altLang="ja-JP" dirty="0" smtClean="0"/>
              <a:t>Chef-DK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26637" y="3356992"/>
            <a:ext cx="1728192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動作環境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826637" y="2852936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依存関係管理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826637" y="2348880"/>
            <a:ext cx="1728192" cy="432048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PHP</a:t>
            </a:r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827584" y="1772816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の核となる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kumimoji="1" lang="en-US" altLang="ja-JP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27584" y="1196752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NC3</a:t>
            </a:r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の各機能となる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プログラム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2627784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Bootstrap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(CSS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6516216" y="620688"/>
            <a:ext cx="1800200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ｊ</a:t>
            </a:r>
            <a:r>
              <a:rPr kumimoji="1" lang="en-US" altLang="ja-JP" dirty="0" smtClean="0"/>
              <a:t>Query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5688632" y="5497487"/>
            <a:ext cx="432048" cy="28803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20680" y="5497487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紺色はインフラ系ソフトウェア</a:t>
            </a:r>
            <a:endParaRPr kumimoji="1" lang="ja-JP" altLang="en-US" sz="1400" dirty="0"/>
          </a:p>
        </p:txBody>
      </p:sp>
      <p:sp>
        <p:nvSpPr>
          <p:cNvPr id="28" name="正方形/長方形 27"/>
          <p:cNvSpPr/>
          <p:nvPr/>
        </p:nvSpPr>
        <p:spPr>
          <a:xfrm>
            <a:off x="4499992" y="620688"/>
            <a:ext cx="1944216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AngularJS</a:t>
            </a:r>
          </a:p>
          <a:p>
            <a:pPr algn="ctr"/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(Javascript</a:t>
            </a:r>
            <a:r>
              <a:rPr lang="ja-JP" altLang="en-US" sz="1200" dirty="0" smtClean="0">
                <a:latin typeface="HGPｺﾞｼｯｸE" pitchFamily="50" charset="-128"/>
                <a:ea typeface="HGPｺﾞｼｯｸE" pitchFamily="50" charset="-128"/>
              </a:rPr>
              <a:t>フレームワーク</a:t>
            </a:r>
            <a:r>
              <a:rPr lang="en-US" altLang="ja-JP" sz="1200" dirty="0" smtClean="0">
                <a:latin typeface="HGPｺﾞｼｯｸE" pitchFamily="50" charset="-128"/>
                <a:ea typeface="HGPｺﾞｼｯｸE" pitchFamily="50" charset="-128"/>
              </a:rPr>
              <a:t>)</a:t>
            </a:r>
            <a:endParaRPr kumimoji="1" lang="ja-JP" altLang="en-US" sz="12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827584" y="620688"/>
            <a:ext cx="1728192" cy="504056"/>
          </a:xfrm>
          <a:prstGeom prst="rect">
            <a:avLst/>
          </a:prstGeom>
          <a:solidFill>
            <a:srgbClr val="26A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フレームワーク／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ライブラリ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3707904" y="1412776"/>
            <a:ext cx="4608512" cy="37444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283968" y="1462426"/>
            <a:ext cx="396044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2132856"/>
            <a:ext cx="2088232" cy="25922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ローカル開発環境</a:t>
            </a:r>
            <a:endParaRPr kumimoji="1" lang="ja-JP" altLang="en-US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779912" y="2038490"/>
            <a:ext cx="4464496" cy="2542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 smtClean="0">
                <a:latin typeface="+mj-lt"/>
              </a:rPr>
              <a:t>　　</a:t>
            </a:r>
            <a:r>
              <a:rPr kumimoji="1" lang="en-US" altLang="ja-JP" sz="2000" dirty="0" smtClean="0">
                <a:latin typeface="+mj-lt"/>
              </a:rPr>
              <a:t>NC3</a:t>
            </a:r>
            <a:r>
              <a:rPr kumimoji="1" lang="ja-JP" altLang="en-US" sz="2000" dirty="0" smtClean="0">
                <a:latin typeface="HGPｺﾞｼｯｸE" pitchFamily="50" charset="-128"/>
                <a:ea typeface="HGPｺﾞｼｯｸE" pitchFamily="50" charset="-128"/>
              </a:rPr>
              <a:t>レポジトリ</a:t>
            </a:r>
            <a:endParaRPr kumimoji="1" lang="ja-JP" altLang="en-US" sz="20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6084168" y="2326522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ver.1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5940152" y="2254514"/>
            <a:ext cx="1800200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ver.2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6372200" y="3140968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6228184" y="3068960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6084168" y="2996952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ver.6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5940152" y="2924944"/>
            <a:ext cx="1800200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ver.4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228184" y="3861048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6084168" y="3789040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5940152" y="3717032"/>
            <a:ext cx="180020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45" name="角丸四角形 44"/>
          <p:cNvSpPr/>
          <p:nvPr/>
        </p:nvSpPr>
        <p:spPr>
          <a:xfrm>
            <a:off x="683568" y="3356992"/>
            <a:ext cx="165618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46" name="角丸四角形 45"/>
          <p:cNvSpPr/>
          <p:nvPr/>
        </p:nvSpPr>
        <p:spPr>
          <a:xfrm>
            <a:off x="683568" y="4005064"/>
            <a:ext cx="1656184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683568" y="2686562"/>
            <a:ext cx="1656184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3908274" y="2542546"/>
            <a:ext cx="1887862" cy="20385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角丸四角形 14"/>
          <p:cNvSpPr/>
          <p:nvPr/>
        </p:nvSpPr>
        <p:spPr>
          <a:xfrm>
            <a:off x="4124298" y="2668356"/>
            <a:ext cx="1527822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ver.3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124298" y="3284984"/>
            <a:ext cx="152782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4124298" y="3933056"/>
            <a:ext cx="1527822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atin typeface="HGPｺﾞｼｯｸE" pitchFamily="50" charset="-128"/>
                <a:ea typeface="HGPｺﾞｼｯｸE" pitchFamily="50" charset="-128"/>
              </a:rPr>
              <a:t>ソース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ver.5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4" idx="3"/>
            <a:endCxn id="15" idx="1"/>
          </p:cNvCxnSpPr>
          <p:nvPr/>
        </p:nvCxnSpPr>
        <p:spPr>
          <a:xfrm flipV="1">
            <a:off x="2339752" y="2956388"/>
            <a:ext cx="1784546" cy="182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3908274" y="4581128"/>
            <a:ext cx="1887862" cy="522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627784" y="2758570"/>
            <a:ext cx="1008112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5" y="4640978"/>
            <a:ext cx="792088" cy="41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818373"/>
            <a:ext cx="864096" cy="39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タイトル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開発に利用するアプリケーション</a:t>
            </a:r>
            <a:endParaRPr kumimoji="1" lang="ja-JP" altLang="en-US" dirty="0"/>
          </a:p>
        </p:txBody>
      </p:sp>
      <p:sp>
        <p:nvSpPr>
          <p:cNvPr id="74" name="四角形吹き出し 73"/>
          <p:cNvSpPr/>
          <p:nvPr/>
        </p:nvSpPr>
        <p:spPr>
          <a:xfrm>
            <a:off x="5940152" y="4725144"/>
            <a:ext cx="2160240" cy="337682"/>
          </a:xfrm>
          <a:prstGeom prst="wedgeRectCallout">
            <a:avLst>
              <a:gd name="adj1" fmla="val -81557"/>
              <a:gd name="adj2" fmla="val 1178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継続的インテグレーション</a:t>
            </a:r>
            <a:endParaRPr kumimoji="1"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5" name="四角形吹き出し 74"/>
          <p:cNvSpPr/>
          <p:nvPr/>
        </p:nvSpPr>
        <p:spPr>
          <a:xfrm>
            <a:off x="6156176" y="1556792"/>
            <a:ext cx="2016224" cy="432048"/>
          </a:xfrm>
          <a:prstGeom prst="wedgeRectCallout">
            <a:avLst>
              <a:gd name="adj1" fmla="val -67413"/>
              <a:gd name="adj2" fmla="val 2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プロジェクトホスティング</a:t>
            </a:r>
            <a:endParaRPr lang="en-US" altLang="ja-JP" sz="1400" dirty="0" smtClean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dk1"/>
                </a:solidFill>
                <a:latin typeface="HGPｺﾞｼｯｸE" pitchFamily="50" charset="-128"/>
                <a:ea typeface="HGPｺﾞｼｯｸE" pitchFamily="50" charset="-128"/>
              </a:rPr>
              <a:t>サービス</a:t>
            </a:r>
            <a:endParaRPr lang="ja-JP" altLang="en-US" sz="1600" dirty="0">
              <a:solidFill>
                <a:schemeClr val="dk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77" name="四角形吹き出し 76"/>
          <p:cNvSpPr/>
          <p:nvPr/>
        </p:nvSpPr>
        <p:spPr>
          <a:xfrm>
            <a:off x="2411760" y="3478650"/>
            <a:ext cx="1224136" cy="504056"/>
          </a:xfrm>
          <a:prstGeom prst="wedgeRectCallout">
            <a:avLst>
              <a:gd name="adj1" fmla="val -17622"/>
              <a:gd name="adj2" fmla="val -8712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バージョン</a:t>
            </a:r>
            <a:endParaRPr lang="en-US" altLang="ja-JP" sz="1400" dirty="0" smtClean="0">
              <a:latin typeface="HGPｺﾞｼｯｸE" pitchFamily="50" charset="-128"/>
              <a:ea typeface="HGPｺﾞｼｯｸE" pitchFamily="50" charset="-128"/>
            </a:endParaRPr>
          </a:p>
          <a:p>
            <a:pPr algn="ctr"/>
            <a:r>
              <a:rPr lang="ja-JP" altLang="en-US" sz="1400" dirty="0" smtClean="0">
                <a:latin typeface="HGPｺﾞｼｯｸE" pitchFamily="50" charset="-128"/>
                <a:ea typeface="HGPｺﾞｼｯｸE" pitchFamily="50" charset="-128"/>
              </a:rPr>
              <a:t>管理システム</a:t>
            </a:r>
            <a:endParaRPr lang="ja-JP" altLang="en-US" sz="1400" dirty="0">
              <a:latin typeface="HGPｺﾞｼｯｸE" pitchFamily="50" charset="-128"/>
              <a:ea typeface="HGPｺﾞｼｯｸE" pitchFamily="50" charset="-128"/>
            </a:endParaRPr>
          </a:p>
        </p:txBody>
      </p:sp>
      <p:pic>
        <p:nvPicPr>
          <p:cNvPr id="1026" name="Picture 2" descr="http://msp.c.yimg.jp/yjimage?q=QNGmjAUXyLF.B7Re0wxPAhdlXTzGESECcMI8.1Eud3cVq7u.LvtVF8Ao627vo02FiVKMttby.cu273Wl1CKH2x.LyPA5iO7F1lpiG.NMY5wAoItt4uxcXyP8hH5YZNz.xGA-&amp;sig=12tvnc4ps&amp;x=170&amp;y=1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34433"/>
            <a:ext cx="432048" cy="432049"/>
          </a:xfrm>
          <a:prstGeom prst="rect">
            <a:avLst/>
          </a:prstGeom>
          <a:noFill/>
        </p:spPr>
      </p:pic>
      <p:pic>
        <p:nvPicPr>
          <p:cNvPr id="1038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12776"/>
            <a:ext cx="817806" cy="673487"/>
          </a:xfrm>
          <a:prstGeom prst="rect">
            <a:avLst/>
          </a:prstGeom>
          <a:noFill/>
        </p:spPr>
      </p:pic>
      <p:pic>
        <p:nvPicPr>
          <p:cNvPr id="1036" name="Picture 12" descr="http://msp.c.yimg.jp/yjimage?q=Ew17Hg4XyLGQvTO_9yfwR9fHgjKJcOgE_SJEqgSfC6LH1plt_8eIBhvlzteLZU9H_c6QqB9iHH2ZxHaMmHWEWJVWVd.RBEDiuT8K6kKsdpjBDK8mMeSFGvgSUP3FVyuz91M-&amp;sig=12tme4vue&amp;x=76&amp;y=10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1400070"/>
            <a:ext cx="390316" cy="554661"/>
          </a:xfrm>
          <a:prstGeom prst="rect">
            <a:avLst/>
          </a:prstGeom>
          <a:noFill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484784"/>
            <a:ext cx="1440159" cy="50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開発フロー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/>
        </p:nvGraphicFramePr>
        <p:xfrm>
          <a:off x="971600" y="2348880"/>
          <a:ext cx="6912767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下矢印 5"/>
          <p:cNvSpPr/>
          <p:nvPr/>
        </p:nvSpPr>
        <p:spPr>
          <a:xfrm rot="10800000">
            <a:off x="971601" y="3284984"/>
            <a:ext cx="432048" cy="2304256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 rot="10800000">
            <a:off x="1475657" y="3284984"/>
            <a:ext cx="432048" cy="504056"/>
          </a:xfrm>
          <a:prstGeom prst="downArrow">
            <a:avLst>
              <a:gd name="adj1" fmla="val 50000"/>
              <a:gd name="adj2" fmla="val 46502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15616" y="5373216"/>
            <a:ext cx="1728192" cy="2160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4" name="Picture 2" descr="クリックすると新しいウィンドウで開きます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819159" cy="680926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4149080"/>
            <a:ext cx="720080" cy="386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00192" y="3645024"/>
            <a:ext cx="1152128" cy="404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 descr="http://msp.c.yimg.jp/yjimage?q=NsHtctYXyLEVnnlIQRbUFq.F9Ouz6NedbLfhSpmuWJ78Gv9CeXWEHQrwsnUwAVvjcrgSbcDKJc_8p2YlBGQgt4nfEScbc.X5.xv4HxG4ocghk3qKiZjBpyAqJGGjhQSp&amp;sig=12riabu85&amp;x=170&amp;y=14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7504" y="836712"/>
            <a:ext cx="961822" cy="792088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08104" y="2348880"/>
            <a:ext cx="194974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http://msp.c.yimg.jp/yjimage?q=sej4fswXyLHndkXGTR_WOL5nT_bbTMcqyhutxNd_jApuRXhvvP75lFZVZzWhcRY4BsQ5NcDRSW9gt2ta2ZC8ZVRAYAgDIts7nDLemEudHFwfFHuz3h5LQA7lZ_Ej2XlZ68E-&amp;sig=12tgv2a6p&amp;x=134&amp;y=13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08104" y="2708920"/>
            <a:ext cx="576064" cy="576064"/>
          </a:xfrm>
          <a:prstGeom prst="rect">
            <a:avLst/>
          </a:prstGeom>
          <a:noFill/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28184" y="2708920"/>
            <a:ext cx="12514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9048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32856"/>
            <a:ext cx="9144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2132857"/>
            <a:ext cx="936104" cy="18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39" y="1844824"/>
            <a:ext cx="864097" cy="20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255</Words>
  <Application>Microsoft Office PowerPoint</Application>
  <PresentationFormat>画面に合わせる (4:3)</PresentationFormat>
  <Paragraphs>86</Paragraphs>
  <Slides>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NetCommons3開発における 機能提案および評価</vt:lpstr>
      <vt:lpstr>コミュニティウェアとしてのNetCommons</vt:lpstr>
      <vt:lpstr>各スペースによる機能</vt:lpstr>
      <vt:lpstr>スライド 4</vt:lpstr>
      <vt:lpstr>権限によるコンテンツ管理</vt:lpstr>
      <vt:lpstr>スライド 6</vt:lpstr>
      <vt:lpstr>開発に利用するアプリケーション</vt:lpstr>
      <vt:lpstr>開発フロー</vt:lpstr>
      <vt:lpstr>スライド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NetCommons3開発における 機能提案および評価</dc:title>
  <dc:creator>joho</dc:creator>
  <cp:lastModifiedBy>hokada</cp:lastModifiedBy>
  <cp:revision>131</cp:revision>
  <dcterms:created xsi:type="dcterms:W3CDTF">2014-10-23T15:17:38Z</dcterms:created>
  <dcterms:modified xsi:type="dcterms:W3CDTF">2014-11-13T10:07:51Z</dcterms:modified>
</cp:coreProperties>
</file>