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294" autoAdjust="0"/>
    <p:restoredTop sz="82074" autoAdjust="0"/>
  </p:normalViewPr>
  <p:slideViewPr>
    <p:cSldViewPr>
      <p:cViewPr varScale="1">
        <p:scale>
          <a:sx n="97" d="100"/>
          <a:sy n="97" d="100"/>
        </p:scale>
        <p:origin x="-11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 dirty="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7"/>
          <p:cNvGrpSpPr/>
          <p:nvPr userDrawn="1"/>
        </p:nvGrpSpPr>
        <p:grpSpPr>
          <a:xfrm>
            <a:off x="0" y="0"/>
            <a:ext cx="9144000" cy="6957392"/>
            <a:chOff x="0" y="0"/>
            <a:chExt cx="9144000" cy="6858000"/>
          </a:xfrm>
        </p:grpSpPr>
        <p:sp>
          <p:nvSpPr>
            <p:cNvPr id="30" name="Shap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"/>
            <p:cNvSpPr/>
            <p:nvPr/>
          </p:nvSpPr>
          <p:spPr>
            <a:xfrm>
              <a:off x="7543798" y="0"/>
              <a:ext cx="1600202" cy="2209799"/>
            </a:xfrm>
            <a:custGeom>
              <a:avLst/>
              <a:gdLst/>
              <a:ahLst/>
              <a:cxnLst/>
              <a:rect l="0" t="0" r="0" b="0"/>
              <a:pathLst>
                <a:path w="1432" h="3492" extrusionOk="0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0"/>
            <p:cNvSpPr/>
            <p:nvPr/>
          </p:nvSpPr>
          <p:spPr>
            <a:xfrm>
              <a:off x="5580112" y="6219186"/>
              <a:ext cx="3456384" cy="425876"/>
            </a:xfrm>
            <a:custGeom>
              <a:avLst/>
              <a:gdLst/>
              <a:ahLst/>
              <a:cxnLst/>
              <a:rect l="0" t="0" r="0" b="0"/>
              <a:pathLst>
                <a:path w="17264" h="2710" extrusionOk="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2"/>
          <p:cNvGrpSpPr/>
          <p:nvPr userDrawn="1"/>
        </p:nvGrpSpPr>
        <p:grpSpPr>
          <a:xfrm>
            <a:off x="-1" y="2141264"/>
            <a:ext cx="5626745" cy="4716736"/>
            <a:chOff x="0" y="2533588"/>
            <a:chExt cx="8022335" cy="8966518"/>
          </a:xfrm>
        </p:grpSpPr>
        <p:sp>
          <p:nvSpPr>
            <p:cNvPr id="20" name="Shape 13"/>
            <p:cNvSpPr/>
            <p:nvPr/>
          </p:nvSpPr>
          <p:spPr>
            <a:xfrm>
              <a:off x="0" y="2533588"/>
              <a:ext cx="4127500" cy="2514597"/>
            </a:xfrm>
            <a:custGeom>
              <a:avLst/>
              <a:gdLst/>
              <a:ahLst/>
              <a:cxnLst/>
              <a:rect l="0" t="0" r="0" b="0"/>
              <a:pathLst>
                <a:path w="2600" h="1587" extrusionOk="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5D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4"/>
            <p:cNvSpPr/>
            <p:nvPr/>
          </p:nvSpPr>
          <p:spPr>
            <a:xfrm>
              <a:off x="0" y="4980432"/>
              <a:ext cx="3184027" cy="6519673"/>
            </a:xfrm>
            <a:custGeom>
              <a:avLst/>
              <a:gdLst/>
              <a:ahLst/>
              <a:cxnLst/>
              <a:rect l="0" t="0" r="0" b="0"/>
              <a:pathLst>
                <a:path w="857" h="2024" extrusionOk="0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B4ECB4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5"/>
            <p:cNvSpPr/>
            <p:nvPr/>
          </p:nvSpPr>
          <p:spPr>
            <a:xfrm>
              <a:off x="0" y="3371787"/>
              <a:ext cx="2895601" cy="2154237"/>
            </a:xfrm>
            <a:custGeom>
              <a:avLst/>
              <a:gdLst/>
              <a:ahLst/>
              <a:cxnLst/>
              <a:rect l="0" t="0" r="0" b="0"/>
              <a:pathLst>
                <a:path w="1974" h="1357" extrusionOk="0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B4ECB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6"/>
            <p:cNvSpPr/>
            <p:nvPr/>
          </p:nvSpPr>
          <p:spPr>
            <a:xfrm>
              <a:off x="1502663" y="5586916"/>
              <a:ext cx="6519671" cy="5913190"/>
            </a:xfrm>
            <a:custGeom>
              <a:avLst/>
              <a:gdLst/>
              <a:ahLst/>
              <a:cxnLst/>
              <a:rect l="0" t="0" r="0" b="0"/>
              <a:pathLst>
                <a:path w="2552" h="2085" extrusionOk="0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7"/>
            <p:cNvSpPr/>
            <p:nvPr/>
          </p:nvSpPr>
          <p:spPr>
            <a:xfrm>
              <a:off x="1155001" y="5801712"/>
              <a:ext cx="3420932" cy="5698393"/>
            </a:xfrm>
            <a:custGeom>
              <a:avLst/>
              <a:gdLst/>
              <a:ahLst/>
              <a:cxnLst/>
              <a:rect l="0" t="0" r="0" b="0"/>
              <a:pathLst>
                <a:path w="718" h="1804" extrusionOk="0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8FE38F">
                <a:alpha val="36862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580</Words>
  <Application>Microsoft Office PowerPoint</Application>
  <PresentationFormat>画面に合わせる (4:3)</PresentationFormat>
  <Paragraphs>202</Paragraphs>
  <Slides>18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コミュニティウェアとしてのNetCommons</vt:lpstr>
      <vt:lpstr>各スペースによる機能</vt:lpstr>
      <vt:lpstr>スライド 3</vt:lpstr>
      <vt:lpstr>権限によるコンテンツ管理</vt:lpstr>
      <vt:lpstr>スライド 5</vt:lpstr>
      <vt:lpstr>開発に利用するアプリケーション</vt:lpstr>
      <vt:lpstr>開発フロー</vt:lpstr>
      <vt:lpstr>スライド 8</vt:lpstr>
      <vt:lpstr>双方向データバンディング</vt:lpstr>
      <vt:lpstr>スライド 10</vt:lpstr>
      <vt:lpstr>スライド 11</vt:lpstr>
      <vt:lpstr>サブミットロック</vt:lpstr>
      <vt:lpstr>ＮＣ２のiframe画面構成</vt:lpstr>
      <vt:lpstr>ブラウザによるエラーダイアログ</vt:lpstr>
      <vt:lpstr>スライド 15</vt:lpstr>
      <vt:lpstr>スライド 16</vt:lpstr>
      <vt:lpstr>スライド 17</vt:lpstr>
      <vt:lpstr>デモ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475</cp:revision>
  <dcterms:created xsi:type="dcterms:W3CDTF">2014-10-23T15:17:38Z</dcterms:created>
  <dcterms:modified xsi:type="dcterms:W3CDTF">2014-12-01T01:34:06Z</dcterms:modified>
</cp:coreProperties>
</file>