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59" r:id="rId5"/>
    <p:sldId id="261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82074" autoAdjust="0"/>
  </p:normalViewPr>
  <p:slideViewPr>
    <p:cSldViewPr>
      <p:cViewPr>
        <p:scale>
          <a:sx n="90" d="100"/>
          <a:sy n="90" d="100"/>
        </p:scale>
        <p:origin x="-115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+mn-ea"/>
              <a:ea typeface="+mn-ea"/>
            </a:rPr>
            <a:t>Template(HTML)</a:t>
          </a:r>
          <a:endParaRPr kumimoji="1" lang="ja-JP" altLang="en-US" sz="2800" dirty="0">
            <a:latin typeface="+mn-ea"/>
            <a:ea typeface="+mn-ea"/>
          </a:endParaRPr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36676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X="84316" custScaleY="112881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37221" custLinFactNeighborY="-196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34244" custLinFactNeighborY="-5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35173"/>
          <a:ext cx="3024336" cy="582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+mn-ea"/>
              <a:ea typeface="+mn-ea"/>
            </a:rPr>
            <a:t>Template(HTML)</a:t>
          </a:r>
          <a:endParaRPr kumimoji="1" lang="ja-JP" altLang="en-US" sz="2800" kern="1200" dirty="0">
            <a:latin typeface="+mn-ea"/>
            <a:ea typeface="+mn-ea"/>
          </a:endParaRPr>
        </a:p>
      </dsp:txBody>
      <dsp:txXfrm>
        <a:off x="0" y="35173"/>
        <a:ext cx="3024336" cy="582531"/>
      </dsp:txXfrm>
    </dsp:sp>
    <dsp:sp modelId="{221C45B9-0A70-4B8B-AC8A-BD7900775BE0}">
      <dsp:nvSpPr>
        <dsp:cNvPr id="0" name=""/>
        <dsp:cNvSpPr/>
      </dsp:nvSpPr>
      <dsp:spPr>
        <a:xfrm rot="5400000">
          <a:off x="1320423" y="517516"/>
          <a:ext cx="383489" cy="80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320423" y="517516"/>
        <a:ext cx="383489" cy="806809"/>
      </dsp:txXfrm>
    </dsp:sp>
    <dsp:sp modelId="{32096418-5AFE-43BA-A159-3E2DC8CFD86F}">
      <dsp:nvSpPr>
        <dsp:cNvPr id="0" name=""/>
        <dsp:cNvSpPr/>
      </dsp:nvSpPr>
      <dsp:spPr>
        <a:xfrm>
          <a:off x="0" y="1224137"/>
          <a:ext cx="3024336" cy="59118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224137"/>
        <a:ext cx="3024336" cy="591188"/>
      </dsp:txXfrm>
    </dsp:sp>
    <dsp:sp modelId="{47653CA6-9F03-4706-B05E-832520DDD624}">
      <dsp:nvSpPr>
        <dsp:cNvPr id="0" name=""/>
        <dsp:cNvSpPr/>
      </dsp:nvSpPr>
      <dsp:spPr>
        <a:xfrm rot="5400000">
          <a:off x="1172197" y="1911248"/>
          <a:ext cx="679941" cy="7147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 dirty="0"/>
        </a:p>
      </dsp:txBody>
      <dsp:txXfrm rot="5400000">
        <a:off x="1172197" y="1911248"/>
        <a:ext cx="679941" cy="714743"/>
      </dsp:txXfrm>
    </dsp:sp>
    <dsp:sp modelId="{953DA09D-46E1-4BB7-A273-2C8123AEFA2D}">
      <dsp:nvSpPr>
        <dsp:cNvPr id="0" name=""/>
        <dsp:cNvSpPr/>
      </dsp:nvSpPr>
      <dsp:spPr>
        <a:xfrm>
          <a:off x="0" y="2721914"/>
          <a:ext cx="3024336" cy="54390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2721914"/>
        <a:ext cx="3024336" cy="5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2015/3/10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2204864"/>
          <a:ext cx="302433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832140" y="4113076"/>
            <a:ext cx="1728192" cy="792088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835696" y="4149080"/>
            <a:ext cx="172819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03848" y="4149080"/>
            <a:ext cx="3024336" cy="648072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atin typeface="+mj-ea"/>
                <a:ea typeface="+mj-ea"/>
              </a:rPr>
              <a:t>継続的な更新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84168" y="2564904"/>
            <a:ext cx="28083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2564904"/>
            <a:ext cx="30963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400" b="1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400" b="1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400" b="1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-2556791" y="980731"/>
          <a:ext cx="11700791" cy="5256583"/>
        </p:xfrm>
        <a:graphic>
          <a:graphicData uri="http://schemas.openxmlformats.org/drawingml/2006/table">
            <a:tbl>
              <a:tblPr/>
              <a:tblGrid>
                <a:gridCol w="589955"/>
                <a:gridCol w="7618957"/>
                <a:gridCol w="3491879"/>
              </a:tblGrid>
              <a:tr h="4184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分類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表示・入力方法最適化</a:t>
                      </a: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A9"/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576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初期表示の文言を設定する</a:t>
                      </a:r>
                      <a:endParaRPr lang="ja-JP" alt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63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6343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リアルタイムバリデーション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DE9"/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80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サブミットロック</a:t>
                      </a:r>
                      <a:endParaRPr lang="ja-JP" sz="18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B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767</Words>
  <Application>Microsoft Office PowerPoint</Application>
  <PresentationFormat>画面に合わせる (4:3)</PresentationFormat>
  <Paragraphs>258</Paragraphs>
  <Slides>20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サブミットロック</vt:lpstr>
      <vt:lpstr>ＮＣ２のiframe画面構成</vt:lpstr>
      <vt:lpstr>ブラウザによるエラーダイアログ</vt:lpstr>
      <vt:lpstr>スライド 16</vt:lpstr>
      <vt:lpstr>スライド 17</vt:lpstr>
      <vt:lpstr>スライド 18</vt:lpstr>
      <vt:lpstr>デモ</vt:lpstr>
      <vt:lpstr>スライド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493</cp:revision>
  <dcterms:created xsi:type="dcterms:W3CDTF">2014-10-23T15:17:38Z</dcterms:created>
  <dcterms:modified xsi:type="dcterms:W3CDTF">2015-03-10T11:20:57Z</dcterms:modified>
</cp:coreProperties>
</file>