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94" autoAdjust="0"/>
    <p:restoredTop sz="82074" autoAdjust="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800" dirty="0" smtClean="0">
              <a:latin typeface="+mn-ea"/>
              <a:ea typeface="+mn-ea"/>
            </a:rPr>
            <a:t>Template(HTML)</a:t>
          </a:r>
          <a:endParaRPr kumimoji="1" lang="ja-JP" altLang="en-US" sz="2800" dirty="0">
            <a:latin typeface="+mn-ea"/>
            <a:ea typeface="+mn-ea"/>
          </a:endParaRPr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36676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X="84316" custScaleY="112881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37221" custLinFactNeighborY="-1961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34244" custLinFactNeighborY="-545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35173"/>
          <a:ext cx="3024336" cy="582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>
              <a:latin typeface="+mn-ea"/>
              <a:ea typeface="+mn-ea"/>
            </a:rPr>
            <a:t>Template(HTML)</a:t>
          </a:r>
          <a:endParaRPr kumimoji="1" lang="ja-JP" altLang="en-US" sz="2800" kern="1200" dirty="0">
            <a:latin typeface="+mn-ea"/>
            <a:ea typeface="+mn-ea"/>
          </a:endParaRPr>
        </a:p>
      </dsp:txBody>
      <dsp:txXfrm>
        <a:off x="0" y="35173"/>
        <a:ext cx="3024336" cy="582531"/>
      </dsp:txXfrm>
    </dsp:sp>
    <dsp:sp modelId="{221C45B9-0A70-4B8B-AC8A-BD7900775BE0}">
      <dsp:nvSpPr>
        <dsp:cNvPr id="0" name=""/>
        <dsp:cNvSpPr/>
      </dsp:nvSpPr>
      <dsp:spPr>
        <a:xfrm rot="5400000">
          <a:off x="1320423" y="517516"/>
          <a:ext cx="383489" cy="806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320423" y="517516"/>
        <a:ext cx="383489" cy="806809"/>
      </dsp:txXfrm>
    </dsp:sp>
    <dsp:sp modelId="{32096418-5AFE-43BA-A159-3E2DC8CFD86F}">
      <dsp:nvSpPr>
        <dsp:cNvPr id="0" name=""/>
        <dsp:cNvSpPr/>
      </dsp:nvSpPr>
      <dsp:spPr>
        <a:xfrm>
          <a:off x="0" y="1224137"/>
          <a:ext cx="3024336" cy="59118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224137"/>
        <a:ext cx="3024336" cy="591188"/>
      </dsp:txXfrm>
    </dsp:sp>
    <dsp:sp modelId="{47653CA6-9F03-4706-B05E-832520DDD624}">
      <dsp:nvSpPr>
        <dsp:cNvPr id="0" name=""/>
        <dsp:cNvSpPr/>
      </dsp:nvSpPr>
      <dsp:spPr>
        <a:xfrm rot="5400000">
          <a:off x="1172197" y="1911248"/>
          <a:ext cx="679941" cy="71474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400" kern="1200" dirty="0"/>
        </a:p>
      </dsp:txBody>
      <dsp:txXfrm rot="5400000">
        <a:off x="1172197" y="1911248"/>
        <a:ext cx="679941" cy="714743"/>
      </dsp:txXfrm>
    </dsp:sp>
    <dsp:sp modelId="{953DA09D-46E1-4BB7-A273-2C8123AEFA2D}">
      <dsp:nvSpPr>
        <dsp:cNvPr id="0" name=""/>
        <dsp:cNvSpPr/>
      </dsp:nvSpPr>
      <dsp:spPr>
        <a:xfrm>
          <a:off x="0" y="2721914"/>
          <a:ext cx="3024336" cy="54390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2721914"/>
        <a:ext cx="3024336" cy="54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2014/12/3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-2556792" y="980728"/>
          <a:ext cx="11700791" cy="5184576"/>
        </p:xfrm>
        <a:graphic>
          <a:graphicData uri="http://schemas.openxmlformats.org/drawingml/2006/table">
            <a:tbl>
              <a:tblPr/>
              <a:tblGrid>
                <a:gridCol w="589955"/>
                <a:gridCol w="7618957"/>
                <a:gridCol w="3491879"/>
              </a:tblGrid>
              <a:tr h="41270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8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8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kern="100" dirty="0" smtClean="0">
                          <a:latin typeface="+mn-lt"/>
                          <a:ea typeface="Mincho"/>
                          <a:cs typeface="Times New Roman"/>
                        </a:rPr>
                        <a:t>分類</a:t>
                      </a:r>
                      <a:endParaRPr lang="ja-JP" sz="18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latin typeface="+mn-lt"/>
                          <a:ea typeface="Mincho"/>
                          <a:cs typeface="Times New Roman"/>
                        </a:rPr>
                        <a:t>表示・入力方法最適化</a:t>
                      </a:r>
                      <a:endParaRPr lang="ja-JP" sz="20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A9"/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8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746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1325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kern="100" dirty="0" smtClean="0">
                          <a:latin typeface="+mn-lt"/>
                          <a:ea typeface="Mincho"/>
                          <a:cs typeface="Times New Roman"/>
                        </a:rPr>
                        <a:t>リアルタイムバリデーション</a:t>
                      </a:r>
                      <a:endParaRPr lang="ja-JP" sz="18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DE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8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8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8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kern="100" dirty="0" smtClean="0">
                          <a:latin typeface="+mn-lt"/>
                          <a:ea typeface="Mincho"/>
                          <a:cs typeface="Times New Roman"/>
                        </a:rPr>
                        <a:t>サブミットロック</a:t>
                      </a:r>
                      <a:endParaRPr lang="ja-JP" sz="18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B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2204864"/>
          <a:ext cx="302433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832140" y="4113076"/>
            <a:ext cx="1728192" cy="792088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835696" y="4149080"/>
            <a:ext cx="172819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03848" y="4149080"/>
            <a:ext cx="3024336" cy="648072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84168" y="2564904"/>
            <a:ext cx="2808312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8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8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7544" y="2564904"/>
            <a:ext cx="3096344" cy="13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8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8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8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702</Words>
  <Application>Microsoft Office PowerPoint</Application>
  <PresentationFormat>画面に合わせる (4:3)</PresentationFormat>
  <Paragraphs>234</Paragraphs>
  <Slides>19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コミュニティウェアとしてのNetCommons</vt:lpstr>
      <vt:lpstr>各スペースによる機能</vt:lpstr>
      <vt:lpstr>スライド 3</vt:lpstr>
      <vt:lpstr>権限によるコンテンツ管理</vt:lpstr>
      <vt:lpstr>スライド 5</vt:lpstr>
      <vt:lpstr>開発に利用するアプリケーション</vt:lpstr>
      <vt:lpstr>開発フロー</vt:lpstr>
      <vt:lpstr>スライド 8</vt:lpstr>
      <vt:lpstr>双方向データバンディング</vt:lpstr>
      <vt:lpstr>スライド 10</vt:lpstr>
      <vt:lpstr>スライド 11</vt:lpstr>
      <vt:lpstr>サブミットロック</vt:lpstr>
      <vt:lpstr>ＮＣ２のiframe画面構成</vt:lpstr>
      <vt:lpstr>ブラウザによるエラーダイアログ</vt:lpstr>
      <vt:lpstr>スライド 15</vt:lpstr>
      <vt:lpstr>スライド 16</vt:lpstr>
      <vt:lpstr>スライド 17</vt:lpstr>
      <vt:lpstr>デモ</vt:lpstr>
      <vt:lpstr>スライド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478</cp:revision>
  <dcterms:created xsi:type="dcterms:W3CDTF">2014-10-23T15:17:38Z</dcterms:created>
  <dcterms:modified xsi:type="dcterms:W3CDTF">2014-12-03T10:02:41Z</dcterms:modified>
</cp:coreProperties>
</file>