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0" d="100"/>
          <a:sy n="80" d="100"/>
        </p:scale>
        <p:origin x="69" y="1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FBEC6-CED0-4E21-BA62-B9D8C6691F0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D18EB82-53BB-444D-B4C8-477264855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BDF665-A977-455F-83AB-8398F394AB34}"/>
              </a:ext>
            </a:extLst>
          </p:cNvPr>
          <p:cNvSpPr>
            <a:spLocks noGrp="1"/>
          </p:cNvSpPr>
          <p:nvPr>
            <p:ph type="dt" sz="half" idx="10"/>
          </p:nvPr>
        </p:nvSpPr>
        <p:spPr/>
        <p:txBody>
          <a:bodyPr/>
          <a:lstStyle/>
          <a:p>
            <a:fld id="{B7ECA047-E7D8-4B70-8FC0-E5D2CEB56267}" type="datetimeFigureOut">
              <a:rPr kumimoji="1" lang="ja-JP" altLang="en-US" smtClean="0"/>
              <a:t>2019/4/23</a:t>
            </a:fld>
            <a:endParaRPr kumimoji="1" lang="ja-JP" altLang="en-US"/>
          </a:p>
        </p:txBody>
      </p:sp>
      <p:sp>
        <p:nvSpPr>
          <p:cNvPr id="5" name="フッター プレースホルダー 4">
            <a:extLst>
              <a:ext uri="{FF2B5EF4-FFF2-40B4-BE49-F238E27FC236}">
                <a16:creationId xmlns:a16="http://schemas.microsoft.com/office/drawing/2014/main" id="{0FF49E46-6046-4C7F-BEAC-EC4BC54AC9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E25755-16AA-4245-97C2-E76873A2E006}"/>
              </a:ext>
            </a:extLst>
          </p:cNvPr>
          <p:cNvSpPr>
            <a:spLocks noGrp="1"/>
          </p:cNvSpPr>
          <p:nvPr>
            <p:ph type="sldNum" sz="quarter" idx="12"/>
          </p:nvPr>
        </p:nvSpPr>
        <p:spPr/>
        <p:txBody>
          <a:bodyPr/>
          <a:lstStyle/>
          <a:p>
            <a:fld id="{36389C7D-BF79-4D1B-9542-AF6996A1FCD1}" type="slidenum">
              <a:rPr kumimoji="1" lang="ja-JP" altLang="en-US" smtClean="0"/>
              <a:t>‹#›</a:t>
            </a:fld>
            <a:endParaRPr kumimoji="1" lang="ja-JP" altLang="en-US"/>
          </a:p>
        </p:txBody>
      </p:sp>
    </p:spTree>
    <p:extLst>
      <p:ext uri="{BB962C8B-B14F-4D97-AF65-F5344CB8AC3E}">
        <p14:creationId xmlns:p14="http://schemas.microsoft.com/office/powerpoint/2010/main" val="6581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CED3D-ED86-4C90-B242-58B96C186D8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37BE1C-11DE-43DC-8053-308CD5A6CDA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7915A9-E41C-41AF-847D-FA4990842E83}"/>
              </a:ext>
            </a:extLst>
          </p:cNvPr>
          <p:cNvSpPr>
            <a:spLocks noGrp="1"/>
          </p:cNvSpPr>
          <p:nvPr>
            <p:ph type="dt" sz="half" idx="10"/>
          </p:nvPr>
        </p:nvSpPr>
        <p:spPr/>
        <p:txBody>
          <a:bodyPr/>
          <a:lstStyle/>
          <a:p>
            <a:fld id="{B7ECA047-E7D8-4B70-8FC0-E5D2CEB56267}" type="datetimeFigureOut">
              <a:rPr kumimoji="1" lang="ja-JP" altLang="en-US" smtClean="0"/>
              <a:t>2019/4/23</a:t>
            </a:fld>
            <a:endParaRPr kumimoji="1" lang="ja-JP" altLang="en-US"/>
          </a:p>
        </p:txBody>
      </p:sp>
      <p:sp>
        <p:nvSpPr>
          <p:cNvPr id="5" name="フッター プレースホルダー 4">
            <a:extLst>
              <a:ext uri="{FF2B5EF4-FFF2-40B4-BE49-F238E27FC236}">
                <a16:creationId xmlns:a16="http://schemas.microsoft.com/office/drawing/2014/main" id="{AB954CDB-1673-4F72-94A5-3A045DFC1C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7100CE-7A3F-4350-9CE5-A8C8A861AF7A}"/>
              </a:ext>
            </a:extLst>
          </p:cNvPr>
          <p:cNvSpPr>
            <a:spLocks noGrp="1"/>
          </p:cNvSpPr>
          <p:nvPr>
            <p:ph type="sldNum" sz="quarter" idx="12"/>
          </p:nvPr>
        </p:nvSpPr>
        <p:spPr/>
        <p:txBody>
          <a:bodyPr/>
          <a:lstStyle/>
          <a:p>
            <a:fld id="{36389C7D-BF79-4D1B-9542-AF6996A1FCD1}" type="slidenum">
              <a:rPr kumimoji="1" lang="ja-JP" altLang="en-US" smtClean="0"/>
              <a:t>‹#›</a:t>
            </a:fld>
            <a:endParaRPr kumimoji="1" lang="ja-JP" altLang="en-US"/>
          </a:p>
        </p:txBody>
      </p:sp>
    </p:spTree>
    <p:extLst>
      <p:ext uri="{BB962C8B-B14F-4D97-AF65-F5344CB8AC3E}">
        <p14:creationId xmlns:p14="http://schemas.microsoft.com/office/powerpoint/2010/main" val="3558318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A83C74C-4DD7-453D-B2AD-DDFF5FCC821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1F6135-F69C-410B-9486-CC08B12A84B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37C7DB-87CD-4DBD-A4F0-5C520118E4D7}"/>
              </a:ext>
            </a:extLst>
          </p:cNvPr>
          <p:cNvSpPr>
            <a:spLocks noGrp="1"/>
          </p:cNvSpPr>
          <p:nvPr>
            <p:ph type="dt" sz="half" idx="10"/>
          </p:nvPr>
        </p:nvSpPr>
        <p:spPr/>
        <p:txBody>
          <a:bodyPr/>
          <a:lstStyle/>
          <a:p>
            <a:fld id="{B7ECA047-E7D8-4B70-8FC0-E5D2CEB56267}" type="datetimeFigureOut">
              <a:rPr kumimoji="1" lang="ja-JP" altLang="en-US" smtClean="0"/>
              <a:t>2019/4/23</a:t>
            </a:fld>
            <a:endParaRPr kumimoji="1" lang="ja-JP" altLang="en-US"/>
          </a:p>
        </p:txBody>
      </p:sp>
      <p:sp>
        <p:nvSpPr>
          <p:cNvPr id="5" name="フッター プレースホルダー 4">
            <a:extLst>
              <a:ext uri="{FF2B5EF4-FFF2-40B4-BE49-F238E27FC236}">
                <a16:creationId xmlns:a16="http://schemas.microsoft.com/office/drawing/2014/main" id="{C281D7AC-74BB-4E10-BA48-3C41A1E33C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9E7937-EAC7-470D-8181-1A7A1C3361B5}"/>
              </a:ext>
            </a:extLst>
          </p:cNvPr>
          <p:cNvSpPr>
            <a:spLocks noGrp="1"/>
          </p:cNvSpPr>
          <p:nvPr>
            <p:ph type="sldNum" sz="quarter" idx="12"/>
          </p:nvPr>
        </p:nvSpPr>
        <p:spPr/>
        <p:txBody>
          <a:bodyPr/>
          <a:lstStyle/>
          <a:p>
            <a:fld id="{36389C7D-BF79-4D1B-9542-AF6996A1FCD1}" type="slidenum">
              <a:rPr kumimoji="1" lang="ja-JP" altLang="en-US" smtClean="0"/>
              <a:t>‹#›</a:t>
            </a:fld>
            <a:endParaRPr kumimoji="1" lang="ja-JP" altLang="en-US"/>
          </a:p>
        </p:txBody>
      </p:sp>
    </p:spTree>
    <p:extLst>
      <p:ext uri="{BB962C8B-B14F-4D97-AF65-F5344CB8AC3E}">
        <p14:creationId xmlns:p14="http://schemas.microsoft.com/office/powerpoint/2010/main" val="190986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C5BE2-ACF1-4684-9ED5-6CC0EDEFC1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126BB3-D3A5-427C-9DFE-83915459FDE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CAAB86-F82A-4F08-AA56-5A52D17ED7BF}"/>
              </a:ext>
            </a:extLst>
          </p:cNvPr>
          <p:cNvSpPr>
            <a:spLocks noGrp="1"/>
          </p:cNvSpPr>
          <p:nvPr>
            <p:ph type="dt" sz="half" idx="10"/>
          </p:nvPr>
        </p:nvSpPr>
        <p:spPr/>
        <p:txBody>
          <a:bodyPr/>
          <a:lstStyle/>
          <a:p>
            <a:fld id="{B7ECA047-E7D8-4B70-8FC0-E5D2CEB56267}" type="datetimeFigureOut">
              <a:rPr kumimoji="1" lang="ja-JP" altLang="en-US" smtClean="0"/>
              <a:t>2019/4/23</a:t>
            </a:fld>
            <a:endParaRPr kumimoji="1" lang="ja-JP" altLang="en-US"/>
          </a:p>
        </p:txBody>
      </p:sp>
      <p:sp>
        <p:nvSpPr>
          <p:cNvPr id="5" name="フッター プレースホルダー 4">
            <a:extLst>
              <a:ext uri="{FF2B5EF4-FFF2-40B4-BE49-F238E27FC236}">
                <a16:creationId xmlns:a16="http://schemas.microsoft.com/office/drawing/2014/main" id="{6593C051-92E7-4812-A74A-3F9C375CBE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BC4E8B-6B5A-4542-A942-2200058F2CD7}"/>
              </a:ext>
            </a:extLst>
          </p:cNvPr>
          <p:cNvSpPr>
            <a:spLocks noGrp="1"/>
          </p:cNvSpPr>
          <p:nvPr>
            <p:ph type="sldNum" sz="quarter" idx="12"/>
          </p:nvPr>
        </p:nvSpPr>
        <p:spPr/>
        <p:txBody>
          <a:bodyPr/>
          <a:lstStyle/>
          <a:p>
            <a:fld id="{36389C7D-BF79-4D1B-9542-AF6996A1FCD1}" type="slidenum">
              <a:rPr kumimoji="1" lang="ja-JP" altLang="en-US" smtClean="0"/>
              <a:t>‹#›</a:t>
            </a:fld>
            <a:endParaRPr kumimoji="1" lang="ja-JP" altLang="en-US"/>
          </a:p>
        </p:txBody>
      </p:sp>
    </p:spTree>
    <p:extLst>
      <p:ext uri="{BB962C8B-B14F-4D97-AF65-F5344CB8AC3E}">
        <p14:creationId xmlns:p14="http://schemas.microsoft.com/office/powerpoint/2010/main" val="339134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FC4A81-3AC7-40C4-8F21-B8756136953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633DC8-3817-432E-81E8-548C2B23B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841D95-38B2-477D-A45B-5F316DB2163B}"/>
              </a:ext>
            </a:extLst>
          </p:cNvPr>
          <p:cNvSpPr>
            <a:spLocks noGrp="1"/>
          </p:cNvSpPr>
          <p:nvPr>
            <p:ph type="dt" sz="half" idx="10"/>
          </p:nvPr>
        </p:nvSpPr>
        <p:spPr/>
        <p:txBody>
          <a:bodyPr/>
          <a:lstStyle/>
          <a:p>
            <a:fld id="{B7ECA047-E7D8-4B70-8FC0-E5D2CEB56267}" type="datetimeFigureOut">
              <a:rPr kumimoji="1" lang="ja-JP" altLang="en-US" smtClean="0"/>
              <a:t>2019/4/23</a:t>
            </a:fld>
            <a:endParaRPr kumimoji="1" lang="ja-JP" altLang="en-US"/>
          </a:p>
        </p:txBody>
      </p:sp>
      <p:sp>
        <p:nvSpPr>
          <p:cNvPr id="5" name="フッター プレースホルダー 4">
            <a:extLst>
              <a:ext uri="{FF2B5EF4-FFF2-40B4-BE49-F238E27FC236}">
                <a16:creationId xmlns:a16="http://schemas.microsoft.com/office/drawing/2014/main" id="{D5F6BB9B-BD73-43A1-ABD1-5FBE7E84F8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C5B39B-39BB-42A1-8741-AB0FA13BF35F}"/>
              </a:ext>
            </a:extLst>
          </p:cNvPr>
          <p:cNvSpPr>
            <a:spLocks noGrp="1"/>
          </p:cNvSpPr>
          <p:nvPr>
            <p:ph type="sldNum" sz="quarter" idx="12"/>
          </p:nvPr>
        </p:nvSpPr>
        <p:spPr/>
        <p:txBody>
          <a:bodyPr/>
          <a:lstStyle/>
          <a:p>
            <a:fld id="{36389C7D-BF79-4D1B-9542-AF6996A1FCD1}" type="slidenum">
              <a:rPr kumimoji="1" lang="ja-JP" altLang="en-US" smtClean="0"/>
              <a:t>‹#›</a:t>
            </a:fld>
            <a:endParaRPr kumimoji="1" lang="ja-JP" altLang="en-US"/>
          </a:p>
        </p:txBody>
      </p:sp>
    </p:spTree>
    <p:extLst>
      <p:ext uri="{BB962C8B-B14F-4D97-AF65-F5344CB8AC3E}">
        <p14:creationId xmlns:p14="http://schemas.microsoft.com/office/powerpoint/2010/main" val="29252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DF7854-BC54-4211-BA59-A6F21B4826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841579-31E3-465E-A5A4-57B8D98B23F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499157-BB1D-4C37-8A29-CA862C36455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1D6C23E-378F-4908-BEE0-2C1879BD498D}"/>
              </a:ext>
            </a:extLst>
          </p:cNvPr>
          <p:cNvSpPr>
            <a:spLocks noGrp="1"/>
          </p:cNvSpPr>
          <p:nvPr>
            <p:ph type="dt" sz="half" idx="10"/>
          </p:nvPr>
        </p:nvSpPr>
        <p:spPr/>
        <p:txBody>
          <a:bodyPr/>
          <a:lstStyle/>
          <a:p>
            <a:fld id="{B7ECA047-E7D8-4B70-8FC0-E5D2CEB56267}" type="datetimeFigureOut">
              <a:rPr kumimoji="1" lang="ja-JP" altLang="en-US" smtClean="0"/>
              <a:t>2019/4/23</a:t>
            </a:fld>
            <a:endParaRPr kumimoji="1" lang="ja-JP" altLang="en-US"/>
          </a:p>
        </p:txBody>
      </p:sp>
      <p:sp>
        <p:nvSpPr>
          <p:cNvPr id="6" name="フッター プレースホルダー 5">
            <a:extLst>
              <a:ext uri="{FF2B5EF4-FFF2-40B4-BE49-F238E27FC236}">
                <a16:creationId xmlns:a16="http://schemas.microsoft.com/office/drawing/2014/main" id="{BFD91F01-D786-499E-B64A-34843F6D9D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AA988C-28EA-4053-AF33-933677FE6758}"/>
              </a:ext>
            </a:extLst>
          </p:cNvPr>
          <p:cNvSpPr>
            <a:spLocks noGrp="1"/>
          </p:cNvSpPr>
          <p:nvPr>
            <p:ph type="sldNum" sz="quarter" idx="12"/>
          </p:nvPr>
        </p:nvSpPr>
        <p:spPr/>
        <p:txBody>
          <a:bodyPr/>
          <a:lstStyle/>
          <a:p>
            <a:fld id="{36389C7D-BF79-4D1B-9542-AF6996A1FCD1}" type="slidenum">
              <a:rPr kumimoji="1" lang="ja-JP" altLang="en-US" smtClean="0"/>
              <a:t>‹#›</a:t>
            </a:fld>
            <a:endParaRPr kumimoji="1" lang="ja-JP" altLang="en-US"/>
          </a:p>
        </p:txBody>
      </p:sp>
    </p:spTree>
    <p:extLst>
      <p:ext uri="{BB962C8B-B14F-4D97-AF65-F5344CB8AC3E}">
        <p14:creationId xmlns:p14="http://schemas.microsoft.com/office/powerpoint/2010/main" val="355150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96F66-DB0D-45AD-8CAB-3F3C41C13ED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24AAFB2-3EE7-44A8-AF6D-B5F4E9D0D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A40B0A1-49DB-47FB-AEE0-F48827DEE5B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4B5157-B55D-40F4-BD52-7CA3BA841D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13558C-36C6-47B4-B27F-852D6180E7A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917C7D-6C2E-4B45-AE3E-04C2FBD3DF9A}"/>
              </a:ext>
            </a:extLst>
          </p:cNvPr>
          <p:cNvSpPr>
            <a:spLocks noGrp="1"/>
          </p:cNvSpPr>
          <p:nvPr>
            <p:ph type="dt" sz="half" idx="10"/>
          </p:nvPr>
        </p:nvSpPr>
        <p:spPr/>
        <p:txBody>
          <a:bodyPr/>
          <a:lstStyle/>
          <a:p>
            <a:fld id="{B7ECA047-E7D8-4B70-8FC0-E5D2CEB56267}" type="datetimeFigureOut">
              <a:rPr kumimoji="1" lang="ja-JP" altLang="en-US" smtClean="0"/>
              <a:t>2019/4/23</a:t>
            </a:fld>
            <a:endParaRPr kumimoji="1" lang="ja-JP" altLang="en-US"/>
          </a:p>
        </p:txBody>
      </p:sp>
      <p:sp>
        <p:nvSpPr>
          <p:cNvPr id="8" name="フッター プレースホルダー 7">
            <a:extLst>
              <a:ext uri="{FF2B5EF4-FFF2-40B4-BE49-F238E27FC236}">
                <a16:creationId xmlns:a16="http://schemas.microsoft.com/office/drawing/2014/main" id="{732F32FF-F077-4398-83C8-F3151534E2C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BEBC801-9F7C-46D0-A286-43EDDBE7B2F7}"/>
              </a:ext>
            </a:extLst>
          </p:cNvPr>
          <p:cNvSpPr>
            <a:spLocks noGrp="1"/>
          </p:cNvSpPr>
          <p:nvPr>
            <p:ph type="sldNum" sz="quarter" idx="12"/>
          </p:nvPr>
        </p:nvSpPr>
        <p:spPr/>
        <p:txBody>
          <a:bodyPr/>
          <a:lstStyle/>
          <a:p>
            <a:fld id="{36389C7D-BF79-4D1B-9542-AF6996A1FCD1}" type="slidenum">
              <a:rPr kumimoji="1" lang="ja-JP" altLang="en-US" smtClean="0"/>
              <a:t>‹#›</a:t>
            </a:fld>
            <a:endParaRPr kumimoji="1" lang="ja-JP" altLang="en-US"/>
          </a:p>
        </p:txBody>
      </p:sp>
    </p:spTree>
    <p:extLst>
      <p:ext uri="{BB962C8B-B14F-4D97-AF65-F5344CB8AC3E}">
        <p14:creationId xmlns:p14="http://schemas.microsoft.com/office/powerpoint/2010/main" val="279085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8DE090-153B-4E45-BCB1-BBE2B336300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8922BFB-356C-4C46-8AE2-A81470252B55}"/>
              </a:ext>
            </a:extLst>
          </p:cNvPr>
          <p:cNvSpPr>
            <a:spLocks noGrp="1"/>
          </p:cNvSpPr>
          <p:nvPr>
            <p:ph type="dt" sz="half" idx="10"/>
          </p:nvPr>
        </p:nvSpPr>
        <p:spPr/>
        <p:txBody>
          <a:bodyPr/>
          <a:lstStyle/>
          <a:p>
            <a:fld id="{B7ECA047-E7D8-4B70-8FC0-E5D2CEB56267}" type="datetimeFigureOut">
              <a:rPr kumimoji="1" lang="ja-JP" altLang="en-US" smtClean="0"/>
              <a:t>2019/4/23</a:t>
            </a:fld>
            <a:endParaRPr kumimoji="1" lang="ja-JP" altLang="en-US"/>
          </a:p>
        </p:txBody>
      </p:sp>
      <p:sp>
        <p:nvSpPr>
          <p:cNvPr id="4" name="フッター プレースホルダー 3">
            <a:extLst>
              <a:ext uri="{FF2B5EF4-FFF2-40B4-BE49-F238E27FC236}">
                <a16:creationId xmlns:a16="http://schemas.microsoft.com/office/drawing/2014/main" id="{BCE33C11-1C2E-4644-A544-997A5CBF986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12EC2C1-441C-4E4A-A0B7-B3A3F7241FB1}"/>
              </a:ext>
            </a:extLst>
          </p:cNvPr>
          <p:cNvSpPr>
            <a:spLocks noGrp="1"/>
          </p:cNvSpPr>
          <p:nvPr>
            <p:ph type="sldNum" sz="quarter" idx="12"/>
          </p:nvPr>
        </p:nvSpPr>
        <p:spPr/>
        <p:txBody>
          <a:bodyPr/>
          <a:lstStyle/>
          <a:p>
            <a:fld id="{36389C7D-BF79-4D1B-9542-AF6996A1FCD1}" type="slidenum">
              <a:rPr kumimoji="1" lang="ja-JP" altLang="en-US" smtClean="0"/>
              <a:t>‹#›</a:t>
            </a:fld>
            <a:endParaRPr kumimoji="1" lang="ja-JP" altLang="en-US"/>
          </a:p>
        </p:txBody>
      </p:sp>
    </p:spTree>
    <p:extLst>
      <p:ext uri="{BB962C8B-B14F-4D97-AF65-F5344CB8AC3E}">
        <p14:creationId xmlns:p14="http://schemas.microsoft.com/office/powerpoint/2010/main" val="327214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89DC739-B132-49FF-9523-8B818B28495A}"/>
              </a:ext>
            </a:extLst>
          </p:cNvPr>
          <p:cNvSpPr>
            <a:spLocks noGrp="1"/>
          </p:cNvSpPr>
          <p:nvPr>
            <p:ph type="dt" sz="half" idx="10"/>
          </p:nvPr>
        </p:nvSpPr>
        <p:spPr/>
        <p:txBody>
          <a:bodyPr/>
          <a:lstStyle/>
          <a:p>
            <a:fld id="{B7ECA047-E7D8-4B70-8FC0-E5D2CEB56267}" type="datetimeFigureOut">
              <a:rPr kumimoji="1" lang="ja-JP" altLang="en-US" smtClean="0"/>
              <a:t>2019/4/23</a:t>
            </a:fld>
            <a:endParaRPr kumimoji="1" lang="ja-JP" altLang="en-US"/>
          </a:p>
        </p:txBody>
      </p:sp>
      <p:sp>
        <p:nvSpPr>
          <p:cNvPr id="3" name="フッター プレースホルダー 2">
            <a:extLst>
              <a:ext uri="{FF2B5EF4-FFF2-40B4-BE49-F238E27FC236}">
                <a16:creationId xmlns:a16="http://schemas.microsoft.com/office/drawing/2014/main" id="{9A21FC01-2123-4A34-AF0F-98642BF57E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6A2D82-AA77-494A-A477-88C20D36993F}"/>
              </a:ext>
            </a:extLst>
          </p:cNvPr>
          <p:cNvSpPr>
            <a:spLocks noGrp="1"/>
          </p:cNvSpPr>
          <p:nvPr>
            <p:ph type="sldNum" sz="quarter" idx="12"/>
          </p:nvPr>
        </p:nvSpPr>
        <p:spPr/>
        <p:txBody>
          <a:bodyPr/>
          <a:lstStyle/>
          <a:p>
            <a:fld id="{36389C7D-BF79-4D1B-9542-AF6996A1FCD1}" type="slidenum">
              <a:rPr kumimoji="1" lang="ja-JP" altLang="en-US" smtClean="0"/>
              <a:t>‹#›</a:t>
            </a:fld>
            <a:endParaRPr kumimoji="1" lang="ja-JP" altLang="en-US"/>
          </a:p>
        </p:txBody>
      </p:sp>
    </p:spTree>
    <p:extLst>
      <p:ext uri="{BB962C8B-B14F-4D97-AF65-F5344CB8AC3E}">
        <p14:creationId xmlns:p14="http://schemas.microsoft.com/office/powerpoint/2010/main" val="110509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842274-3BB9-471E-8E44-277B2049E97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850517E-45F1-4172-B421-B62FD00A0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D05170F-8EE8-4A59-AF3E-6F0423FDB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D0B5425-856A-4100-8A96-EBA80A0F556B}"/>
              </a:ext>
            </a:extLst>
          </p:cNvPr>
          <p:cNvSpPr>
            <a:spLocks noGrp="1"/>
          </p:cNvSpPr>
          <p:nvPr>
            <p:ph type="dt" sz="half" idx="10"/>
          </p:nvPr>
        </p:nvSpPr>
        <p:spPr/>
        <p:txBody>
          <a:bodyPr/>
          <a:lstStyle/>
          <a:p>
            <a:fld id="{B7ECA047-E7D8-4B70-8FC0-E5D2CEB56267}" type="datetimeFigureOut">
              <a:rPr kumimoji="1" lang="ja-JP" altLang="en-US" smtClean="0"/>
              <a:t>2019/4/23</a:t>
            </a:fld>
            <a:endParaRPr kumimoji="1" lang="ja-JP" altLang="en-US"/>
          </a:p>
        </p:txBody>
      </p:sp>
      <p:sp>
        <p:nvSpPr>
          <p:cNvPr id="6" name="フッター プレースホルダー 5">
            <a:extLst>
              <a:ext uri="{FF2B5EF4-FFF2-40B4-BE49-F238E27FC236}">
                <a16:creationId xmlns:a16="http://schemas.microsoft.com/office/drawing/2014/main" id="{221978D0-9186-439A-96B6-6AFC789F89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60520C-B4DF-489F-82B6-37F42EA32027}"/>
              </a:ext>
            </a:extLst>
          </p:cNvPr>
          <p:cNvSpPr>
            <a:spLocks noGrp="1"/>
          </p:cNvSpPr>
          <p:nvPr>
            <p:ph type="sldNum" sz="quarter" idx="12"/>
          </p:nvPr>
        </p:nvSpPr>
        <p:spPr/>
        <p:txBody>
          <a:bodyPr/>
          <a:lstStyle/>
          <a:p>
            <a:fld id="{36389C7D-BF79-4D1B-9542-AF6996A1FCD1}" type="slidenum">
              <a:rPr kumimoji="1" lang="ja-JP" altLang="en-US" smtClean="0"/>
              <a:t>‹#›</a:t>
            </a:fld>
            <a:endParaRPr kumimoji="1" lang="ja-JP" altLang="en-US"/>
          </a:p>
        </p:txBody>
      </p:sp>
    </p:spTree>
    <p:extLst>
      <p:ext uri="{BB962C8B-B14F-4D97-AF65-F5344CB8AC3E}">
        <p14:creationId xmlns:p14="http://schemas.microsoft.com/office/powerpoint/2010/main" val="372728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7DD0A-0E4F-4D4B-BAC8-FA2B7180F04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81E9DAB-DE06-4778-8D78-5258BE6BB0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1D8F886-5F4C-4519-AE15-E46F4DE7C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F51AF0-723E-4DDF-B9C8-11A37C7ED26E}"/>
              </a:ext>
            </a:extLst>
          </p:cNvPr>
          <p:cNvSpPr>
            <a:spLocks noGrp="1"/>
          </p:cNvSpPr>
          <p:nvPr>
            <p:ph type="dt" sz="half" idx="10"/>
          </p:nvPr>
        </p:nvSpPr>
        <p:spPr/>
        <p:txBody>
          <a:bodyPr/>
          <a:lstStyle/>
          <a:p>
            <a:fld id="{B7ECA047-E7D8-4B70-8FC0-E5D2CEB56267}" type="datetimeFigureOut">
              <a:rPr kumimoji="1" lang="ja-JP" altLang="en-US" smtClean="0"/>
              <a:t>2019/4/23</a:t>
            </a:fld>
            <a:endParaRPr kumimoji="1" lang="ja-JP" altLang="en-US"/>
          </a:p>
        </p:txBody>
      </p:sp>
      <p:sp>
        <p:nvSpPr>
          <p:cNvPr id="6" name="フッター プレースホルダー 5">
            <a:extLst>
              <a:ext uri="{FF2B5EF4-FFF2-40B4-BE49-F238E27FC236}">
                <a16:creationId xmlns:a16="http://schemas.microsoft.com/office/drawing/2014/main" id="{B5837498-5F59-4994-B22C-E51D7AA97E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9EB37E-39E3-4D4A-9B85-DC78E49FF363}"/>
              </a:ext>
            </a:extLst>
          </p:cNvPr>
          <p:cNvSpPr>
            <a:spLocks noGrp="1"/>
          </p:cNvSpPr>
          <p:nvPr>
            <p:ph type="sldNum" sz="quarter" idx="12"/>
          </p:nvPr>
        </p:nvSpPr>
        <p:spPr/>
        <p:txBody>
          <a:bodyPr/>
          <a:lstStyle/>
          <a:p>
            <a:fld id="{36389C7D-BF79-4D1B-9542-AF6996A1FCD1}" type="slidenum">
              <a:rPr kumimoji="1" lang="ja-JP" altLang="en-US" smtClean="0"/>
              <a:t>‹#›</a:t>
            </a:fld>
            <a:endParaRPr kumimoji="1" lang="ja-JP" altLang="en-US"/>
          </a:p>
        </p:txBody>
      </p:sp>
    </p:spTree>
    <p:extLst>
      <p:ext uri="{BB962C8B-B14F-4D97-AF65-F5344CB8AC3E}">
        <p14:creationId xmlns:p14="http://schemas.microsoft.com/office/powerpoint/2010/main" val="230539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A629A0F-7697-4943-814B-39FD97BC8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5EB597-3E50-44BA-B964-41D6281A2E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EC6532-C587-4102-8376-0EA436CECA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ECA047-E7D8-4B70-8FC0-E5D2CEB56267}" type="datetimeFigureOut">
              <a:rPr kumimoji="1" lang="ja-JP" altLang="en-US" smtClean="0"/>
              <a:t>2019/4/23</a:t>
            </a:fld>
            <a:endParaRPr kumimoji="1" lang="ja-JP" altLang="en-US"/>
          </a:p>
        </p:txBody>
      </p:sp>
      <p:sp>
        <p:nvSpPr>
          <p:cNvPr id="5" name="フッター プレースホルダー 4">
            <a:extLst>
              <a:ext uri="{FF2B5EF4-FFF2-40B4-BE49-F238E27FC236}">
                <a16:creationId xmlns:a16="http://schemas.microsoft.com/office/drawing/2014/main" id="{6917BBBF-15E3-4A44-91AE-D61DB21CBA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CA709D-94DB-481E-9B8E-2691948A5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89C7D-BF79-4D1B-9542-AF6996A1FCD1}" type="slidenum">
              <a:rPr kumimoji="1" lang="ja-JP" altLang="en-US" smtClean="0"/>
              <a:t>‹#›</a:t>
            </a:fld>
            <a:endParaRPr kumimoji="1" lang="ja-JP" altLang="en-US"/>
          </a:p>
        </p:txBody>
      </p:sp>
    </p:spTree>
    <p:extLst>
      <p:ext uri="{BB962C8B-B14F-4D97-AF65-F5344CB8AC3E}">
        <p14:creationId xmlns:p14="http://schemas.microsoft.com/office/powerpoint/2010/main" val="400508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E06DF1-AB07-4B4F-91FD-F6669D0AFB9F}"/>
              </a:ext>
            </a:extLst>
          </p:cNvPr>
          <p:cNvSpPr>
            <a:spLocks noGrp="1"/>
          </p:cNvSpPr>
          <p:nvPr>
            <p:ph type="ctrTitle"/>
          </p:nvPr>
        </p:nvSpPr>
        <p:spPr/>
        <p:txBody>
          <a:bodyPr/>
          <a:lstStyle/>
          <a:p>
            <a:r>
              <a:rPr kumimoji="1" lang="ja-JP" altLang="en-US" dirty="0"/>
              <a:t>卒業研究について</a:t>
            </a:r>
          </a:p>
        </p:txBody>
      </p:sp>
      <p:sp>
        <p:nvSpPr>
          <p:cNvPr id="3" name="字幕 2">
            <a:extLst>
              <a:ext uri="{FF2B5EF4-FFF2-40B4-BE49-F238E27FC236}">
                <a16:creationId xmlns:a16="http://schemas.microsoft.com/office/drawing/2014/main" id="{3003E348-68B6-4A19-8AB2-B2D64E3CA205}"/>
              </a:ext>
            </a:extLst>
          </p:cNvPr>
          <p:cNvSpPr>
            <a:spLocks noGrp="1"/>
          </p:cNvSpPr>
          <p:nvPr>
            <p:ph type="subTitle" idx="1"/>
          </p:nvPr>
        </p:nvSpPr>
        <p:spPr/>
        <p:txBody>
          <a:bodyPr/>
          <a:lstStyle/>
          <a:p>
            <a:r>
              <a:rPr lang="ja-JP" altLang="en-US" dirty="0"/>
              <a:t>ゼミ発表　</a:t>
            </a:r>
            <a:r>
              <a:rPr lang="en-US" altLang="ja-JP" dirty="0"/>
              <a:t>2019/4/23</a:t>
            </a:r>
            <a:endParaRPr kumimoji="1" lang="ja-JP" altLang="en-US" dirty="0"/>
          </a:p>
        </p:txBody>
      </p:sp>
    </p:spTree>
    <p:extLst>
      <p:ext uri="{BB962C8B-B14F-4D97-AF65-F5344CB8AC3E}">
        <p14:creationId xmlns:p14="http://schemas.microsoft.com/office/powerpoint/2010/main" val="1215416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77E4E-74BC-4567-865C-DB3A877D3D9D}"/>
              </a:ext>
            </a:extLst>
          </p:cNvPr>
          <p:cNvSpPr>
            <a:spLocks noGrp="1"/>
          </p:cNvSpPr>
          <p:nvPr>
            <p:ph type="title"/>
          </p:nvPr>
        </p:nvSpPr>
        <p:spPr/>
        <p:txBody>
          <a:bodyPr/>
          <a:lstStyle/>
          <a:p>
            <a:r>
              <a:rPr lang="ja-JP" altLang="en-US" b="1" dirty="0"/>
              <a:t>様々な制御系システム設計について</a:t>
            </a:r>
            <a:endParaRPr kumimoji="1" lang="ja-JP" altLang="en-US" dirty="0"/>
          </a:p>
        </p:txBody>
      </p:sp>
      <p:sp>
        <p:nvSpPr>
          <p:cNvPr id="3" name="コンテンツ プレースホルダー 2">
            <a:extLst>
              <a:ext uri="{FF2B5EF4-FFF2-40B4-BE49-F238E27FC236}">
                <a16:creationId xmlns:a16="http://schemas.microsoft.com/office/drawing/2014/main" id="{3E2DB02F-6CF5-4E2F-986F-B5639F847268}"/>
              </a:ext>
            </a:extLst>
          </p:cNvPr>
          <p:cNvSpPr>
            <a:spLocks noGrp="1"/>
          </p:cNvSpPr>
          <p:nvPr>
            <p:ph idx="1"/>
          </p:nvPr>
        </p:nvSpPr>
        <p:spPr/>
        <p:txBody>
          <a:bodyPr/>
          <a:lstStyle/>
          <a:p>
            <a:pPr marL="0" indent="0">
              <a:buNone/>
            </a:pPr>
            <a:r>
              <a:rPr lang="ja-JP" altLang="en-US" b="1" dirty="0"/>
              <a:t>モデルベース設計</a:t>
            </a:r>
          </a:p>
          <a:p>
            <a:r>
              <a:rPr lang="ja-JP" altLang="en-US" dirty="0"/>
              <a:t>機械工学実験</a:t>
            </a:r>
            <a:r>
              <a:rPr lang="en-US" altLang="ja-JP" dirty="0"/>
              <a:t>Ⅱ</a:t>
            </a:r>
            <a:r>
              <a:rPr lang="ja-JP" altLang="en-US" dirty="0"/>
              <a:t>でも学習したシステム同定を伴うシステム設計</a:t>
            </a:r>
            <a:endParaRPr lang="en-US" altLang="ja-JP" dirty="0"/>
          </a:p>
          <a:p>
            <a:pPr marL="457200" lvl="1" indent="0">
              <a:buNone/>
            </a:pPr>
            <a:r>
              <a:rPr lang="ja-JP" altLang="en-US" dirty="0"/>
              <a:t>→グレーボックスモデリング？</a:t>
            </a:r>
          </a:p>
          <a:p>
            <a:r>
              <a:rPr lang="ja-JP" altLang="en-US" dirty="0"/>
              <a:t>制御する対象が物理システム</a:t>
            </a:r>
          </a:p>
          <a:p>
            <a:r>
              <a:rPr lang="ja-JP" altLang="en-US" dirty="0"/>
              <a:t>何かしら物理法則が成り立っていることが既知</a:t>
            </a:r>
          </a:p>
          <a:p>
            <a:r>
              <a:rPr lang="ja-JP" altLang="en-US" dirty="0"/>
              <a:t>パラメータはシステム同定を行う場合</a:t>
            </a:r>
            <a:endParaRPr lang="en-US" altLang="ja-JP" dirty="0"/>
          </a:p>
          <a:p>
            <a:pPr marL="457200" lvl="1" indent="0">
              <a:buNone/>
            </a:pPr>
            <a:r>
              <a:rPr lang="ja-JP" altLang="en-US" dirty="0"/>
              <a:t>→システム同定の精度に依存</a:t>
            </a:r>
            <a:endParaRPr lang="en-US" altLang="ja-JP" dirty="0"/>
          </a:p>
          <a:p>
            <a:pPr marL="457200" lvl="1" indent="0">
              <a:buNone/>
            </a:pPr>
            <a:r>
              <a:rPr lang="ja-JP" altLang="en-US" dirty="0"/>
              <a:t>→システム同定自体が手間</a:t>
            </a:r>
          </a:p>
          <a:p>
            <a:endParaRPr kumimoji="1" lang="ja-JP" altLang="en-US" dirty="0"/>
          </a:p>
        </p:txBody>
      </p:sp>
    </p:spTree>
    <p:extLst>
      <p:ext uri="{BB962C8B-B14F-4D97-AF65-F5344CB8AC3E}">
        <p14:creationId xmlns:p14="http://schemas.microsoft.com/office/powerpoint/2010/main" val="287426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43901-3C7C-44F0-B774-DF179B9D770B}"/>
              </a:ext>
            </a:extLst>
          </p:cNvPr>
          <p:cNvSpPr>
            <a:spLocks noGrp="1"/>
          </p:cNvSpPr>
          <p:nvPr>
            <p:ph type="title"/>
          </p:nvPr>
        </p:nvSpPr>
        <p:spPr/>
        <p:txBody>
          <a:bodyPr/>
          <a:lstStyle/>
          <a:p>
            <a:r>
              <a:rPr lang="ja-JP" altLang="en-US" b="1" dirty="0"/>
              <a:t>様々な制御系システム設計について</a:t>
            </a:r>
            <a:endParaRPr kumimoji="1" lang="ja-JP" altLang="en-US" dirty="0"/>
          </a:p>
        </p:txBody>
      </p:sp>
      <p:sp>
        <p:nvSpPr>
          <p:cNvPr id="3" name="コンテンツ プレースホルダー 2">
            <a:extLst>
              <a:ext uri="{FF2B5EF4-FFF2-40B4-BE49-F238E27FC236}">
                <a16:creationId xmlns:a16="http://schemas.microsoft.com/office/drawing/2014/main" id="{C9FDA29C-ABBD-47E3-A166-C1F7CE626486}"/>
              </a:ext>
            </a:extLst>
          </p:cNvPr>
          <p:cNvSpPr>
            <a:spLocks noGrp="1"/>
          </p:cNvSpPr>
          <p:nvPr>
            <p:ph idx="1"/>
          </p:nvPr>
        </p:nvSpPr>
        <p:spPr/>
        <p:txBody>
          <a:bodyPr/>
          <a:lstStyle/>
          <a:p>
            <a:pPr marL="0" indent="0">
              <a:buNone/>
            </a:pPr>
            <a:r>
              <a:rPr lang="ja-JP" altLang="en-US" b="1" dirty="0"/>
              <a:t>モデルフリー設計</a:t>
            </a:r>
          </a:p>
          <a:p>
            <a:r>
              <a:rPr lang="en-US" altLang="ja-JP" dirty="0"/>
              <a:t>PID</a:t>
            </a:r>
            <a:r>
              <a:rPr lang="ja-JP" altLang="en-US" dirty="0"/>
              <a:t>制御</a:t>
            </a:r>
          </a:p>
          <a:p>
            <a:r>
              <a:rPr lang="ja-JP" altLang="en-US" dirty="0"/>
              <a:t>プラントの事が正確に分からない、不確定要素の存在でモデル構築が困難</a:t>
            </a:r>
            <a:endParaRPr lang="en-US" altLang="ja-JP" dirty="0"/>
          </a:p>
          <a:p>
            <a:pPr marL="457200" lvl="1" indent="0">
              <a:buNone/>
            </a:pPr>
            <a:r>
              <a:rPr lang="ja-JP" altLang="en-US" dirty="0"/>
              <a:t>→ロバスト制御、適応制御など</a:t>
            </a:r>
            <a:endParaRPr lang="en-US" altLang="ja-JP" dirty="0"/>
          </a:p>
          <a:p>
            <a:pPr marL="457200" lvl="1" indent="0">
              <a:buNone/>
            </a:pPr>
            <a:r>
              <a:rPr lang="ja-JP" altLang="en-US" dirty="0"/>
              <a:t>→そもそも不安定系は危険で世に出せない？</a:t>
            </a:r>
            <a:endParaRPr lang="en-US" altLang="ja-JP" dirty="0"/>
          </a:p>
          <a:p>
            <a:pPr marL="457200" lvl="1" indent="0">
              <a:buNone/>
            </a:pPr>
            <a:r>
              <a:rPr lang="ja-JP" altLang="en-US" dirty="0"/>
              <a:t>→「応答性」や「安定性」を議論できることが非常に重要</a:t>
            </a:r>
          </a:p>
          <a:p>
            <a:endParaRPr kumimoji="1" lang="ja-JP" altLang="en-US" dirty="0"/>
          </a:p>
        </p:txBody>
      </p:sp>
    </p:spTree>
    <p:extLst>
      <p:ext uri="{BB962C8B-B14F-4D97-AF65-F5344CB8AC3E}">
        <p14:creationId xmlns:p14="http://schemas.microsoft.com/office/powerpoint/2010/main" val="332334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70B929-8B76-49CE-B597-DB7C1ED124F2}"/>
              </a:ext>
            </a:extLst>
          </p:cNvPr>
          <p:cNvSpPr>
            <a:spLocks noGrp="1"/>
          </p:cNvSpPr>
          <p:nvPr>
            <p:ph type="title"/>
          </p:nvPr>
        </p:nvSpPr>
        <p:spPr/>
        <p:txBody>
          <a:bodyPr/>
          <a:lstStyle/>
          <a:p>
            <a:r>
              <a:rPr lang="ja-JP" altLang="en-US" b="1" dirty="0"/>
              <a:t>様々な制御系システム設計について</a:t>
            </a:r>
            <a:endParaRPr kumimoji="1" lang="ja-JP" altLang="en-US" dirty="0"/>
          </a:p>
        </p:txBody>
      </p:sp>
      <p:sp>
        <p:nvSpPr>
          <p:cNvPr id="3" name="コンテンツ プレースホルダー 2">
            <a:extLst>
              <a:ext uri="{FF2B5EF4-FFF2-40B4-BE49-F238E27FC236}">
                <a16:creationId xmlns:a16="http://schemas.microsoft.com/office/drawing/2014/main" id="{17D7422B-961F-41BD-BA68-F5AA4E2D6CDB}"/>
              </a:ext>
            </a:extLst>
          </p:cNvPr>
          <p:cNvSpPr>
            <a:spLocks noGrp="1"/>
          </p:cNvSpPr>
          <p:nvPr>
            <p:ph idx="1"/>
          </p:nvPr>
        </p:nvSpPr>
        <p:spPr>
          <a:xfrm>
            <a:off x="838199" y="1825625"/>
            <a:ext cx="11234271" cy="4351338"/>
          </a:xfrm>
        </p:spPr>
        <p:txBody>
          <a:bodyPr>
            <a:normAutofit/>
          </a:bodyPr>
          <a:lstStyle/>
          <a:p>
            <a:pPr marL="0" indent="0">
              <a:buNone/>
            </a:pPr>
            <a:r>
              <a:rPr lang="ja-JP" altLang="en-US" b="1" dirty="0"/>
              <a:t>学習制御</a:t>
            </a:r>
          </a:p>
          <a:p>
            <a:r>
              <a:rPr lang="ja-JP" altLang="en-US" dirty="0"/>
              <a:t>「学習によって制御を行い、その性能を向上させる」</a:t>
            </a:r>
            <a:endParaRPr lang="en-US" altLang="ja-JP" dirty="0"/>
          </a:p>
          <a:p>
            <a:pPr marL="457200" lvl="1" indent="0">
              <a:buNone/>
            </a:pPr>
            <a:r>
              <a:rPr lang="ja-JP" altLang="en-US" dirty="0"/>
              <a:t>→広義ではフィードバック制御なども含む</a:t>
            </a:r>
            <a:endParaRPr lang="en-US" altLang="ja-JP" dirty="0"/>
          </a:p>
          <a:p>
            <a:pPr marL="457200" lvl="1" indent="0">
              <a:buNone/>
            </a:pPr>
            <a:r>
              <a:rPr lang="ja-JP" altLang="en-US" dirty="0"/>
              <a:t>→系になんらかの意味での未知要素があり、その未知要素をメモリに取り込み、系のダイナミクスを学習するために反復試行を行いながら制御する手法</a:t>
            </a:r>
            <a:endParaRPr lang="en-US" altLang="ja-JP" dirty="0"/>
          </a:p>
          <a:p>
            <a:pPr marL="457200" lvl="1" indent="0">
              <a:buNone/>
            </a:pPr>
            <a:r>
              <a:rPr lang="ja-JP" altLang="en-US" dirty="0"/>
              <a:t>→ニューラルネットワークなどを用いる</a:t>
            </a:r>
          </a:p>
          <a:p>
            <a:r>
              <a:rPr lang="ja-JP" altLang="en-US" dirty="0"/>
              <a:t>問題点</a:t>
            </a:r>
            <a:endParaRPr lang="en-US" altLang="ja-JP" dirty="0"/>
          </a:p>
          <a:p>
            <a:pPr marL="457200" lvl="1" indent="0">
              <a:buNone/>
            </a:pPr>
            <a:r>
              <a:rPr lang="ja-JP" altLang="en-US" dirty="0"/>
              <a:t>→反復試行が影響を及ぼす</a:t>
            </a:r>
            <a:endParaRPr lang="en-US" altLang="ja-JP" dirty="0"/>
          </a:p>
          <a:p>
            <a:pPr marL="457200" lvl="1" indent="0">
              <a:buNone/>
            </a:pPr>
            <a:r>
              <a:rPr lang="ja-JP" altLang="en-US" dirty="0"/>
              <a:t>→ノイズに弱いらしい</a:t>
            </a:r>
            <a:endParaRPr lang="en-US" altLang="ja-JP" dirty="0"/>
          </a:p>
          <a:p>
            <a:pPr marL="457200" lvl="1" indent="0">
              <a:buNone/>
            </a:pPr>
            <a:r>
              <a:rPr lang="ja-JP" altLang="en-US" dirty="0"/>
              <a:t>→オンラインの必要</a:t>
            </a:r>
          </a:p>
          <a:p>
            <a:endParaRPr kumimoji="1" lang="ja-JP" altLang="en-US" dirty="0"/>
          </a:p>
        </p:txBody>
      </p:sp>
    </p:spTree>
    <p:extLst>
      <p:ext uri="{BB962C8B-B14F-4D97-AF65-F5344CB8AC3E}">
        <p14:creationId xmlns:p14="http://schemas.microsoft.com/office/powerpoint/2010/main" val="273161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BC66A-F5B7-49E8-BFBF-AD1C923E639C}"/>
              </a:ext>
            </a:extLst>
          </p:cNvPr>
          <p:cNvSpPr>
            <a:spLocks noGrp="1"/>
          </p:cNvSpPr>
          <p:nvPr>
            <p:ph type="title"/>
          </p:nvPr>
        </p:nvSpPr>
        <p:spPr/>
        <p:txBody>
          <a:bodyPr/>
          <a:lstStyle/>
          <a:p>
            <a:r>
              <a:rPr lang="ja-JP" altLang="en-US" b="1" dirty="0"/>
              <a:t>課題から考えられる研究テーマ</a:t>
            </a:r>
            <a:endParaRPr kumimoji="1" lang="ja-JP" altLang="en-US" dirty="0"/>
          </a:p>
        </p:txBody>
      </p:sp>
      <p:sp>
        <p:nvSpPr>
          <p:cNvPr id="3" name="コンテンツ プレースホルダー 2">
            <a:extLst>
              <a:ext uri="{FF2B5EF4-FFF2-40B4-BE49-F238E27FC236}">
                <a16:creationId xmlns:a16="http://schemas.microsoft.com/office/drawing/2014/main" id="{24E471FD-C90E-4FED-BBD9-C83D78A9EEB3}"/>
              </a:ext>
            </a:extLst>
          </p:cNvPr>
          <p:cNvSpPr>
            <a:spLocks noGrp="1"/>
          </p:cNvSpPr>
          <p:nvPr>
            <p:ph idx="1"/>
          </p:nvPr>
        </p:nvSpPr>
        <p:spPr>
          <a:xfrm>
            <a:off x="838199" y="1783790"/>
            <a:ext cx="10762129" cy="4351338"/>
          </a:xfrm>
        </p:spPr>
        <p:txBody>
          <a:bodyPr>
            <a:normAutofit/>
          </a:bodyPr>
          <a:lstStyle/>
          <a:p>
            <a:pPr marL="0" indent="0">
              <a:buNone/>
            </a:pPr>
            <a:r>
              <a:rPr lang="ja-JP" altLang="en-US" dirty="0"/>
              <a:t>全体的にあまり活発に深層学習やニューラルネットワークを用いた制御手法の研究はされていないように思えた。業界的には</a:t>
            </a:r>
            <a:r>
              <a:rPr lang="en-US" altLang="ja-JP" dirty="0"/>
              <a:t>PID</a:t>
            </a:r>
            <a:r>
              <a:rPr lang="ja-JP" altLang="en-US" dirty="0"/>
              <a:t>制御などと比較してあまり実用性が無いと考えられているのでは？</a:t>
            </a:r>
            <a:endParaRPr lang="en-US" altLang="ja-JP" dirty="0"/>
          </a:p>
          <a:p>
            <a:pPr marL="0" indent="0">
              <a:buNone/>
            </a:pPr>
            <a:endParaRPr lang="ja-JP" altLang="en-US" dirty="0"/>
          </a:p>
          <a:p>
            <a:pPr lvl="1"/>
            <a:r>
              <a:rPr lang="ja-JP" altLang="en-US" dirty="0"/>
              <a:t>モデルフリー設計における応答性や安定性の議論の可否について</a:t>
            </a:r>
          </a:p>
          <a:p>
            <a:pPr lvl="1"/>
            <a:r>
              <a:rPr lang="ja-JP" altLang="en-US" dirty="0"/>
              <a:t>ニューラルネットワークを用いた学習制御でのノイズ除去による制御精度向上</a:t>
            </a:r>
          </a:p>
          <a:p>
            <a:pPr lvl="1"/>
            <a:r>
              <a:rPr lang="ja-JP" altLang="en-US" dirty="0"/>
              <a:t>ニューラルネットワークを用いた学習制御における反復試行の削減</a:t>
            </a:r>
          </a:p>
          <a:p>
            <a:pPr lvl="1"/>
            <a:r>
              <a:rPr lang="en-US" altLang="ja-JP" dirty="0"/>
              <a:t>PID</a:t>
            </a:r>
            <a:r>
              <a:rPr lang="ja-JP" altLang="en-US" dirty="0"/>
              <a:t>データベース駆動型チューニングにおける</a:t>
            </a:r>
            <a:r>
              <a:rPr lang="en-US" altLang="ja-JP" dirty="0"/>
              <a:t>PID</a:t>
            </a:r>
            <a:r>
              <a:rPr lang="ja-JP" altLang="en-US" dirty="0"/>
              <a:t>ゲインの制約を考慮したオフラインデータベース更新法</a:t>
            </a:r>
          </a:p>
          <a:p>
            <a:endParaRPr kumimoji="1" lang="ja-JP" altLang="en-US" dirty="0"/>
          </a:p>
        </p:txBody>
      </p:sp>
    </p:spTree>
    <p:extLst>
      <p:ext uri="{BB962C8B-B14F-4D97-AF65-F5344CB8AC3E}">
        <p14:creationId xmlns:p14="http://schemas.microsoft.com/office/powerpoint/2010/main" val="6877600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325</Words>
  <Application>Microsoft Office PowerPoint</Application>
  <PresentationFormat>ワイド画面</PresentationFormat>
  <Paragraphs>35</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卒業研究について</vt:lpstr>
      <vt:lpstr>様々な制御系システム設計について</vt:lpstr>
      <vt:lpstr>様々な制御系システム設計について</vt:lpstr>
      <vt:lpstr>様々な制御系システム設計について</vt:lpstr>
      <vt:lpstr>課題から考えられる研究テーマ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卒業研究について</dc:title>
  <dc:creator>倖太郎 関</dc:creator>
  <cp:lastModifiedBy>倖太郎 関</cp:lastModifiedBy>
  <cp:revision>1</cp:revision>
  <dcterms:created xsi:type="dcterms:W3CDTF">2019-04-22T19:38:10Z</dcterms:created>
  <dcterms:modified xsi:type="dcterms:W3CDTF">2019-04-22T19:42:46Z</dcterms:modified>
</cp:coreProperties>
</file>