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019" autoAdjust="0"/>
  </p:normalViewPr>
  <p:slideViewPr>
    <p:cSldViewPr snapToGrid="0">
      <p:cViewPr varScale="1">
        <p:scale>
          <a:sx n="59" d="100"/>
          <a:sy n="59" d="100"/>
        </p:scale>
        <p:origin x="22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D17B9-007B-4CEC-AC44-D76D11CB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96B821-A8C6-4E89-9DD6-AFED31E7D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E35AFF-ED0A-464D-8BE2-C8DFE958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F1272-58B3-494A-9232-08E6B006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B20830-2709-4603-BFB4-D5448479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7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3A59D-6A94-44E0-A881-81A3A18D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F24777-CA6B-4DA1-8C5D-1EDE3E0F3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080432-EC02-4EA3-9E71-2FEA1DE7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81652-A9D7-4C92-BEFB-9358AE5B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0461D2-5BE2-45B2-882A-8D274A10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7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33A1FE-85AA-47A4-B57E-836166F0F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8C5097-CC93-4A89-9F17-36596933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2CC92-A4A1-4E96-B3EF-472B2BC2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BF0035-4852-4722-BEDC-A71FDDE8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1D244E-241D-4CFD-88B4-7CA1934E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23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18DAA-61B9-4269-86CC-E2756AA3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DB0FE-A0F7-4E75-8429-14118E6F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6F5EB1-83CC-4EDA-9D70-6F45BFD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465AD-5129-40CD-81DA-61F0BA8F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26B4D0-11D5-4199-B2A6-B4C59134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86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6729E-A6C4-4A73-9D5C-1D2F039A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7F9CA8-F9F6-4991-9605-65813697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6E535A-F61A-4702-AB32-90E44261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CEC4AF-7F34-4F87-9BA0-C701DDCE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90175-B2C4-409F-AC96-F378D050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6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25308-067C-4F87-8DAD-1905AE05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0A9F7-F51C-4FCA-9554-5F6504648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7605F9-A77D-4277-B3BF-B0E3558B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A6BF30-B254-4A10-8768-DC6F3445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2B12F1-5F94-4CD9-BAE9-CDC92A1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6B489-BCBE-4467-A55B-59573760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C8962-9E22-4A50-888D-E1128C2A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47935-62DF-4935-AF55-F5D33396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83A5BD-DF74-48FC-8A69-903059BC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F30581-4761-4319-85EB-38559F95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2AB789-790D-4E5A-9796-A6882F961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4DE4A7-7A07-4C8D-B1F5-48294A77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B46608-EB0C-47EE-A84F-537077AC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701864-025F-4475-ACBC-5BE8D5AC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B1647-8D7E-4E32-B1BC-83CF0652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43989B-48AC-4217-ABC9-5463AAA8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48860E-801B-46F8-9540-DFD470ED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8824-34DE-4279-9503-B20E135E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99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BE836D-9E56-4266-A41C-0C9DDB03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E2F42F-B568-48F7-BA00-E62C72DF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5E1986-ECF1-4631-AE66-D9F528C3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80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34A4B-8150-4F31-9603-0EE8F3CC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624E9-C0B4-4B66-B5D5-3DF1CA37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6B16BF-C3FF-45C7-ABAC-882FED49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4AF91E-6EC1-4318-8AC9-6F1C75F4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A3D551-CA00-4505-8988-9A813C9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A3F81C-5AE6-4123-9D3C-3BC934B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6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8695B-EB4D-4053-9267-1D9802AA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190E79-2A28-4D79-8C99-94C32C0F7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368F03-ADF5-4995-9388-61919A58E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3ABED5-04C4-4981-8A74-0F8C067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0830D7-48DB-43A6-9BA1-0AAD3C89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7342F5-3544-4368-85D9-D7805816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8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849563-3AFA-4194-B557-AA4EFC8D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9D501A-D5E8-4437-971B-105CB1E8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DAED4-E1A9-4E00-B651-AAB103D1F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13CA-F468-48BF-8CC6-0FA77C5D8E9A}" type="datetimeFigureOut">
              <a:rPr kumimoji="1" lang="ja-JP" altLang="en-US" smtClean="0"/>
              <a:t>2018/11/20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211DF-F041-4C89-B76F-CFC4C442B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6FF7F7-CC01-4469-B84A-FD9E766F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B744F-A7B0-44D8-842F-A12EA5AACD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14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30D1C-2968-41A8-BD73-6F961E57D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ゼミ発表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65EA34-BBCE-4A9B-A157-4099FAC96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BQ</a:t>
            </a:r>
            <a:r>
              <a:rPr kumimoji="1" lang="en-US" altLang="ja-JP" dirty="0"/>
              <a:t>16064</a:t>
            </a:r>
            <a:r>
              <a:rPr kumimoji="1" lang="ja-JP" altLang="en-US" dirty="0"/>
              <a:t>　豊嶋　葵輝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05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E568-1315-4D85-8F1C-3C472527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自己紹介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 descr="道路, 建物, 屋外, 空 が含まれている画像&#10;&#10;自動的に生成された説明">
            <a:extLst>
              <a:ext uri="{FF2B5EF4-FFF2-40B4-BE49-F238E27FC236}">
                <a16:creationId xmlns:a16="http://schemas.microsoft.com/office/drawing/2014/main" id="{E62558EE-1256-4A79-9E27-B883016875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5" r="19359" b="-2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5F0A4-CA7B-4271-9AF4-3C0D094E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ja-JP" altLang="en-US" sz="2000">
                <a:solidFill>
                  <a:srgbClr val="000000"/>
                </a:solidFill>
              </a:rPr>
              <a:t>豊嶋　葵輝　</a:t>
            </a:r>
            <a:r>
              <a:rPr kumimoji="1" lang="en-US" altLang="ja-JP" sz="2000">
                <a:solidFill>
                  <a:srgbClr val="000000"/>
                </a:solidFill>
              </a:rPr>
              <a:t>【</a:t>
            </a:r>
            <a:r>
              <a:rPr kumimoji="1" lang="ja-JP" altLang="en-US" sz="2000">
                <a:solidFill>
                  <a:srgbClr val="000000"/>
                </a:solidFill>
              </a:rPr>
              <a:t>とよしま　あおき</a:t>
            </a:r>
            <a:r>
              <a:rPr kumimoji="1" lang="en-US" altLang="ja-JP" sz="2000">
                <a:solidFill>
                  <a:srgbClr val="000000"/>
                </a:solidFill>
              </a:rPr>
              <a:t>】</a:t>
            </a:r>
          </a:p>
          <a:p>
            <a:pPr marL="0" indent="0">
              <a:buNone/>
            </a:pPr>
            <a:endParaRPr lang="en-US" altLang="ja-JP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ja-JP" altLang="en-US" sz="2000">
                <a:solidFill>
                  <a:srgbClr val="000000"/>
                </a:solidFill>
              </a:rPr>
              <a:t>実家　東京都大田区　　出身地　山形県</a:t>
            </a:r>
            <a:endParaRPr kumimoji="1" lang="en-US" altLang="ja-JP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rgbClr val="000000"/>
                </a:solidFill>
              </a:rPr>
              <a:t>高校の時の部活　　軽音部</a:t>
            </a:r>
            <a:r>
              <a:rPr lang="en-US" altLang="ja-JP" sz="2000">
                <a:solidFill>
                  <a:srgbClr val="000000"/>
                </a:solidFill>
              </a:rPr>
              <a:t>【Ba,Vo】</a:t>
            </a:r>
          </a:p>
          <a:p>
            <a:pPr marL="0" indent="0">
              <a:buNone/>
            </a:pPr>
            <a:endParaRPr lang="en-US" altLang="ja-JP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rgbClr val="000000"/>
                </a:solidFill>
              </a:rPr>
              <a:t>部活　ユースホステル研究部　会計係</a:t>
            </a:r>
            <a:endParaRPr lang="en-US" altLang="ja-JP" sz="20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20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2000">
                <a:solidFill>
                  <a:srgbClr val="000000"/>
                </a:solidFill>
              </a:rPr>
              <a:t>願望　院進学</a:t>
            </a:r>
            <a:endParaRPr lang="en-US" altLang="ja-JP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38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967CF66-DA1A-4503-8C1D-BAA76BDD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rgbClr val="000000"/>
                </a:solidFill>
              </a:rPr>
              <a:t>研究したいこと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 descr="無脊椎動物, 動物, 室内 が含まれている画像&#10;&#10;自動的に生成された説明">
            <a:extLst>
              <a:ext uri="{FF2B5EF4-FFF2-40B4-BE49-F238E27FC236}">
                <a16:creationId xmlns:a16="http://schemas.microsoft.com/office/drawing/2014/main" id="{4637856D-FC50-45E5-9B43-D2C82DC0E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9" r="5773" b="1"/>
          <a:stretch/>
        </p:blipFill>
        <p:spPr>
          <a:xfrm>
            <a:off x="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BA045-BE7F-4CF9-B765-ED2FFEAA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446" y="2162737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ja-JP" altLang="en-US" sz="8000" dirty="0">
                <a:solidFill>
                  <a:srgbClr val="000000"/>
                </a:solidFill>
              </a:rPr>
              <a:t>脳波</a:t>
            </a:r>
            <a:endParaRPr kumimoji="1" lang="ja-JP" altLang="en-US" sz="8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ゼミ発表</vt:lpstr>
      <vt:lpstr>自己紹介</vt:lpstr>
      <vt:lpstr>研究したいこと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ゼミ発表</dc:title>
  <dc:creator>倖太郎 関</dc:creator>
  <cp:lastModifiedBy>倖太郎 関</cp:lastModifiedBy>
  <cp:revision>1</cp:revision>
  <dcterms:created xsi:type="dcterms:W3CDTF">2018-11-20T01:37:39Z</dcterms:created>
  <dcterms:modified xsi:type="dcterms:W3CDTF">2018-11-20T01:38:13Z</dcterms:modified>
</cp:coreProperties>
</file>