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A675F-FFF6-40B3-A4EC-45F8D0BB2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6183B-40F7-42D9-B311-6C194D3C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1E380-6361-4C3F-9E95-BE9DAC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4C26D-81F8-40B6-831F-A3AFE83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3320-ED82-41D6-8496-3DDCFCE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1CFA7-71B3-49EB-905C-E55AE61B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515E97-9D64-4466-B8CD-ED478E09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EEE3C-81C2-4A27-9509-A64FE131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F4D30-1069-4F35-865E-4D36AF04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29BB7-C4E5-489C-B1CF-95035E53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17018-5FB1-4F4D-8F5A-319D1D2B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80060B-702D-4647-8CC2-7DCDC701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9C826-AE20-486E-85FD-D912566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10BE0-D0CD-4D68-89C7-56A53C1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0C627-3CCF-49CB-A64A-715393F5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5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33B54-71FC-4488-ADF2-F5B40A2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E7B141-0F96-4A1F-8E65-368DDD74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E96E0-FC27-48F2-A1BE-8F5689F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CE00D-097F-4D0E-9F94-B494ABC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C8C76-70F0-4933-A635-8BC8EF4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0FB4-36CA-43FC-9461-3B3ED80F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561ED1-0DB4-447A-85FF-B27705E5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C1F96-1B9E-4812-A65D-4E5CFB53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4DDE6-ED36-4917-B87C-46E8B72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38F72-3624-4B41-9467-28988C27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0590B-FD42-460C-8B6C-EDE29051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24806-5D3B-47E3-AFE6-5052C8B0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048D5B-0032-4DE2-9E07-441FAAB1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29C613-5E15-4FFC-9004-A80488A2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7AB2C-CCCA-4311-A6F9-1960308F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B81C1-1B85-4638-AB2B-DBEBB253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8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05F38-39EB-4E94-880D-A56B18F4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8F8C1-3C33-4F55-8A44-2524404D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5E0332-72AC-4A85-8E68-E86DBAACF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75F79B-0E82-4E3F-9DAC-8F84306F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DE0E8-F64C-42DF-A7E1-C590280F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6C667E-51DF-4FBD-89A4-AE5408CD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34B6B-3B63-4BF6-9AB7-05A7709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13B85E-1F49-4658-B76E-7762020B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30139-481D-4A3E-BFAB-BB6A46EC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122E2A-F37A-4098-8E98-85DAFFF0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356D02-81B7-4BDB-B597-98BFF5E3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B850F-D095-4AA3-861D-BA48CE1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7059CC-8B1F-4E4F-8689-B937603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8B58E3-09A3-470D-8C3B-F7931D66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24588-B415-48C8-9BAA-BC6B9E4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03D7C-9963-4298-BB61-4C7C8AC2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8D0A0-C5BE-469A-923B-C39F9A4F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CF299-1B52-4BEC-B32F-32CA6D35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9BF04E-A8F5-4BD6-BFC7-97E71A4F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F07285-03B9-4423-847D-A786B667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CCA5C-69DF-446F-BC07-73E188BA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BBD8D-6534-425C-BDB2-3FA7EDA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68E52-3FB5-4E31-92B5-D854EA29B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EB2BC-247E-47A6-88F4-AF2D86F1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75E83B-F810-42EE-A0F3-8871A9A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ED0BCF-4968-43B5-95D0-04F27B46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F6D56-8210-441C-A975-5C7F2D7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35B6B-134C-4DAA-A0E2-7BA4BC87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CB869B-A779-43E8-9E16-4F11274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ACFCC-7B3C-4564-AE6C-1DD6493F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E452-C439-4BFC-AF1A-66815BD5C8D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182D-6E0A-459F-B2F0-52D8B8A4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AA44A-C042-448D-9972-91B13147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7A08-1F66-4DEB-88D4-65E0AC9A2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6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3A4C9-8BE8-4FA7-AA07-A9C54EE6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1A5E1B31-1902-4AAA-BCFA-9FD41A95EBC7}"/>
              </a:ext>
            </a:extLst>
          </p:cNvPr>
          <p:cNvGrpSpPr/>
          <p:nvPr/>
        </p:nvGrpSpPr>
        <p:grpSpPr>
          <a:xfrm>
            <a:off x="1694793" y="1891274"/>
            <a:ext cx="8802414" cy="3242997"/>
            <a:chOff x="46254" y="1073425"/>
            <a:chExt cx="8802414" cy="324299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F037472-1172-4D9B-B3D6-3309A7B6934A}"/>
                </a:ext>
              </a:extLst>
            </p:cNvPr>
            <p:cNvGrpSpPr/>
            <p:nvPr/>
          </p:nvGrpSpPr>
          <p:grpSpPr>
            <a:xfrm>
              <a:off x="5696542" y="1073425"/>
              <a:ext cx="3152126" cy="2442187"/>
              <a:chOff x="1064817" y="1363080"/>
              <a:chExt cx="3586695" cy="2442187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63966EC-D249-4042-B1BF-BB198EAB83AB}"/>
                  </a:ext>
                </a:extLst>
              </p:cNvPr>
              <p:cNvSpPr/>
              <p:nvPr/>
            </p:nvSpPr>
            <p:spPr>
              <a:xfrm>
                <a:off x="1064817" y="1556184"/>
                <a:ext cx="3586695" cy="22490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" name="フローチャート: 端子 6">
                <a:extLst>
                  <a:ext uri="{FF2B5EF4-FFF2-40B4-BE49-F238E27FC236}">
                    <a16:creationId xmlns:a16="http://schemas.microsoft.com/office/drawing/2014/main" id="{EA7AEB45-8A93-4FF0-8B58-C7498E160099}"/>
                  </a:ext>
                </a:extLst>
              </p:cNvPr>
              <p:cNvSpPr/>
              <p:nvPr/>
            </p:nvSpPr>
            <p:spPr>
              <a:xfrm>
                <a:off x="1752158" y="1363080"/>
                <a:ext cx="2212010" cy="386206"/>
              </a:xfrm>
              <a:prstGeom prst="flowChartTerminator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NAVITIME API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3FAD79C-2605-40C7-8655-D117EE4F9347}"/>
                </a:ext>
              </a:extLst>
            </p:cNvPr>
            <p:cNvSpPr/>
            <p:nvPr/>
          </p:nvSpPr>
          <p:spPr>
            <a:xfrm>
              <a:off x="46254" y="1279102"/>
              <a:ext cx="3491524" cy="3037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0918277C-D3FA-4E5F-A7C3-2041A16E7736}"/>
                </a:ext>
              </a:extLst>
            </p:cNvPr>
            <p:cNvSpPr/>
            <p:nvPr/>
          </p:nvSpPr>
          <p:spPr>
            <a:xfrm>
              <a:off x="563343" y="1073425"/>
              <a:ext cx="2457343" cy="411353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シミュレーション</a:t>
              </a: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B0488AF7-0FF4-4844-8C1C-D201DE47892E}"/>
                </a:ext>
              </a:extLst>
            </p:cNvPr>
            <p:cNvSpPr/>
            <p:nvPr/>
          </p:nvSpPr>
          <p:spPr>
            <a:xfrm>
              <a:off x="745089" y="1663554"/>
              <a:ext cx="2033495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予約データ作成</a:t>
              </a:r>
            </a:p>
          </p:txBody>
        </p:sp>
        <p:sp>
          <p:nvSpPr>
            <p:cNvPr id="14" name="フローチャート: 端子 13">
              <a:extLst>
                <a:ext uri="{FF2B5EF4-FFF2-40B4-BE49-F238E27FC236}">
                  <a16:creationId xmlns:a16="http://schemas.microsoft.com/office/drawing/2014/main" id="{4336DEB5-A7B9-4AE3-8CE5-8A0BAEB1A989}"/>
                </a:ext>
              </a:extLst>
            </p:cNvPr>
            <p:cNvSpPr/>
            <p:nvPr/>
          </p:nvSpPr>
          <p:spPr>
            <a:xfrm>
              <a:off x="6027662" y="166408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位置情報移動データ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C53FD93-9B8E-4EFF-BCAE-EB75A787FE38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2778584" y="1856657"/>
              <a:ext cx="3249078" cy="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32A20A-3D7A-4256-B854-931C3F280A52}"/>
                </a:ext>
              </a:extLst>
            </p:cNvPr>
            <p:cNvSpPr txBox="1"/>
            <p:nvPr/>
          </p:nvSpPr>
          <p:spPr>
            <a:xfrm>
              <a:off x="3242995" y="1340391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3AF0AA2-DB22-4886-9442-2C2A436ADCAC}"/>
                </a:ext>
              </a:extLst>
            </p:cNvPr>
            <p:cNvSpPr txBox="1"/>
            <p:nvPr/>
          </p:nvSpPr>
          <p:spPr>
            <a:xfrm>
              <a:off x="3242995" y="1845839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270540A-67F7-4D7C-A6E3-B6B877A7B0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1652735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271D0C4-A5C5-439A-A5CC-3FCDB2378A9D}"/>
                </a:ext>
              </a:extLst>
            </p:cNvPr>
            <p:cNvSpPr txBox="1"/>
            <p:nvPr/>
          </p:nvSpPr>
          <p:spPr>
            <a:xfrm>
              <a:off x="2580851" y="1482372"/>
              <a:ext cx="1009047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③加工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7B0C318-6FEF-4AA3-8B66-6F02FE3D3E4E}"/>
                </a:ext>
              </a:extLst>
            </p:cNvPr>
            <p:cNvCxnSpPr>
              <a:cxnSpLocks/>
              <a:stCxn id="13" idx="2"/>
              <a:endCxn id="68" idx="0"/>
            </p:cNvCxnSpPr>
            <p:nvPr/>
          </p:nvCxnSpPr>
          <p:spPr>
            <a:xfrm flipH="1">
              <a:off x="1761836" y="2049760"/>
              <a:ext cx="1" cy="398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ローチャート: 端子 67">
              <a:extLst>
                <a:ext uri="{FF2B5EF4-FFF2-40B4-BE49-F238E27FC236}">
                  <a16:creationId xmlns:a16="http://schemas.microsoft.com/office/drawing/2014/main" id="{106EC2BE-1C13-4507-B267-DD5386C94B48}"/>
                </a:ext>
              </a:extLst>
            </p:cNvPr>
            <p:cNvSpPr/>
            <p:nvPr/>
          </p:nvSpPr>
          <p:spPr>
            <a:xfrm>
              <a:off x="954033" y="244788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コスト・</a:t>
              </a:r>
              <a:endParaRPr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時間を計算</a:t>
              </a:r>
            </a:p>
          </p:txBody>
        </p:sp>
        <p:sp>
          <p:nvSpPr>
            <p:cNvPr id="69" name="フローチャート: 端子 68">
              <a:extLst>
                <a:ext uri="{FF2B5EF4-FFF2-40B4-BE49-F238E27FC236}">
                  <a16:creationId xmlns:a16="http://schemas.microsoft.com/office/drawing/2014/main" id="{54D5415C-2419-4DB5-A21A-0ECCDFD83612}"/>
                </a:ext>
              </a:extLst>
            </p:cNvPr>
            <p:cNvSpPr/>
            <p:nvPr/>
          </p:nvSpPr>
          <p:spPr>
            <a:xfrm>
              <a:off x="6027662" y="255577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地理データ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E98FA64-744D-43D7-92BB-57968AD7985D}"/>
                </a:ext>
              </a:extLst>
            </p:cNvPr>
            <p:cNvSpPr txBox="1"/>
            <p:nvPr/>
          </p:nvSpPr>
          <p:spPr>
            <a:xfrm>
              <a:off x="3242995" y="2232074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⑤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958C7CB9-F921-4980-8787-4081375F19D0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2544418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9C9373D-3B61-4E5C-AB64-F4F2846E7730}"/>
                </a:ext>
              </a:extLst>
            </p:cNvPr>
            <p:cNvCxnSpPr>
              <a:cxnSpLocks/>
              <a:stCxn id="69" idx="1"/>
              <a:endCxn id="68" idx="3"/>
            </p:cNvCxnSpPr>
            <p:nvPr/>
          </p:nvCxnSpPr>
          <p:spPr>
            <a:xfrm flipH="1">
              <a:off x="2569638" y="2748882"/>
              <a:ext cx="3458024" cy="2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B49B9E3-0498-4A0D-B90A-85DA210ADA1D}"/>
                </a:ext>
              </a:extLst>
            </p:cNvPr>
            <p:cNvSpPr txBox="1"/>
            <p:nvPr/>
          </p:nvSpPr>
          <p:spPr>
            <a:xfrm>
              <a:off x="3242995" y="2760251"/>
              <a:ext cx="2658010" cy="36346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⑥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F342C069-584E-450B-BB89-2E4B8FA5EF90}"/>
                </a:ext>
              </a:extLst>
            </p:cNvPr>
            <p:cNvCxnSpPr>
              <a:cxnSpLocks/>
              <a:stCxn id="68" idx="2"/>
              <a:endCxn id="85" idx="0"/>
            </p:cNvCxnSpPr>
            <p:nvPr/>
          </p:nvCxnSpPr>
          <p:spPr>
            <a:xfrm flipH="1">
              <a:off x="1759668" y="3055575"/>
              <a:ext cx="2168" cy="332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フローチャート: 端子 84">
              <a:extLst>
                <a:ext uri="{FF2B5EF4-FFF2-40B4-BE49-F238E27FC236}">
                  <a16:creationId xmlns:a16="http://schemas.microsoft.com/office/drawing/2014/main" id="{A4C4587A-5403-4EBF-8763-5443898BE120}"/>
                </a:ext>
              </a:extLst>
            </p:cNvPr>
            <p:cNvSpPr/>
            <p:nvPr/>
          </p:nvSpPr>
          <p:spPr>
            <a:xfrm>
              <a:off x="951865" y="338841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最適パスの決定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0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744331" y="952087"/>
            <a:ext cx="6686828" cy="5228045"/>
            <a:chOff x="1220331" y="952086"/>
            <a:chExt cx="6686828" cy="522804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52086"/>
              <a:ext cx="6686828" cy="2492376"/>
              <a:chOff x="1261586" y="2170853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170853"/>
                <a:ext cx="2412000" cy="2492376"/>
                <a:chOff x="5662462" y="1863802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863802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392921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392921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163756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6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11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744331" y="998679"/>
            <a:ext cx="6686828" cy="5181453"/>
            <a:chOff x="1220331" y="998678"/>
            <a:chExt cx="6686828" cy="51814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98678"/>
              <a:ext cx="6686828" cy="2492376"/>
              <a:chOff x="1261586" y="2217445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217445"/>
                <a:ext cx="2412000" cy="2492376"/>
                <a:chOff x="5662462" y="1910394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53687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910394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43951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439513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210348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20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Office テーマ</vt:lpstr>
      <vt:lpstr>システム構成図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関 倖太郎</dc:creator>
  <cp:lastModifiedBy>関 倖太郎</cp:lastModifiedBy>
  <cp:revision>6</cp:revision>
  <dcterms:created xsi:type="dcterms:W3CDTF">2019-07-04T12:36:19Z</dcterms:created>
  <dcterms:modified xsi:type="dcterms:W3CDTF">2019-07-04T14:31:23Z</dcterms:modified>
</cp:coreProperties>
</file>