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302" r:id="rId3"/>
    <p:sldId id="304" r:id="rId4"/>
    <p:sldId id="303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BA675F-FFF6-40B3-A4EC-45F8D0BB2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56183B-40F7-42D9-B311-6C194D3C2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31E380-6361-4C3F-9E95-BE9DACB6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452-C439-4BFC-AF1A-66815BD5C8D6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D4C26D-81F8-40B6-831F-A3AFE83B6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7A3320-ED82-41D6-8496-3DDCFCE3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7A08-1F66-4DEB-88D4-65E0AC9A2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297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C1CFA7-71B3-49EB-905C-E55AE61B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515E97-9D64-4466-B8CD-ED478E092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EEEE3C-81C2-4A27-9509-A64FE131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452-C439-4BFC-AF1A-66815BD5C8D6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2F4D30-1069-4F35-865E-4D36AF04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129BB7-C4E5-489C-B1CF-95035E53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7A08-1F66-4DEB-88D4-65E0AC9A2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74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DF17018-5FB1-4F4D-8F5A-319D1D2BC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480060B-702D-4647-8CC2-7DCDC701F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D9C826-AE20-486E-85FD-D912566C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452-C439-4BFC-AF1A-66815BD5C8D6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D10BE0-D0CD-4D68-89C7-56A53C1E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30C627-3CCF-49CB-A64A-715393F53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7A08-1F66-4DEB-88D4-65E0AC9A2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65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333B54-71FC-4488-ADF2-F5B40A2A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E7B141-0F96-4A1F-8E65-368DDD745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BE96E0-FC27-48F2-A1BE-8F5689FC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452-C439-4BFC-AF1A-66815BD5C8D6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7CE00D-097F-4D0E-9F94-B494ABC7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BC8C76-70F0-4933-A635-8BC8EF4F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7A08-1F66-4DEB-88D4-65E0AC9A2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41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BF0FB4-36CA-43FC-9461-3B3ED80FA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561ED1-0DB4-447A-85FF-B27705E5E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8C1F96-1B9E-4812-A65D-4E5CFB53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452-C439-4BFC-AF1A-66815BD5C8D6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54DDE6-ED36-4917-B87C-46E8B7243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838F72-3624-4B41-9467-28988C27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7A08-1F66-4DEB-88D4-65E0AC9A2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01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70590B-FD42-460C-8B6C-EDE29051E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24806-5D3B-47E3-AFE6-5052C8B02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048D5B-0032-4DE2-9E07-441FAAB1D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29C613-5E15-4FFC-9004-A80488A2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452-C439-4BFC-AF1A-66815BD5C8D6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07AB2C-CCCA-4311-A6F9-1960308F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AB81C1-1B85-4638-AB2B-DBEBB253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7A08-1F66-4DEB-88D4-65E0AC9A2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82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005F38-39EB-4E94-880D-A56B18F4B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F8F8C1-3C33-4F55-8A44-2524404D8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5E0332-72AC-4A85-8E68-E86DBAACF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775F79B-0E82-4E3F-9DAC-8F84306F6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D9DE0E8-F64C-42DF-A7E1-C590280F2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66C667E-51DF-4FBD-89A4-AE5408CDA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452-C439-4BFC-AF1A-66815BD5C8D6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E334B6B-3B63-4BF6-9AB7-05A77097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013B85E-1F49-4658-B76E-7762020B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7A08-1F66-4DEB-88D4-65E0AC9A2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50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930139-481D-4A3E-BFAB-BB6A46EC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6122E2A-F37A-4098-8E98-85DAFFF0F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452-C439-4BFC-AF1A-66815BD5C8D6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7356D02-81B7-4BDB-B597-98BFF5E3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B5B850F-D095-4AA3-861D-BA48CE17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7A08-1F66-4DEB-88D4-65E0AC9A2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85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B7059CC-8B1F-4E4F-8689-B9376037A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452-C439-4BFC-AF1A-66815BD5C8D6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8B58E3-09A3-470D-8C3B-F7931D663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B24588-B415-48C8-9BAA-BC6B9E4C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7A08-1F66-4DEB-88D4-65E0AC9A2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62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903D7C-9963-4298-BB61-4C7C8AC28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E8D0A0-C5BE-469A-923B-C39F9A4FC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ACF299-1B52-4BEC-B32F-32CA6D352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9BF04E-A8F5-4BD6-BFC7-97E71A4FA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452-C439-4BFC-AF1A-66815BD5C8D6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F07285-03B9-4423-847D-A786B6670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6CCA5C-69DF-446F-BC07-73E188BA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7A08-1F66-4DEB-88D4-65E0AC9A2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33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5BBD8D-6534-425C-BDB2-3FA7EDA5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3968E52-3FB5-4E31-92B5-D854EA29B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AEB2BC-247E-47A6-88F4-AF2D86F1D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75E83B-F810-42EE-A0F3-8871A9A4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452-C439-4BFC-AF1A-66815BD5C8D6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ED0BCF-4968-43B5-95D0-04F27B46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8F6D56-8210-441C-A975-5C7F2D7A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7A08-1F66-4DEB-88D4-65E0AC9A2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69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4B35B6B-134C-4DAA-A0E2-7BA4BC87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CB869B-A779-43E8-9E16-4F11274E9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CACFCC-7B3C-4564-AE6C-1DD6493FD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CE452-C439-4BFC-AF1A-66815BD5C8D6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70182D-6E0A-459F-B2F0-52D8B8A44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3AA44A-C042-448D-9972-91B131470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A7A08-1F66-4DEB-88D4-65E0AC9A2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866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33A4C9-8BE8-4FA7-AA07-A9C54EE60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システム構成図</a:t>
            </a:r>
          </a:p>
        </p:txBody>
      </p: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1A5E1B31-1902-4AAA-BCFA-9FD41A95EBC7}"/>
              </a:ext>
            </a:extLst>
          </p:cNvPr>
          <p:cNvGrpSpPr/>
          <p:nvPr/>
        </p:nvGrpSpPr>
        <p:grpSpPr>
          <a:xfrm>
            <a:off x="1694793" y="1891274"/>
            <a:ext cx="8802414" cy="3242997"/>
            <a:chOff x="46254" y="1073425"/>
            <a:chExt cx="8802414" cy="324299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2F037472-1172-4D9B-B3D6-3309A7B6934A}"/>
                </a:ext>
              </a:extLst>
            </p:cNvPr>
            <p:cNvGrpSpPr/>
            <p:nvPr/>
          </p:nvGrpSpPr>
          <p:grpSpPr>
            <a:xfrm>
              <a:off x="5696542" y="1073425"/>
              <a:ext cx="3152126" cy="2442187"/>
              <a:chOff x="1064817" y="1363080"/>
              <a:chExt cx="3586695" cy="2442187"/>
            </a:xfrm>
          </p:grpSpPr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763966EC-D249-4042-B1BF-BB198EAB83AB}"/>
                  </a:ext>
                </a:extLst>
              </p:cNvPr>
              <p:cNvSpPr/>
              <p:nvPr/>
            </p:nvSpPr>
            <p:spPr>
              <a:xfrm>
                <a:off x="1064817" y="1556184"/>
                <a:ext cx="3586695" cy="224908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7" name="フローチャート: 端子 6">
                <a:extLst>
                  <a:ext uri="{FF2B5EF4-FFF2-40B4-BE49-F238E27FC236}">
                    <a16:creationId xmlns:a16="http://schemas.microsoft.com/office/drawing/2014/main" id="{EA7AEB45-8A93-4FF0-8B58-C7498E160099}"/>
                  </a:ext>
                </a:extLst>
              </p:cNvPr>
              <p:cNvSpPr/>
              <p:nvPr/>
            </p:nvSpPr>
            <p:spPr>
              <a:xfrm>
                <a:off x="1752158" y="1363080"/>
                <a:ext cx="2212010" cy="386206"/>
              </a:xfrm>
              <a:prstGeom prst="flowChartTerminator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2000" dirty="0">
                    <a:solidFill>
                      <a:schemeClr val="tx1"/>
                    </a:solidFill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NAVITIME API</a:t>
                </a:r>
                <a:endParaRPr lang="ja-JP" altLang="en-US" sz="20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</p:grp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F3FAD79C-2605-40C7-8655-D117EE4F9347}"/>
                </a:ext>
              </a:extLst>
            </p:cNvPr>
            <p:cNvSpPr/>
            <p:nvPr/>
          </p:nvSpPr>
          <p:spPr>
            <a:xfrm>
              <a:off x="46254" y="1279102"/>
              <a:ext cx="3491524" cy="303732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1" name="フローチャート: 端子 10">
              <a:extLst>
                <a:ext uri="{FF2B5EF4-FFF2-40B4-BE49-F238E27FC236}">
                  <a16:creationId xmlns:a16="http://schemas.microsoft.com/office/drawing/2014/main" id="{0918277C-D3FA-4E5F-A7C3-2041A16E7736}"/>
                </a:ext>
              </a:extLst>
            </p:cNvPr>
            <p:cNvSpPr/>
            <p:nvPr/>
          </p:nvSpPr>
          <p:spPr>
            <a:xfrm>
              <a:off x="563343" y="1073425"/>
              <a:ext cx="2457343" cy="411353"/>
            </a:xfrm>
            <a:prstGeom prst="flowChartTerminator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0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シミュレーション</a:t>
              </a:r>
            </a:p>
          </p:txBody>
        </p:sp>
        <p:sp>
          <p:nvSpPr>
            <p:cNvPr id="13" name="フローチャート: 端子 12">
              <a:extLst>
                <a:ext uri="{FF2B5EF4-FFF2-40B4-BE49-F238E27FC236}">
                  <a16:creationId xmlns:a16="http://schemas.microsoft.com/office/drawing/2014/main" id="{B0488AF7-0FF4-4844-8C1C-D201DE47892E}"/>
                </a:ext>
              </a:extLst>
            </p:cNvPr>
            <p:cNvSpPr/>
            <p:nvPr/>
          </p:nvSpPr>
          <p:spPr>
            <a:xfrm>
              <a:off x="745089" y="1663554"/>
              <a:ext cx="2033495" cy="386206"/>
            </a:xfrm>
            <a:prstGeom prst="flowChartTerminator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予約データ作成</a:t>
              </a:r>
            </a:p>
          </p:txBody>
        </p:sp>
        <p:sp>
          <p:nvSpPr>
            <p:cNvPr id="14" name="フローチャート: 端子 13">
              <a:extLst>
                <a:ext uri="{FF2B5EF4-FFF2-40B4-BE49-F238E27FC236}">
                  <a16:creationId xmlns:a16="http://schemas.microsoft.com/office/drawing/2014/main" id="{4336DEB5-A7B9-4AE3-8CE5-8A0BAEB1A989}"/>
                </a:ext>
              </a:extLst>
            </p:cNvPr>
            <p:cNvSpPr/>
            <p:nvPr/>
          </p:nvSpPr>
          <p:spPr>
            <a:xfrm>
              <a:off x="6027662" y="1664089"/>
              <a:ext cx="2489884" cy="386206"/>
            </a:xfrm>
            <a:prstGeom prst="flowChartTerminator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位置情報移動データ</a:t>
              </a:r>
            </a:p>
          </p:txBody>
        </p: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FC53FD93-9B8E-4EFF-BCAE-EB75A787FE38}"/>
                </a:ext>
              </a:extLst>
            </p:cNvPr>
            <p:cNvCxnSpPr>
              <a:cxnSpLocks/>
              <a:stCxn id="14" idx="1"/>
              <a:endCxn id="13" idx="3"/>
            </p:cNvCxnSpPr>
            <p:nvPr/>
          </p:nvCxnSpPr>
          <p:spPr>
            <a:xfrm flipH="1" flipV="1">
              <a:off x="2778584" y="1856657"/>
              <a:ext cx="3249078" cy="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9E32A20A-3D7A-4256-B854-931C3F280A52}"/>
                </a:ext>
              </a:extLst>
            </p:cNvPr>
            <p:cNvSpPr txBox="1"/>
            <p:nvPr/>
          </p:nvSpPr>
          <p:spPr>
            <a:xfrm>
              <a:off x="3242995" y="1340391"/>
              <a:ext cx="2658010" cy="363467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r>
                <a:rPr lang="ja-JP" altLang="en-US" sz="16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①</a:t>
              </a:r>
              <a:r>
                <a:rPr lang="en-US" altLang="ja-JP" sz="16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HTTP</a:t>
              </a:r>
              <a:r>
                <a:rPr lang="ja-JP" altLang="en-US" sz="16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リクエスト</a:t>
              </a: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E3AF0AA2-DB22-4886-9442-2C2A436ADCAC}"/>
                </a:ext>
              </a:extLst>
            </p:cNvPr>
            <p:cNvSpPr txBox="1"/>
            <p:nvPr/>
          </p:nvSpPr>
          <p:spPr>
            <a:xfrm>
              <a:off x="3242995" y="1845839"/>
              <a:ext cx="2658010" cy="363467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r>
                <a:rPr lang="ja-JP" altLang="en-US" sz="16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②</a:t>
              </a:r>
              <a:r>
                <a:rPr lang="en-US" altLang="ja-JP" sz="16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JSON</a:t>
              </a:r>
              <a:r>
                <a:rPr lang="ja-JP" altLang="en-US" sz="16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レスポンス</a:t>
              </a:r>
            </a:p>
          </p:txBody>
        </p: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9270540A-67F7-4D7C-A6E3-B6B877A7B01A}"/>
                </a:ext>
              </a:extLst>
            </p:cNvPr>
            <p:cNvCxnSpPr>
              <a:cxnSpLocks/>
            </p:cNvCxnSpPr>
            <p:nvPr/>
          </p:nvCxnSpPr>
          <p:spPr>
            <a:xfrm>
              <a:off x="3538328" y="1652735"/>
              <a:ext cx="21582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8271D0C4-A5C5-439A-A5CC-3FCDB2378A9D}"/>
                </a:ext>
              </a:extLst>
            </p:cNvPr>
            <p:cNvSpPr txBox="1"/>
            <p:nvPr/>
          </p:nvSpPr>
          <p:spPr>
            <a:xfrm>
              <a:off x="2580851" y="1482372"/>
              <a:ext cx="1009047" cy="363467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r>
                <a:rPr lang="ja-JP" altLang="en-US" sz="16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③加工</a:t>
              </a:r>
            </a:p>
          </p:txBody>
        </p: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D7B0C318-6FEF-4AA3-8B66-6F02FE3D3E4E}"/>
                </a:ext>
              </a:extLst>
            </p:cNvPr>
            <p:cNvCxnSpPr>
              <a:cxnSpLocks/>
              <a:stCxn id="13" idx="2"/>
              <a:endCxn id="68" idx="0"/>
            </p:cNvCxnSpPr>
            <p:nvPr/>
          </p:nvCxnSpPr>
          <p:spPr>
            <a:xfrm flipH="1">
              <a:off x="1761836" y="2049760"/>
              <a:ext cx="1" cy="3981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フローチャート: 端子 67">
              <a:extLst>
                <a:ext uri="{FF2B5EF4-FFF2-40B4-BE49-F238E27FC236}">
                  <a16:creationId xmlns:a16="http://schemas.microsoft.com/office/drawing/2014/main" id="{106EC2BE-1C13-4507-B267-DD5386C94B48}"/>
                </a:ext>
              </a:extLst>
            </p:cNvPr>
            <p:cNvSpPr/>
            <p:nvPr/>
          </p:nvSpPr>
          <p:spPr>
            <a:xfrm>
              <a:off x="954033" y="2447887"/>
              <a:ext cx="1615605" cy="607688"/>
            </a:xfrm>
            <a:prstGeom prst="flowChartTerminator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コスト・</a:t>
              </a:r>
              <a:endParaRPr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ctr"/>
              <a:r>
                <a:rPr lang="ja-JP" altLang="en-US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時間を計算</a:t>
              </a:r>
            </a:p>
          </p:txBody>
        </p:sp>
        <p:sp>
          <p:nvSpPr>
            <p:cNvPr id="69" name="フローチャート: 端子 68">
              <a:extLst>
                <a:ext uri="{FF2B5EF4-FFF2-40B4-BE49-F238E27FC236}">
                  <a16:creationId xmlns:a16="http://schemas.microsoft.com/office/drawing/2014/main" id="{54D5415C-2419-4DB5-A21A-0ECCDFD83612}"/>
                </a:ext>
              </a:extLst>
            </p:cNvPr>
            <p:cNvSpPr/>
            <p:nvPr/>
          </p:nvSpPr>
          <p:spPr>
            <a:xfrm>
              <a:off x="6027662" y="2555779"/>
              <a:ext cx="2489884" cy="386206"/>
            </a:xfrm>
            <a:prstGeom prst="flowChartTerminator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地理データ</a:t>
              </a: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5E98FA64-744D-43D7-92BB-57968AD7985D}"/>
                </a:ext>
              </a:extLst>
            </p:cNvPr>
            <p:cNvSpPr txBox="1"/>
            <p:nvPr/>
          </p:nvSpPr>
          <p:spPr>
            <a:xfrm>
              <a:off x="3242995" y="2232074"/>
              <a:ext cx="2658010" cy="363467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r>
                <a:rPr lang="ja-JP" altLang="en-US" sz="16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⑤</a:t>
              </a:r>
              <a:r>
                <a:rPr lang="en-US" altLang="ja-JP" sz="16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HTTP</a:t>
              </a:r>
              <a:r>
                <a:rPr lang="ja-JP" altLang="en-US" sz="16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リクエスト</a:t>
              </a:r>
            </a:p>
          </p:txBody>
        </p:sp>
        <p:cxnSp>
          <p:nvCxnSpPr>
            <p:cNvPr id="71" name="直線矢印コネクタ 70">
              <a:extLst>
                <a:ext uri="{FF2B5EF4-FFF2-40B4-BE49-F238E27FC236}">
                  <a16:creationId xmlns:a16="http://schemas.microsoft.com/office/drawing/2014/main" id="{958C7CB9-F921-4980-8787-4081375F19D0}"/>
                </a:ext>
              </a:extLst>
            </p:cNvPr>
            <p:cNvCxnSpPr>
              <a:cxnSpLocks/>
            </p:cNvCxnSpPr>
            <p:nvPr/>
          </p:nvCxnSpPr>
          <p:spPr>
            <a:xfrm>
              <a:off x="3538328" y="2544418"/>
              <a:ext cx="21582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79C9373D-3B61-4E5C-AB64-F4F2846E7730}"/>
                </a:ext>
              </a:extLst>
            </p:cNvPr>
            <p:cNvCxnSpPr>
              <a:cxnSpLocks/>
              <a:stCxn id="69" idx="1"/>
              <a:endCxn id="68" idx="3"/>
            </p:cNvCxnSpPr>
            <p:nvPr/>
          </p:nvCxnSpPr>
          <p:spPr>
            <a:xfrm flipH="1">
              <a:off x="2569638" y="2748882"/>
              <a:ext cx="3458024" cy="28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8B49B9E3-0498-4A0D-B90A-85DA210ADA1D}"/>
                </a:ext>
              </a:extLst>
            </p:cNvPr>
            <p:cNvSpPr txBox="1"/>
            <p:nvPr/>
          </p:nvSpPr>
          <p:spPr>
            <a:xfrm>
              <a:off x="3242995" y="2760251"/>
              <a:ext cx="2658010" cy="363467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r>
                <a:rPr lang="ja-JP" altLang="en-US" sz="16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⑥</a:t>
              </a:r>
              <a:r>
                <a:rPr lang="en-US" altLang="ja-JP" sz="16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JSON</a:t>
              </a:r>
              <a:r>
                <a:rPr lang="ja-JP" altLang="en-US" sz="16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レスポンス</a:t>
              </a:r>
            </a:p>
          </p:txBody>
        </p:sp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F342C069-584E-450B-BB89-2E4B8FA5EF90}"/>
                </a:ext>
              </a:extLst>
            </p:cNvPr>
            <p:cNvCxnSpPr>
              <a:cxnSpLocks/>
              <a:stCxn id="68" idx="2"/>
              <a:endCxn id="85" idx="0"/>
            </p:cNvCxnSpPr>
            <p:nvPr/>
          </p:nvCxnSpPr>
          <p:spPr>
            <a:xfrm flipH="1">
              <a:off x="1759668" y="3055575"/>
              <a:ext cx="2168" cy="3328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フローチャート: 端子 84">
              <a:extLst>
                <a:ext uri="{FF2B5EF4-FFF2-40B4-BE49-F238E27FC236}">
                  <a16:creationId xmlns:a16="http://schemas.microsoft.com/office/drawing/2014/main" id="{A4C4587A-5403-4EBF-8763-5443898BE120}"/>
                </a:ext>
              </a:extLst>
            </p:cNvPr>
            <p:cNvSpPr/>
            <p:nvPr/>
          </p:nvSpPr>
          <p:spPr>
            <a:xfrm>
              <a:off x="951865" y="3388417"/>
              <a:ext cx="1615605" cy="607688"/>
            </a:xfrm>
            <a:prstGeom prst="flowChartTerminator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最適パスの決定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806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C4C8DD0D-CC2E-4EF0-BFDB-3C8EF7AF3EBE}"/>
              </a:ext>
            </a:extLst>
          </p:cNvPr>
          <p:cNvGrpSpPr/>
          <p:nvPr/>
        </p:nvGrpSpPr>
        <p:grpSpPr>
          <a:xfrm>
            <a:off x="2744331" y="952087"/>
            <a:ext cx="6686828" cy="5228045"/>
            <a:chOff x="1220331" y="952086"/>
            <a:chExt cx="6686828" cy="5228045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366D4C20-EE9C-479A-BDE9-F382897AFAE9}"/>
                </a:ext>
              </a:extLst>
            </p:cNvPr>
            <p:cNvGrpSpPr/>
            <p:nvPr/>
          </p:nvGrpSpPr>
          <p:grpSpPr>
            <a:xfrm>
              <a:off x="1220331" y="952086"/>
              <a:ext cx="6686828" cy="2492376"/>
              <a:chOff x="1261586" y="2170853"/>
              <a:chExt cx="6686828" cy="2492376"/>
            </a:xfrm>
          </p:grpSpPr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81BFEAA6-19CB-4028-9D65-5DEFA10E723B}"/>
                  </a:ext>
                </a:extLst>
              </p:cNvPr>
              <p:cNvGrpSpPr/>
              <p:nvPr/>
            </p:nvGrpSpPr>
            <p:grpSpPr>
              <a:xfrm>
                <a:off x="5536414" y="2170853"/>
                <a:ext cx="2412000" cy="2492376"/>
                <a:chOff x="5662462" y="1863802"/>
                <a:chExt cx="2412000" cy="2492376"/>
              </a:xfrm>
            </p:grpSpPr>
            <p:sp>
              <p:nvSpPr>
                <p:cNvPr id="4" name="四角形: 角を丸くする 3">
                  <a:extLst>
                    <a:ext uri="{FF2B5EF4-FFF2-40B4-BE49-F238E27FC236}">
                      <a16:creationId xmlns:a16="http://schemas.microsoft.com/office/drawing/2014/main" id="{8029BD27-7122-4E60-B658-41F94FCFB058}"/>
                    </a:ext>
                  </a:extLst>
                </p:cNvPr>
                <p:cNvSpPr/>
                <p:nvPr/>
              </p:nvSpPr>
              <p:spPr>
                <a:xfrm>
                  <a:off x="5662462" y="2107095"/>
                  <a:ext cx="2412000" cy="2249083"/>
                </a:xfrm>
                <a:prstGeom prst="roundRect">
                  <a:avLst/>
                </a:prstGeom>
                <a:noFill/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5" name="フローチャート: 端子 4">
                  <a:extLst>
                    <a:ext uri="{FF2B5EF4-FFF2-40B4-BE49-F238E27FC236}">
                      <a16:creationId xmlns:a16="http://schemas.microsoft.com/office/drawing/2014/main" id="{A1FBEBE3-D97A-4212-99F2-7BABB46E10D2}"/>
                    </a:ext>
                  </a:extLst>
                </p:cNvPr>
                <p:cNvSpPr/>
                <p:nvPr/>
              </p:nvSpPr>
              <p:spPr>
                <a:xfrm>
                  <a:off x="5882576" y="1863802"/>
                  <a:ext cx="1971772" cy="386206"/>
                </a:xfrm>
                <a:prstGeom prst="flowChartTerminator">
                  <a:avLst/>
                </a:prstGeom>
                <a:solidFill>
                  <a:schemeClr val="bg1"/>
                </a:solidFill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2000" dirty="0">
                      <a:solidFill>
                        <a:schemeClr val="tx1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NAVITIME API</a:t>
                  </a:r>
                  <a:endParaRPr lang="ja-JP" altLang="en-US" sz="2000" dirty="0">
                    <a:solidFill>
                      <a:schemeClr val="tx1"/>
                    </a:solidFill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</p:txBody>
            </p:sp>
            <p:pic>
              <p:nvPicPr>
                <p:cNvPr id="9" name="図 8">
                  <a:extLst>
                    <a:ext uri="{FF2B5EF4-FFF2-40B4-BE49-F238E27FC236}">
                      <a16:creationId xmlns:a16="http://schemas.microsoft.com/office/drawing/2014/main" id="{076DE387-B1C7-49FF-A206-3C593A9E43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18516" y="2392921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11" name="図 10">
                  <a:extLst>
                    <a:ext uri="{FF2B5EF4-FFF2-40B4-BE49-F238E27FC236}">
                      <a16:creationId xmlns:a16="http://schemas.microsoft.com/office/drawing/2014/main" id="{D82F8FB2-9411-45B5-AD55-6B89263126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02681" y="2392921"/>
                  <a:ext cx="720000" cy="720000"/>
                </a:xfrm>
                <a:prstGeom prst="rect">
                  <a:avLst/>
                </a:prstGeom>
              </p:spPr>
            </p:pic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34E0E8F7-F8F6-4DB2-891E-FF1E15E26A94}"/>
                    </a:ext>
                  </a:extLst>
                </p:cNvPr>
                <p:cNvSpPr txBox="1"/>
                <p:nvPr/>
              </p:nvSpPr>
              <p:spPr>
                <a:xfrm>
                  <a:off x="6047433" y="3163756"/>
                  <a:ext cx="1652736" cy="1073426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noAutofit/>
                </a:bodyPr>
                <a:lstStyle/>
                <a:p>
                  <a:pPr algn="ctr"/>
                  <a:r>
                    <a:rPr lang="ja-JP" altLang="en-US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移動データ</a:t>
                  </a:r>
                  <a:endParaRPr lang="en-US" altLang="ja-JP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  <a:p>
                  <a:pPr algn="ctr"/>
                  <a:r>
                    <a:rPr lang="ja-JP" altLang="en-US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地理データ</a:t>
                  </a:r>
                  <a:endParaRPr lang="en-US" altLang="ja-JP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  <a:p>
                  <a:pPr algn="ctr"/>
                  <a:r>
                    <a:rPr lang="ja-JP" altLang="en-US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経路情報</a:t>
                  </a:r>
                  <a:r>
                    <a:rPr lang="en-US" altLang="ja-JP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etc.</a:t>
                  </a:r>
                  <a:endParaRPr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</p:txBody>
            </p:sp>
          </p:grp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C2B09BFF-731B-46BA-8B72-3F5900C5620E}"/>
                  </a:ext>
                </a:extLst>
              </p:cNvPr>
              <p:cNvGrpSpPr/>
              <p:nvPr/>
            </p:nvGrpSpPr>
            <p:grpSpPr>
              <a:xfrm>
                <a:off x="1261586" y="2221043"/>
                <a:ext cx="2412000" cy="2442186"/>
                <a:chOff x="1441248" y="1913992"/>
                <a:chExt cx="2412000" cy="2442186"/>
              </a:xfrm>
            </p:grpSpPr>
            <p:sp>
              <p:nvSpPr>
                <p:cNvPr id="6" name="四角形: 角を丸くする 5">
                  <a:extLst>
                    <a:ext uri="{FF2B5EF4-FFF2-40B4-BE49-F238E27FC236}">
                      <a16:creationId xmlns:a16="http://schemas.microsoft.com/office/drawing/2014/main" id="{37776F31-8DAA-42A4-BFF2-F759B53D1183}"/>
                    </a:ext>
                  </a:extLst>
                </p:cNvPr>
                <p:cNvSpPr/>
                <p:nvPr/>
              </p:nvSpPr>
              <p:spPr>
                <a:xfrm>
                  <a:off x="1441248" y="2107095"/>
                  <a:ext cx="2412000" cy="2249083"/>
                </a:xfrm>
                <a:prstGeom prst="round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7" name="フローチャート: 端子 6">
                  <a:extLst>
                    <a:ext uri="{FF2B5EF4-FFF2-40B4-BE49-F238E27FC236}">
                      <a16:creationId xmlns:a16="http://schemas.microsoft.com/office/drawing/2014/main" id="{F7583D0F-B8B1-4523-A5C0-7896A6A4B1E3}"/>
                    </a:ext>
                  </a:extLst>
                </p:cNvPr>
                <p:cNvSpPr/>
                <p:nvPr/>
              </p:nvSpPr>
              <p:spPr>
                <a:xfrm>
                  <a:off x="1692710" y="1913992"/>
                  <a:ext cx="1909076" cy="386206"/>
                </a:xfrm>
                <a:prstGeom prst="flowChartTerminator">
                  <a:avLst/>
                </a:prstGeom>
                <a:solidFill>
                  <a:schemeClr val="bg1"/>
                </a:solidFill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2000" dirty="0">
                      <a:solidFill>
                        <a:schemeClr val="tx1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ローカル環境</a:t>
                  </a:r>
                </a:p>
              </p:txBody>
            </p:sp>
            <p:pic>
              <p:nvPicPr>
                <p:cNvPr id="14" name="図 13">
                  <a:extLst>
                    <a:ext uri="{FF2B5EF4-FFF2-40B4-BE49-F238E27FC236}">
                      <a16:creationId xmlns:a16="http://schemas.microsoft.com/office/drawing/2014/main" id="{BABD4358-B207-4B54-9EAA-7112A7983B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73521" y="2443756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420228C7-6DDC-4AC7-A756-08716E3437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75733" y="2443756"/>
                  <a:ext cx="720000" cy="720000"/>
                </a:xfrm>
                <a:prstGeom prst="rect">
                  <a:avLst/>
                </a:prstGeom>
              </p:spPr>
            </p:pic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80B5E9A6-269B-45F3-A3D0-B20B19643483}"/>
                    </a:ext>
                  </a:extLst>
                </p:cNvPr>
                <p:cNvSpPr txBox="1"/>
                <p:nvPr/>
              </p:nvSpPr>
              <p:spPr>
                <a:xfrm>
                  <a:off x="1621494" y="3163754"/>
                  <a:ext cx="2101423" cy="1073426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noAutofit/>
                </a:bodyPr>
                <a:lstStyle/>
                <a:p>
                  <a:pPr algn="ctr"/>
                  <a:r>
                    <a:rPr lang="ja-JP" altLang="en-US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データ作成</a:t>
                  </a:r>
                  <a:endParaRPr lang="en-US" altLang="ja-JP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  <a:p>
                  <a:pPr algn="ctr"/>
                  <a:r>
                    <a:rPr lang="ja-JP" altLang="en-US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シミュレーション</a:t>
                  </a:r>
                  <a:r>
                    <a:rPr lang="en-US" altLang="ja-JP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etc.</a:t>
                  </a:r>
                  <a:endParaRPr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</p:txBody>
            </p:sp>
          </p:grpSp>
          <p:sp>
            <p:nvSpPr>
              <p:cNvPr id="18" name="矢印: 右 17">
                <a:extLst>
                  <a:ext uri="{FF2B5EF4-FFF2-40B4-BE49-F238E27FC236}">
                    <a16:creationId xmlns:a16="http://schemas.microsoft.com/office/drawing/2014/main" id="{201857F2-2B7A-42B5-9F29-CD1F2461288E}"/>
                  </a:ext>
                </a:extLst>
              </p:cNvPr>
              <p:cNvSpPr/>
              <p:nvPr/>
            </p:nvSpPr>
            <p:spPr>
              <a:xfrm>
                <a:off x="3375343" y="3053080"/>
                <a:ext cx="2520000" cy="340770"/>
              </a:xfrm>
              <a:prstGeom prst="rightArrow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9" name="矢印: 右 18">
                <a:extLst>
                  <a:ext uri="{FF2B5EF4-FFF2-40B4-BE49-F238E27FC236}">
                    <a16:creationId xmlns:a16="http://schemas.microsoft.com/office/drawing/2014/main" id="{A35505BA-6C10-4607-AC83-60B947035D01}"/>
                  </a:ext>
                </a:extLst>
              </p:cNvPr>
              <p:cNvSpPr/>
              <p:nvPr/>
            </p:nvSpPr>
            <p:spPr>
              <a:xfrm rot="10800000">
                <a:off x="3348066" y="3621595"/>
                <a:ext cx="2520000" cy="340770"/>
              </a:xfrm>
              <a:prstGeom prst="righ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46" name="矢印: 右 45">
                <a:extLst>
                  <a:ext uri="{FF2B5EF4-FFF2-40B4-BE49-F238E27FC236}">
                    <a16:creationId xmlns:a16="http://schemas.microsoft.com/office/drawing/2014/main" id="{89F570FF-8902-4EBA-8070-886988B3E795}"/>
                  </a:ext>
                </a:extLst>
              </p:cNvPr>
              <p:cNvSpPr/>
              <p:nvPr/>
            </p:nvSpPr>
            <p:spPr>
              <a:xfrm rot="10800000">
                <a:off x="3340518" y="3621415"/>
                <a:ext cx="2520000" cy="340770"/>
              </a:xfrm>
              <a:prstGeom prst="rightArrow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</p:grpSp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F299B4DB-1B4E-486D-8FD2-48B935BB0BE0}"/>
                </a:ext>
              </a:extLst>
            </p:cNvPr>
            <p:cNvSpPr/>
            <p:nvPr/>
          </p:nvSpPr>
          <p:spPr>
            <a:xfrm>
              <a:off x="3562681" y="1811595"/>
              <a:ext cx="2016000" cy="38620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①</a:t>
              </a:r>
              <a:r>
                <a:rPr lang="en-US" altLang="ja-JP" sz="16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HTTP</a:t>
              </a:r>
              <a:r>
                <a:rPr lang="ja-JP" altLang="en-US" sz="16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リクエスト</a:t>
              </a:r>
              <a:endParaRPr lang="en-US" altLang="ja-JP" sz="16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A3D3628B-383C-4D75-886D-674DDF5AF9A2}"/>
                </a:ext>
              </a:extLst>
            </p:cNvPr>
            <p:cNvSpPr/>
            <p:nvPr/>
          </p:nvSpPr>
          <p:spPr>
            <a:xfrm>
              <a:off x="3559424" y="2382400"/>
              <a:ext cx="2016000" cy="38620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②</a:t>
              </a:r>
              <a:r>
                <a:rPr lang="en-US" altLang="ja-JP" sz="16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JSON</a:t>
              </a:r>
              <a:r>
                <a:rPr lang="ja-JP" altLang="en-US" sz="16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レスポンス</a:t>
              </a:r>
              <a:endParaRPr lang="en-US" altLang="ja-JP" sz="16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BBF5CCE6-3F74-4D66-97A1-2C88F3A0AE36}"/>
                </a:ext>
              </a:extLst>
            </p:cNvPr>
            <p:cNvGrpSpPr/>
            <p:nvPr/>
          </p:nvGrpSpPr>
          <p:grpSpPr>
            <a:xfrm>
              <a:off x="3388088" y="3687755"/>
              <a:ext cx="2412000" cy="2492376"/>
              <a:chOff x="5662462" y="1863802"/>
              <a:chExt cx="2412000" cy="2492376"/>
            </a:xfrm>
          </p:grpSpPr>
          <p:sp>
            <p:nvSpPr>
              <p:cNvPr id="29" name="四角形: 角を丸くする 28">
                <a:extLst>
                  <a:ext uri="{FF2B5EF4-FFF2-40B4-BE49-F238E27FC236}">
                    <a16:creationId xmlns:a16="http://schemas.microsoft.com/office/drawing/2014/main" id="{AF61BDAE-D80A-4C81-AAFA-2DDF5099C585}"/>
                  </a:ext>
                </a:extLst>
              </p:cNvPr>
              <p:cNvSpPr/>
              <p:nvPr/>
            </p:nvSpPr>
            <p:spPr>
              <a:xfrm>
                <a:off x="5662462" y="2107095"/>
                <a:ext cx="2412000" cy="2249083"/>
              </a:xfrm>
              <a:prstGeom prst="roundRect">
                <a:avLst/>
              </a:prstGeom>
              <a:noFill/>
              <a:ln w="38100">
                <a:solidFill>
                  <a:srgbClr val="16E1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30" name="フローチャート: 端子 29">
                <a:extLst>
                  <a:ext uri="{FF2B5EF4-FFF2-40B4-BE49-F238E27FC236}">
                    <a16:creationId xmlns:a16="http://schemas.microsoft.com/office/drawing/2014/main" id="{70F13602-EEB6-4D9C-BF2D-2118D103A4F3}"/>
                  </a:ext>
                </a:extLst>
              </p:cNvPr>
              <p:cNvSpPr/>
              <p:nvPr/>
            </p:nvSpPr>
            <p:spPr>
              <a:xfrm>
                <a:off x="5882576" y="1863802"/>
                <a:ext cx="1971772" cy="386206"/>
              </a:xfrm>
              <a:prstGeom prst="flowChartTerminator">
                <a:avLst/>
              </a:prstGeom>
              <a:solidFill>
                <a:schemeClr val="bg1"/>
              </a:solidFill>
              <a:ln w="38100">
                <a:solidFill>
                  <a:srgbClr val="16E1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dirty="0">
                    <a:solidFill>
                      <a:schemeClr val="tx1"/>
                    </a:solidFill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Careco</a:t>
                </a:r>
                <a:endParaRPr lang="ja-JP" altLang="en-US" sz="20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  <p:pic>
            <p:nvPicPr>
              <p:cNvPr id="31" name="図 30">
                <a:extLst>
                  <a:ext uri="{FF2B5EF4-FFF2-40B4-BE49-F238E27FC236}">
                    <a16:creationId xmlns:a16="http://schemas.microsoft.com/office/drawing/2014/main" id="{3E16ABB6-1FFF-475E-B945-093349AB9F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18516" y="2392921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A9E9F69-59F8-4AF2-9524-FB76B0C0FFDF}"/>
                  </a:ext>
                </a:extLst>
              </p:cNvPr>
              <p:cNvSpPr txBox="1"/>
              <p:nvPr/>
            </p:nvSpPr>
            <p:spPr>
              <a:xfrm>
                <a:off x="6047433" y="3163756"/>
                <a:ext cx="1652736" cy="1073426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ctr"/>
                <a:r>
                  <a:rPr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駅データ</a:t>
                </a:r>
                <a:endParaRPr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  <a:p>
                <a:pPr algn="ctr"/>
                <a:r>
                  <a:rPr lang="en-US" altLang="ja-JP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etc.</a:t>
                </a:r>
                <a:endParaRPr lang="ja-JP" altLang="en-US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</p:grp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A0F96AB5-F325-4FFB-A326-BC959267C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2532" y="4267709"/>
              <a:ext cx="720000" cy="720000"/>
            </a:xfrm>
            <a:prstGeom prst="rect">
              <a:avLst/>
            </a:prstGeom>
          </p:spPr>
        </p:pic>
        <p:sp>
          <p:nvSpPr>
            <p:cNvPr id="48" name="矢印: 右 47">
              <a:extLst>
                <a:ext uri="{FF2B5EF4-FFF2-40B4-BE49-F238E27FC236}">
                  <a16:creationId xmlns:a16="http://schemas.microsoft.com/office/drawing/2014/main" id="{19D362A3-4B2A-4D1C-AD76-5E89BA111310}"/>
                </a:ext>
              </a:extLst>
            </p:cNvPr>
            <p:cNvSpPr/>
            <p:nvPr/>
          </p:nvSpPr>
          <p:spPr>
            <a:xfrm rot="19098578">
              <a:off x="5140703" y="3894063"/>
              <a:ext cx="2387732" cy="340770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49" name="四角形: 角を丸くする 48">
              <a:extLst>
                <a:ext uri="{FF2B5EF4-FFF2-40B4-BE49-F238E27FC236}">
                  <a16:creationId xmlns:a16="http://schemas.microsoft.com/office/drawing/2014/main" id="{85B210DF-00AE-41B6-AB38-A2F54C4A2B30}"/>
                </a:ext>
              </a:extLst>
            </p:cNvPr>
            <p:cNvSpPr/>
            <p:nvPr/>
          </p:nvSpPr>
          <p:spPr>
            <a:xfrm rot="19098578">
              <a:off x="5386894" y="3868046"/>
              <a:ext cx="1910186" cy="38620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データ提供</a:t>
              </a:r>
              <a:endParaRPr lang="en-US" altLang="ja-JP" sz="16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011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C4C8DD0D-CC2E-4EF0-BFDB-3C8EF7AF3EBE}"/>
              </a:ext>
            </a:extLst>
          </p:cNvPr>
          <p:cNvGrpSpPr/>
          <p:nvPr/>
        </p:nvGrpSpPr>
        <p:grpSpPr>
          <a:xfrm>
            <a:off x="2744331" y="998679"/>
            <a:ext cx="6686828" cy="5181453"/>
            <a:chOff x="1220331" y="998678"/>
            <a:chExt cx="6686828" cy="5181453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366D4C20-EE9C-479A-BDE9-F382897AFAE9}"/>
                </a:ext>
              </a:extLst>
            </p:cNvPr>
            <p:cNvGrpSpPr/>
            <p:nvPr/>
          </p:nvGrpSpPr>
          <p:grpSpPr>
            <a:xfrm>
              <a:off x="1220331" y="998678"/>
              <a:ext cx="6686828" cy="2492376"/>
              <a:chOff x="1261586" y="2217445"/>
              <a:chExt cx="6686828" cy="2492376"/>
            </a:xfrm>
          </p:grpSpPr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81BFEAA6-19CB-4028-9D65-5DEFA10E723B}"/>
                  </a:ext>
                </a:extLst>
              </p:cNvPr>
              <p:cNvGrpSpPr/>
              <p:nvPr/>
            </p:nvGrpSpPr>
            <p:grpSpPr>
              <a:xfrm>
                <a:off x="5536414" y="2217445"/>
                <a:ext cx="2412000" cy="2492376"/>
                <a:chOff x="5662462" y="1910394"/>
                <a:chExt cx="2412000" cy="2492376"/>
              </a:xfrm>
            </p:grpSpPr>
            <p:sp>
              <p:nvSpPr>
                <p:cNvPr id="4" name="四角形: 角を丸くする 3">
                  <a:extLst>
                    <a:ext uri="{FF2B5EF4-FFF2-40B4-BE49-F238E27FC236}">
                      <a16:creationId xmlns:a16="http://schemas.microsoft.com/office/drawing/2014/main" id="{8029BD27-7122-4E60-B658-41F94FCFB058}"/>
                    </a:ext>
                  </a:extLst>
                </p:cNvPr>
                <p:cNvSpPr/>
                <p:nvPr/>
              </p:nvSpPr>
              <p:spPr>
                <a:xfrm>
                  <a:off x="5662462" y="2153687"/>
                  <a:ext cx="2412000" cy="2249083"/>
                </a:xfrm>
                <a:prstGeom prst="roundRect">
                  <a:avLst/>
                </a:prstGeom>
                <a:noFill/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5" name="フローチャート: 端子 4">
                  <a:extLst>
                    <a:ext uri="{FF2B5EF4-FFF2-40B4-BE49-F238E27FC236}">
                      <a16:creationId xmlns:a16="http://schemas.microsoft.com/office/drawing/2014/main" id="{A1FBEBE3-D97A-4212-99F2-7BABB46E10D2}"/>
                    </a:ext>
                  </a:extLst>
                </p:cNvPr>
                <p:cNvSpPr/>
                <p:nvPr/>
              </p:nvSpPr>
              <p:spPr>
                <a:xfrm>
                  <a:off x="5882576" y="1910394"/>
                  <a:ext cx="1971772" cy="386206"/>
                </a:xfrm>
                <a:prstGeom prst="flowChartTerminator">
                  <a:avLst/>
                </a:prstGeom>
                <a:solidFill>
                  <a:schemeClr val="bg1"/>
                </a:solidFill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2000" dirty="0">
                      <a:solidFill>
                        <a:schemeClr val="tx1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NAVITIME API</a:t>
                  </a:r>
                  <a:endParaRPr lang="ja-JP" altLang="en-US" sz="2000" dirty="0">
                    <a:solidFill>
                      <a:schemeClr val="tx1"/>
                    </a:solidFill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</p:txBody>
            </p:sp>
            <p:pic>
              <p:nvPicPr>
                <p:cNvPr id="9" name="図 8">
                  <a:extLst>
                    <a:ext uri="{FF2B5EF4-FFF2-40B4-BE49-F238E27FC236}">
                      <a16:creationId xmlns:a16="http://schemas.microsoft.com/office/drawing/2014/main" id="{076DE387-B1C7-49FF-A206-3C593A9E43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18516" y="2439513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11" name="図 10">
                  <a:extLst>
                    <a:ext uri="{FF2B5EF4-FFF2-40B4-BE49-F238E27FC236}">
                      <a16:creationId xmlns:a16="http://schemas.microsoft.com/office/drawing/2014/main" id="{D82F8FB2-9411-45B5-AD55-6B89263126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02681" y="2439513"/>
                  <a:ext cx="720000" cy="720000"/>
                </a:xfrm>
                <a:prstGeom prst="rect">
                  <a:avLst/>
                </a:prstGeom>
              </p:spPr>
            </p:pic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34E0E8F7-F8F6-4DB2-891E-FF1E15E26A94}"/>
                    </a:ext>
                  </a:extLst>
                </p:cNvPr>
                <p:cNvSpPr txBox="1"/>
                <p:nvPr/>
              </p:nvSpPr>
              <p:spPr>
                <a:xfrm>
                  <a:off x="6047433" y="3210348"/>
                  <a:ext cx="1652736" cy="1073426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noAutofit/>
                </a:bodyPr>
                <a:lstStyle/>
                <a:p>
                  <a:pPr algn="ctr"/>
                  <a:r>
                    <a:rPr lang="ja-JP" altLang="en-US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移動データ</a:t>
                  </a:r>
                  <a:endParaRPr lang="en-US" altLang="ja-JP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  <a:p>
                  <a:pPr algn="ctr"/>
                  <a:r>
                    <a:rPr lang="ja-JP" altLang="en-US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地理データ</a:t>
                  </a:r>
                  <a:endParaRPr lang="en-US" altLang="ja-JP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  <a:p>
                  <a:pPr algn="ctr"/>
                  <a:r>
                    <a:rPr lang="ja-JP" altLang="en-US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経路情報</a:t>
                  </a:r>
                  <a:r>
                    <a:rPr lang="en-US" altLang="ja-JP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etc.</a:t>
                  </a:r>
                  <a:endParaRPr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</p:txBody>
            </p:sp>
          </p:grp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C2B09BFF-731B-46BA-8B72-3F5900C5620E}"/>
                  </a:ext>
                </a:extLst>
              </p:cNvPr>
              <p:cNvGrpSpPr/>
              <p:nvPr/>
            </p:nvGrpSpPr>
            <p:grpSpPr>
              <a:xfrm>
                <a:off x="1261586" y="2221043"/>
                <a:ext cx="2412000" cy="2442186"/>
                <a:chOff x="1441248" y="1913992"/>
                <a:chExt cx="2412000" cy="2442186"/>
              </a:xfrm>
            </p:grpSpPr>
            <p:sp>
              <p:nvSpPr>
                <p:cNvPr id="6" name="四角形: 角を丸くする 5">
                  <a:extLst>
                    <a:ext uri="{FF2B5EF4-FFF2-40B4-BE49-F238E27FC236}">
                      <a16:creationId xmlns:a16="http://schemas.microsoft.com/office/drawing/2014/main" id="{37776F31-8DAA-42A4-BFF2-F759B53D1183}"/>
                    </a:ext>
                  </a:extLst>
                </p:cNvPr>
                <p:cNvSpPr/>
                <p:nvPr/>
              </p:nvSpPr>
              <p:spPr>
                <a:xfrm>
                  <a:off x="1441248" y="2107095"/>
                  <a:ext cx="2412000" cy="2249083"/>
                </a:xfrm>
                <a:prstGeom prst="round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7" name="フローチャート: 端子 6">
                  <a:extLst>
                    <a:ext uri="{FF2B5EF4-FFF2-40B4-BE49-F238E27FC236}">
                      <a16:creationId xmlns:a16="http://schemas.microsoft.com/office/drawing/2014/main" id="{F7583D0F-B8B1-4523-A5C0-7896A6A4B1E3}"/>
                    </a:ext>
                  </a:extLst>
                </p:cNvPr>
                <p:cNvSpPr/>
                <p:nvPr/>
              </p:nvSpPr>
              <p:spPr>
                <a:xfrm>
                  <a:off x="1692710" y="1913992"/>
                  <a:ext cx="1909076" cy="386206"/>
                </a:xfrm>
                <a:prstGeom prst="flowChartTerminator">
                  <a:avLst/>
                </a:prstGeom>
                <a:solidFill>
                  <a:schemeClr val="bg1"/>
                </a:solidFill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2000" dirty="0">
                      <a:solidFill>
                        <a:schemeClr val="tx1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ローカル環境</a:t>
                  </a:r>
                </a:p>
              </p:txBody>
            </p:sp>
            <p:pic>
              <p:nvPicPr>
                <p:cNvPr id="14" name="図 13">
                  <a:extLst>
                    <a:ext uri="{FF2B5EF4-FFF2-40B4-BE49-F238E27FC236}">
                      <a16:creationId xmlns:a16="http://schemas.microsoft.com/office/drawing/2014/main" id="{BABD4358-B207-4B54-9EAA-7112A7983B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73521" y="2443756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420228C7-6DDC-4AC7-A756-08716E3437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75733" y="2443756"/>
                  <a:ext cx="720000" cy="720000"/>
                </a:xfrm>
                <a:prstGeom prst="rect">
                  <a:avLst/>
                </a:prstGeom>
              </p:spPr>
            </p:pic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80B5E9A6-269B-45F3-A3D0-B20B19643483}"/>
                    </a:ext>
                  </a:extLst>
                </p:cNvPr>
                <p:cNvSpPr txBox="1"/>
                <p:nvPr/>
              </p:nvSpPr>
              <p:spPr>
                <a:xfrm>
                  <a:off x="1621494" y="3163754"/>
                  <a:ext cx="2101423" cy="1073426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noAutofit/>
                </a:bodyPr>
                <a:lstStyle/>
                <a:p>
                  <a:pPr algn="ctr"/>
                  <a:r>
                    <a:rPr lang="ja-JP" altLang="en-US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データ作成</a:t>
                  </a:r>
                  <a:endParaRPr lang="en-US" altLang="ja-JP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  <a:p>
                  <a:pPr algn="ctr"/>
                  <a:r>
                    <a:rPr lang="ja-JP" altLang="en-US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シミュレーション</a:t>
                  </a:r>
                  <a:r>
                    <a:rPr lang="en-US" altLang="ja-JP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etc.</a:t>
                  </a:r>
                  <a:endParaRPr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</p:txBody>
            </p:sp>
          </p:grpSp>
          <p:sp>
            <p:nvSpPr>
              <p:cNvPr id="18" name="矢印: 右 17">
                <a:extLst>
                  <a:ext uri="{FF2B5EF4-FFF2-40B4-BE49-F238E27FC236}">
                    <a16:creationId xmlns:a16="http://schemas.microsoft.com/office/drawing/2014/main" id="{201857F2-2B7A-42B5-9F29-CD1F2461288E}"/>
                  </a:ext>
                </a:extLst>
              </p:cNvPr>
              <p:cNvSpPr/>
              <p:nvPr/>
            </p:nvSpPr>
            <p:spPr>
              <a:xfrm>
                <a:off x="3375343" y="3053080"/>
                <a:ext cx="2520000" cy="340770"/>
              </a:xfrm>
              <a:prstGeom prst="rightArrow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9" name="矢印: 右 18">
                <a:extLst>
                  <a:ext uri="{FF2B5EF4-FFF2-40B4-BE49-F238E27FC236}">
                    <a16:creationId xmlns:a16="http://schemas.microsoft.com/office/drawing/2014/main" id="{A35505BA-6C10-4607-AC83-60B947035D01}"/>
                  </a:ext>
                </a:extLst>
              </p:cNvPr>
              <p:cNvSpPr/>
              <p:nvPr/>
            </p:nvSpPr>
            <p:spPr>
              <a:xfrm rot="10800000">
                <a:off x="3348066" y="3621595"/>
                <a:ext cx="2520000" cy="340770"/>
              </a:xfrm>
              <a:prstGeom prst="righ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46" name="矢印: 右 45">
                <a:extLst>
                  <a:ext uri="{FF2B5EF4-FFF2-40B4-BE49-F238E27FC236}">
                    <a16:creationId xmlns:a16="http://schemas.microsoft.com/office/drawing/2014/main" id="{89F570FF-8902-4EBA-8070-886988B3E795}"/>
                  </a:ext>
                </a:extLst>
              </p:cNvPr>
              <p:cNvSpPr/>
              <p:nvPr/>
            </p:nvSpPr>
            <p:spPr>
              <a:xfrm rot="10800000">
                <a:off x="3340518" y="3621415"/>
                <a:ext cx="2520000" cy="340770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</p:grpSp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F299B4DB-1B4E-486D-8FD2-48B935BB0BE0}"/>
                </a:ext>
              </a:extLst>
            </p:cNvPr>
            <p:cNvSpPr/>
            <p:nvPr/>
          </p:nvSpPr>
          <p:spPr>
            <a:xfrm>
              <a:off x="3562681" y="1811595"/>
              <a:ext cx="2016000" cy="38620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①</a:t>
              </a:r>
              <a:r>
                <a:rPr lang="en-US" altLang="ja-JP" sz="16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HTTP</a:t>
              </a:r>
              <a:r>
                <a:rPr lang="ja-JP" altLang="en-US" sz="16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リクエスト</a:t>
              </a:r>
              <a:endParaRPr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A3D3628B-383C-4D75-886D-674DDF5AF9A2}"/>
                </a:ext>
              </a:extLst>
            </p:cNvPr>
            <p:cNvSpPr/>
            <p:nvPr/>
          </p:nvSpPr>
          <p:spPr>
            <a:xfrm>
              <a:off x="3559424" y="2382400"/>
              <a:ext cx="2016000" cy="38620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②</a:t>
              </a:r>
              <a:r>
                <a:rPr lang="en-US" altLang="ja-JP" sz="16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JSON</a:t>
              </a:r>
              <a:r>
                <a:rPr lang="ja-JP" altLang="en-US" sz="16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レスポンス</a:t>
              </a:r>
              <a:endParaRPr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BBF5CCE6-3F74-4D66-97A1-2C88F3A0AE36}"/>
                </a:ext>
              </a:extLst>
            </p:cNvPr>
            <p:cNvGrpSpPr/>
            <p:nvPr/>
          </p:nvGrpSpPr>
          <p:grpSpPr>
            <a:xfrm>
              <a:off x="3388088" y="3687755"/>
              <a:ext cx="2412000" cy="2492376"/>
              <a:chOff x="5662462" y="1863802"/>
              <a:chExt cx="2412000" cy="2492376"/>
            </a:xfrm>
          </p:grpSpPr>
          <p:sp>
            <p:nvSpPr>
              <p:cNvPr id="29" name="四角形: 角を丸くする 28">
                <a:extLst>
                  <a:ext uri="{FF2B5EF4-FFF2-40B4-BE49-F238E27FC236}">
                    <a16:creationId xmlns:a16="http://schemas.microsoft.com/office/drawing/2014/main" id="{AF61BDAE-D80A-4C81-AAFA-2DDF5099C585}"/>
                  </a:ext>
                </a:extLst>
              </p:cNvPr>
              <p:cNvSpPr/>
              <p:nvPr/>
            </p:nvSpPr>
            <p:spPr>
              <a:xfrm>
                <a:off x="5662462" y="2107095"/>
                <a:ext cx="2412000" cy="2249083"/>
              </a:xfrm>
              <a:prstGeom prst="roundRect">
                <a:avLst/>
              </a:prstGeom>
              <a:noFill/>
              <a:ln w="38100">
                <a:solidFill>
                  <a:srgbClr val="16E1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30" name="フローチャート: 端子 29">
                <a:extLst>
                  <a:ext uri="{FF2B5EF4-FFF2-40B4-BE49-F238E27FC236}">
                    <a16:creationId xmlns:a16="http://schemas.microsoft.com/office/drawing/2014/main" id="{70F13602-EEB6-4D9C-BF2D-2118D103A4F3}"/>
                  </a:ext>
                </a:extLst>
              </p:cNvPr>
              <p:cNvSpPr/>
              <p:nvPr/>
            </p:nvSpPr>
            <p:spPr>
              <a:xfrm>
                <a:off x="5882576" y="1863802"/>
                <a:ext cx="1971772" cy="386206"/>
              </a:xfrm>
              <a:prstGeom prst="flowChartTerminator">
                <a:avLst/>
              </a:prstGeom>
              <a:solidFill>
                <a:schemeClr val="bg1"/>
              </a:solidFill>
              <a:ln w="38100">
                <a:solidFill>
                  <a:srgbClr val="16E1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dirty="0">
                    <a:solidFill>
                      <a:schemeClr val="tx1"/>
                    </a:solidFill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Careco</a:t>
                </a:r>
                <a:endParaRPr lang="ja-JP" altLang="en-US" sz="20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  <p:pic>
            <p:nvPicPr>
              <p:cNvPr id="31" name="図 30">
                <a:extLst>
                  <a:ext uri="{FF2B5EF4-FFF2-40B4-BE49-F238E27FC236}">
                    <a16:creationId xmlns:a16="http://schemas.microsoft.com/office/drawing/2014/main" id="{3E16ABB6-1FFF-475E-B945-093349AB9F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18516" y="2392921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A9E9F69-59F8-4AF2-9524-FB76B0C0FFDF}"/>
                  </a:ext>
                </a:extLst>
              </p:cNvPr>
              <p:cNvSpPr txBox="1"/>
              <p:nvPr/>
            </p:nvSpPr>
            <p:spPr>
              <a:xfrm>
                <a:off x="6047433" y="3163756"/>
                <a:ext cx="1652736" cy="1073426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ctr"/>
                <a:r>
                  <a:rPr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駅データ</a:t>
                </a:r>
                <a:endParaRPr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  <a:p>
                <a:pPr algn="ctr"/>
                <a:r>
                  <a:rPr lang="en-US" altLang="ja-JP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etc.</a:t>
                </a:r>
                <a:endParaRPr lang="ja-JP" altLang="en-US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</p:grp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A0F96AB5-F325-4FFB-A326-BC959267C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2532" y="4267709"/>
              <a:ext cx="720000" cy="720000"/>
            </a:xfrm>
            <a:prstGeom prst="rect">
              <a:avLst/>
            </a:prstGeom>
          </p:spPr>
        </p:pic>
        <p:sp>
          <p:nvSpPr>
            <p:cNvPr id="48" name="矢印: 右 47">
              <a:extLst>
                <a:ext uri="{FF2B5EF4-FFF2-40B4-BE49-F238E27FC236}">
                  <a16:creationId xmlns:a16="http://schemas.microsoft.com/office/drawing/2014/main" id="{19D362A3-4B2A-4D1C-AD76-5E89BA111310}"/>
                </a:ext>
              </a:extLst>
            </p:cNvPr>
            <p:cNvSpPr/>
            <p:nvPr/>
          </p:nvSpPr>
          <p:spPr>
            <a:xfrm rot="19098578">
              <a:off x="5140703" y="3894063"/>
              <a:ext cx="2387732" cy="340770"/>
            </a:xfrm>
            <a:prstGeom prst="rightArrow">
              <a:avLst/>
            </a:prstGeom>
            <a:solidFill>
              <a:srgbClr val="16E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49" name="四角形: 角を丸くする 48">
              <a:extLst>
                <a:ext uri="{FF2B5EF4-FFF2-40B4-BE49-F238E27FC236}">
                  <a16:creationId xmlns:a16="http://schemas.microsoft.com/office/drawing/2014/main" id="{85B210DF-00AE-41B6-AB38-A2F54C4A2B30}"/>
                </a:ext>
              </a:extLst>
            </p:cNvPr>
            <p:cNvSpPr/>
            <p:nvPr/>
          </p:nvSpPr>
          <p:spPr>
            <a:xfrm rot="19098578">
              <a:off x="5386894" y="3868046"/>
              <a:ext cx="1910186" cy="386206"/>
            </a:xfrm>
            <a:prstGeom prst="roundRect">
              <a:avLst/>
            </a:prstGeom>
            <a:solidFill>
              <a:srgbClr val="16E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データ提供</a:t>
              </a:r>
              <a:endParaRPr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809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7EA6E53-7B25-4411-8AFF-FF39873B59F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08" y="986811"/>
            <a:ext cx="7654694" cy="4051544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622F3A4-C637-467C-9D6A-82E9C86C7A0B}"/>
              </a:ext>
            </a:extLst>
          </p:cNvPr>
          <p:cNvCxnSpPr>
            <a:cxnSpLocks/>
          </p:cNvCxnSpPr>
          <p:nvPr/>
        </p:nvCxnSpPr>
        <p:spPr>
          <a:xfrm>
            <a:off x="1898721" y="4405696"/>
            <a:ext cx="11133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7DEFA8-7DF8-4C52-BC9F-E1587B11FE96}"/>
              </a:ext>
            </a:extLst>
          </p:cNvPr>
          <p:cNvSpPr txBox="1"/>
          <p:nvPr/>
        </p:nvSpPr>
        <p:spPr>
          <a:xfrm>
            <a:off x="3078457" y="4228276"/>
            <a:ext cx="838557" cy="3548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乗客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E59AB87-65D0-4C97-A085-83CB53D613EF}"/>
              </a:ext>
            </a:extLst>
          </p:cNvPr>
          <p:cNvGrpSpPr/>
          <p:nvPr/>
        </p:nvGrpSpPr>
        <p:grpSpPr>
          <a:xfrm>
            <a:off x="4228695" y="4228277"/>
            <a:ext cx="2853549" cy="354839"/>
            <a:chOff x="1735540" y="5939051"/>
            <a:chExt cx="2853549" cy="354839"/>
          </a:xfrm>
        </p:grpSpPr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41B5D6DE-8A48-42FC-8001-3744783F9649}"/>
                </a:ext>
              </a:extLst>
            </p:cNvPr>
            <p:cNvCxnSpPr/>
            <p:nvPr/>
          </p:nvCxnSpPr>
          <p:spPr>
            <a:xfrm>
              <a:off x="1735540" y="6116472"/>
              <a:ext cx="128971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B7175C2D-DDF6-4EB5-AD88-71E93FF071AD}"/>
                </a:ext>
              </a:extLst>
            </p:cNvPr>
            <p:cNvCxnSpPr/>
            <p:nvPr/>
          </p:nvCxnSpPr>
          <p:spPr>
            <a:xfrm>
              <a:off x="1753738" y="5979994"/>
              <a:ext cx="0" cy="307074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E63DA608-1901-4C6D-8E0E-7F13C92EA180}"/>
                </a:ext>
              </a:extLst>
            </p:cNvPr>
            <p:cNvCxnSpPr/>
            <p:nvPr/>
          </p:nvCxnSpPr>
          <p:spPr>
            <a:xfrm>
              <a:off x="1851546" y="5979994"/>
              <a:ext cx="0" cy="307074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EE3D7C9B-4C80-4A35-AE48-FCE927116778}"/>
                </a:ext>
              </a:extLst>
            </p:cNvPr>
            <p:cNvCxnSpPr/>
            <p:nvPr/>
          </p:nvCxnSpPr>
          <p:spPr>
            <a:xfrm>
              <a:off x="1940257" y="5979994"/>
              <a:ext cx="0" cy="307074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D2423FEC-EDD0-4C20-95F6-7192C455C014}"/>
                </a:ext>
              </a:extLst>
            </p:cNvPr>
            <p:cNvCxnSpPr/>
            <p:nvPr/>
          </p:nvCxnSpPr>
          <p:spPr>
            <a:xfrm>
              <a:off x="2038065" y="5979994"/>
              <a:ext cx="0" cy="307074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36BCA932-CECB-4705-BE28-2E0686402DC9}"/>
                </a:ext>
              </a:extLst>
            </p:cNvPr>
            <p:cNvCxnSpPr/>
            <p:nvPr/>
          </p:nvCxnSpPr>
          <p:spPr>
            <a:xfrm>
              <a:off x="2144973" y="5979994"/>
              <a:ext cx="0" cy="307074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851825CE-36CC-4E97-B5E7-88C2DA5857A6}"/>
                </a:ext>
              </a:extLst>
            </p:cNvPr>
            <p:cNvCxnSpPr/>
            <p:nvPr/>
          </p:nvCxnSpPr>
          <p:spPr>
            <a:xfrm>
              <a:off x="2242781" y="5979994"/>
              <a:ext cx="0" cy="307074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56009CC1-A30A-44E4-8DE4-C213DC743AEE}"/>
                </a:ext>
              </a:extLst>
            </p:cNvPr>
            <p:cNvCxnSpPr/>
            <p:nvPr/>
          </p:nvCxnSpPr>
          <p:spPr>
            <a:xfrm>
              <a:off x="2331492" y="5979994"/>
              <a:ext cx="0" cy="307074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B451844B-B36B-42B8-B29F-8491950EA7F6}"/>
                </a:ext>
              </a:extLst>
            </p:cNvPr>
            <p:cNvCxnSpPr/>
            <p:nvPr/>
          </p:nvCxnSpPr>
          <p:spPr>
            <a:xfrm>
              <a:off x="2429300" y="5979994"/>
              <a:ext cx="0" cy="307074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9D464E1F-6546-4DCC-B45D-408D0F0093D3}"/>
                </a:ext>
              </a:extLst>
            </p:cNvPr>
            <p:cNvCxnSpPr/>
            <p:nvPr/>
          </p:nvCxnSpPr>
          <p:spPr>
            <a:xfrm>
              <a:off x="2527111" y="5973170"/>
              <a:ext cx="0" cy="307074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13A4A403-6506-4EA7-A6C2-D7726D046544}"/>
                </a:ext>
              </a:extLst>
            </p:cNvPr>
            <p:cNvCxnSpPr/>
            <p:nvPr/>
          </p:nvCxnSpPr>
          <p:spPr>
            <a:xfrm>
              <a:off x="2624919" y="5973170"/>
              <a:ext cx="0" cy="307074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C6187BC3-0B90-421A-81F3-F60518431948}"/>
                </a:ext>
              </a:extLst>
            </p:cNvPr>
            <p:cNvCxnSpPr/>
            <p:nvPr/>
          </p:nvCxnSpPr>
          <p:spPr>
            <a:xfrm>
              <a:off x="2713630" y="5973170"/>
              <a:ext cx="0" cy="307074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2586AFDB-FCEB-4F29-A781-EBE02270A64F}"/>
                </a:ext>
              </a:extLst>
            </p:cNvPr>
            <p:cNvCxnSpPr/>
            <p:nvPr/>
          </p:nvCxnSpPr>
          <p:spPr>
            <a:xfrm>
              <a:off x="2811438" y="5973170"/>
              <a:ext cx="0" cy="307074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9674B047-C21D-4762-973C-6501A1CD5F95}"/>
                </a:ext>
              </a:extLst>
            </p:cNvPr>
            <p:cNvSpPr txBox="1"/>
            <p:nvPr/>
          </p:nvSpPr>
          <p:spPr>
            <a:xfrm>
              <a:off x="3094660" y="5939051"/>
              <a:ext cx="1494429" cy="3548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ja-JP" altLang="en-US" sz="20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従業員</a:t>
              </a:r>
            </a:p>
          </p:txBody>
        </p:sp>
      </p:grpSp>
      <p:sp>
        <p:nvSpPr>
          <p:cNvPr id="22" name="楕円 21">
            <a:extLst>
              <a:ext uri="{FF2B5EF4-FFF2-40B4-BE49-F238E27FC236}">
                <a16:creationId xmlns:a16="http://schemas.microsoft.com/office/drawing/2014/main" id="{E8797EE7-6888-4BCB-9B15-CF1EFAE5311C}"/>
              </a:ext>
            </a:extLst>
          </p:cNvPr>
          <p:cNvSpPr/>
          <p:nvPr/>
        </p:nvSpPr>
        <p:spPr>
          <a:xfrm>
            <a:off x="2959160" y="1447060"/>
            <a:ext cx="308322" cy="3083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497104EB-266B-4CF3-AD2D-E7DD3FC0C60B}"/>
              </a:ext>
            </a:extLst>
          </p:cNvPr>
          <p:cNvSpPr/>
          <p:nvPr/>
        </p:nvSpPr>
        <p:spPr>
          <a:xfrm>
            <a:off x="2974666" y="3062157"/>
            <a:ext cx="308322" cy="3083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1A4587B-6744-4646-9EFE-768D77EB7670}"/>
              </a:ext>
            </a:extLst>
          </p:cNvPr>
          <p:cNvSpPr txBox="1"/>
          <p:nvPr/>
        </p:nvSpPr>
        <p:spPr>
          <a:xfrm>
            <a:off x="2169467" y="1689288"/>
            <a:ext cx="1185081" cy="5525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ja-JP" altLang="en-US" sz="24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満車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B202C14-6EC6-4B1A-8234-CCA7E5BBA877}"/>
              </a:ext>
            </a:extLst>
          </p:cNvPr>
          <p:cNvSpPr txBox="1"/>
          <p:nvPr/>
        </p:nvSpPr>
        <p:spPr>
          <a:xfrm>
            <a:off x="2076722" y="3216318"/>
            <a:ext cx="1185081" cy="5525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ja-JP" altLang="en-US" sz="24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空車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B035C9D-BA4A-4989-AA78-70A3799EC786}"/>
              </a:ext>
            </a:extLst>
          </p:cNvPr>
          <p:cNvSpPr/>
          <p:nvPr/>
        </p:nvSpPr>
        <p:spPr>
          <a:xfrm rot="3917712">
            <a:off x="4377990" y="2396016"/>
            <a:ext cx="1607922" cy="2110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2DC4703-04EC-4D56-8AFD-5EF800654CAD}"/>
              </a:ext>
            </a:extLst>
          </p:cNvPr>
          <p:cNvCxnSpPr>
            <a:cxnSpLocks/>
            <a:stCxn id="27" idx="1"/>
            <a:endCxn id="27" idx="3"/>
          </p:cNvCxnSpPr>
          <p:nvPr/>
        </p:nvCxnSpPr>
        <p:spPr>
          <a:xfrm>
            <a:off x="4845941" y="1771140"/>
            <a:ext cx="672020" cy="146075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291785E-407F-4273-A891-351274C491C9}"/>
              </a:ext>
            </a:extLst>
          </p:cNvPr>
          <p:cNvSpPr/>
          <p:nvPr/>
        </p:nvSpPr>
        <p:spPr>
          <a:xfrm rot="18017302">
            <a:off x="3426564" y="2454886"/>
            <a:ext cx="1620286" cy="901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28F75F7E-4174-41A1-B3D6-C1B2144EECBC}"/>
              </a:ext>
            </a:extLst>
          </p:cNvPr>
          <p:cNvCxnSpPr>
            <a:cxnSpLocks/>
          </p:cNvCxnSpPr>
          <p:nvPr/>
        </p:nvCxnSpPr>
        <p:spPr>
          <a:xfrm>
            <a:off x="6963319" y="4422756"/>
            <a:ext cx="1125411" cy="52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32E0963-428F-4CBC-A948-BD84BD943AD9}"/>
              </a:ext>
            </a:extLst>
          </p:cNvPr>
          <p:cNvSpPr txBox="1"/>
          <p:nvPr/>
        </p:nvSpPr>
        <p:spPr>
          <a:xfrm>
            <a:off x="7972904" y="4234124"/>
            <a:ext cx="2645639" cy="3548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再配置可能な利用者</a:t>
            </a:r>
          </a:p>
        </p:txBody>
      </p:sp>
    </p:spTree>
    <p:extLst>
      <p:ext uri="{BB962C8B-B14F-4D97-AF65-F5344CB8AC3E}">
        <p14:creationId xmlns:p14="http://schemas.microsoft.com/office/powerpoint/2010/main" val="3988966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105</Words>
  <Application>Microsoft Office PowerPoint</Application>
  <PresentationFormat>ワイド画面</PresentationFormat>
  <Paragraphs>45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游ゴシック</vt:lpstr>
      <vt:lpstr>游ゴシック Light</vt:lpstr>
      <vt:lpstr>Arial</vt:lpstr>
      <vt:lpstr>Office テーマ</vt:lpstr>
      <vt:lpstr>システム構成図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システム構成図</dc:title>
  <dc:creator>関 倖太郎</dc:creator>
  <cp:lastModifiedBy>関 倖太郎</cp:lastModifiedBy>
  <cp:revision>8</cp:revision>
  <dcterms:created xsi:type="dcterms:W3CDTF">2019-07-04T12:36:19Z</dcterms:created>
  <dcterms:modified xsi:type="dcterms:W3CDTF">2019-07-05T16:48:46Z</dcterms:modified>
</cp:coreProperties>
</file>