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56" autoAdjust="0"/>
  </p:normalViewPr>
  <p:slideViewPr>
    <p:cSldViewPr snapToGrid="0" snapToObjects="1">
      <p:cViewPr>
        <p:scale>
          <a:sx n="112" d="100"/>
          <a:sy n="112" d="100"/>
        </p:scale>
        <p:origin x="-103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9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5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8E1C-916E-CD47-BC45-D218FDFE6C96}" type="datetimeFigureOut">
              <a:rPr lang="en-US" smtClean="0"/>
              <a:t>10/8/12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E2C-A33F-AA46-B740-9CFADF608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668"/>
            <a:ext cx="9144000" cy="68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3628"/>
            <a:ext cx="8229600" cy="5112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fld id="{892C8E1C-916E-CD47-BC45-D218FDFE6C96}" type="datetimeFigureOut">
              <a:rPr lang="en-US" smtClean="0"/>
              <a:pPr/>
              <a:t>10/8/12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  <a:cs typeface="Segoe UI Light"/>
              </a:defRPr>
            </a:lvl1pPr>
          </a:lstStyle>
          <a:p>
            <a:fld id="{189E0E2C-A33F-AA46-B740-9CFADF608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Segoe UI Light"/>
          <a:ea typeface="+mj-ea"/>
          <a:cs typeface="Segoe UI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UI Light"/>
          <a:ea typeface="+mn-ea"/>
          <a:cs typeface="Segoe UI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UI Light"/>
          <a:ea typeface="+mn-ea"/>
          <a:cs typeface="Segoe UI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 Light"/>
          <a:ea typeface="+mn-ea"/>
          <a:cs typeface="Segoe UI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UI Light"/>
          <a:ea typeface="+mn-ea"/>
          <a:cs typeface="Segoe UI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UI Light"/>
          <a:ea typeface="+mn-ea"/>
          <a:cs typeface="Segoe U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47883" y="3374539"/>
            <a:ext cx="833886" cy="937143"/>
            <a:chOff x="983118" y="3637052"/>
            <a:chExt cx="833886" cy="937143"/>
          </a:xfrm>
        </p:grpSpPr>
        <p:sp>
          <p:nvSpPr>
            <p:cNvPr id="6" name="Freeform 5"/>
            <p:cNvSpPr/>
            <p:nvPr/>
          </p:nvSpPr>
          <p:spPr>
            <a:xfrm>
              <a:off x="983118" y="3637052"/>
              <a:ext cx="833886" cy="937143"/>
            </a:xfrm>
            <a:custGeom>
              <a:avLst/>
              <a:gdLst>
                <a:gd name="connsiteX0" fmla="*/ 27916 w 833886"/>
                <a:gd name="connsiteY0" fmla="*/ 98632 h 937143"/>
                <a:gd name="connsiteX1" fmla="*/ 3257 w 833886"/>
                <a:gd name="connsiteY1" fmla="*/ 160277 h 937143"/>
                <a:gd name="connsiteX2" fmla="*/ 27916 w 833886"/>
                <a:gd name="connsiteY2" fmla="*/ 591791 h 937143"/>
                <a:gd name="connsiteX3" fmla="*/ 40246 w 833886"/>
                <a:gd name="connsiteY3" fmla="*/ 801384 h 937143"/>
                <a:gd name="connsiteX4" fmla="*/ 163542 w 833886"/>
                <a:gd name="connsiteY4" fmla="*/ 900016 h 937143"/>
                <a:gd name="connsiteX5" fmla="*/ 262180 w 833886"/>
                <a:gd name="connsiteY5" fmla="*/ 924674 h 937143"/>
                <a:gd name="connsiteX6" fmla="*/ 299169 w 833886"/>
                <a:gd name="connsiteY6" fmla="*/ 912345 h 937143"/>
                <a:gd name="connsiteX7" fmla="*/ 422466 w 833886"/>
                <a:gd name="connsiteY7" fmla="*/ 937003 h 937143"/>
                <a:gd name="connsiteX8" fmla="*/ 459455 w 833886"/>
                <a:gd name="connsiteY8" fmla="*/ 924674 h 937143"/>
                <a:gd name="connsiteX9" fmla="*/ 508773 w 833886"/>
                <a:gd name="connsiteY9" fmla="*/ 937003 h 937143"/>
                <a:gd name="connsiteX10" fmla="*/ 582752 w 833886"/>
                <a:gd name="connsiteY10" fmla="*/ 912345 h 937143"/>
                <a:gd name="connsiteX11" fmla="*/ 656730 w 833886"/>
                <a:gd name="connsiteY11" fmla="*/ 863029 h 937143"/>
                <a:gd name="connsiteX12" fmla="*/ 730708 w 833886"/>
                <a:gd name="connsiteY12" fmla="*/ 826042 h 937143"/>
                <a:gd name="connsiteX13" fmla="*/ 780026 w 833886"/>
                <a:gd name="connsiteY13" fmla="*/ 752068 h 937143"/>
                <a:gd name="connsiteX14" fmla="*/ 817015 w 833886"/>
                <a:gd name="connsiteY14" fmla="*/ 665765 h 937143"/>
                <a:gd name="connsiteX15" fmla="*/ 817015 w 833886"/>
                <a:gd name="connsiteY15" fmla="*/ 357540 h 937143"/>
                <a:gd name="connsiteX16" fmla="*/ 792356 w 833886"/>
                <a:gd name="connsiteY16" fmla="*/ 184935 h 937143"/>
                <a:gd name="connsiteX17" fmla="*/ 780026 w 833886"/>
                <a:gd name="connsiteY17" fmla="*/ 123290 h 937143"/>
                <a:gd name="connsiteX18" fmla="*/ 743037 w 833886"/>
                <a:gd name="connsiteY18" fmla="*/ 86303 h 937143"/>
                <a:gd name="connsiteX19" fmla="*/ 669059 w 833886"/>
                <a:gd name="connsiteY19" fmla="*/ 36987 h 937143"/>
                <a:gd name="connsiteX20" fmla="*/ 582752 w 833886"/>
                <a:gd name="connsiteY20" fmla="*/ 12329 h 937143"/>
                <a:gd name="connsiteX21" fmla="*/ 508773 w 833886"/>
                <a:gd name="connsiteY21" fmla="*/ 0 h 937143"/>
                <a:gd name="connsiteX22" fmla="*/ 422466 w 833886"/>
                <a:gd name="connsiteY22" fmla="*/ 0 h 937143"/>
                <a:gd name="connsiteX23" fmla="*/ 348488 w 833886"/>
                <a:gd name="connsiteY23" fmla="*/ 12329 h 937143"/>
                <a:gd name="connsiteX24" fmla="*/ 311499 w 833886"/>
                <a:gd name="connsiteY24" fmla="*/ 0 h 937143"/>
                <a:gd name="connsiteX25" fmla="*/ 163542 w 833886"/>
                <a:gd name="connsiteY25" fmla="*/ 36987 h 937143"/>
                <a:gd name="connsiteX26" fmla="*/ 89564 w 833886"/>
                <a:gd name="connsiteY26" fmla="*/ 61645 h 937143"/>
                <a:gd name="connsiteX27" fmla="*/ 52575 w 833886"/>
                <a:gd name="connsiteY27" fmla="*/ 73974 h 937143"/>
                <a:gd name="connsiteX28" fmla="*/ 27916 w 833886"/>
                <a:gd name="connsiteY28" fmla="*/ 98632 h 93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3886" h="937143">
                  <a:moveTo>
                    <a:pt x="27916" y="98632"/>
                  </a:moveTo>
                  <a:cubicBezTo>
                    <a:pt x="19696" y="113016"/>
                    <a:pt x="3908" y="138155"/>
                    <a:pt x="3257" y="160277"/>
                  </a:cubicBezTo>
                  <a:cubicBezTo>
                    <a:pt x="-4328" y="418156"/>
                    <a:pt x="335" y="426318"/>
                    <a:pt x="27916" y="591791"/>
                  </a:cubicBezTo>
                  <a:cubicBezTo>
                    <a:pt x="32026" y="661655"/>
                    <a:pt x="25378" y="732996"/>
                    <a:pt x="40246" y="801384"/>
                  </a:cubicBezTo>
                  <a:cubicBezTo>
                    <a:pt x="57674" y="881550"/>
                    <a:pt x="102066" y="879525"/>
                    <a:pt x="163542" y="900016"/>
                  </a:cubicBezTo>
                  <a:cubicBezTo>
                    <a:pt x="220412" y="918972"/>
                    <a:pt x="187787" y="909796"/>
                    <a:pt x="262180" y="924674"/>
                  </a:cubicBezTo>
                  <a:cubicBezTo>
                    <a:pt x="274510" y="920564"/>
                    <a:pt x="286211" y="911348"/>
                    <a:pt x="299169" y="912345"/>
                  </a:cubicBezTo>
                  <a:cubicBezTo>
                    <a:pt x="340958" y="915559"/>
                    <a:pt x="422466" y="937003"/>
                    <a:pt x="422466" y="937003"/>
                  </a:cubicBezTo>
                  <a:cubicBezTo>
                    <a:pt x="434796" y="932893"/>
                    <a:pt x="446458" y="924674"/>
                    <a:pt x="459455" y="924674"/>
                  </a:cubicBezTo>
                  <a:cubicBezTo>
                    <a:pt x="476400" y="924674"/>
                    <a:pt x="491912" y="938689"/>
                    <a:pt x="508773" y="937003"/>
                  </a:cubicBezTo>
                  <a:cubicBezTo>
                    <a:pt x="534637" y="934417"/>
                    <a:pt x="582752" y="912345"/>
                    <a:pt x="582752" y="912345"/>
                  </a:cubicBezTo>
                  <a:cubicBezTo>
                    <a:pt x="607411" y="895906"/>
                    <a:pt x="628614" y="872400"/>
                    <a:pt x="656730" y="863029"/>
                  </a:cubicBezTo>
                  <a:cubicBezTo>
                    <a:pt x="707777" y="846014"/>
                    <a:pt x="682905" y="857909"/>
                    <a:pt x="730708" y="826042"/>
                  </a:cubicBezTo>
                  <a:cubicBezTo>
                    <a:pt x="747147" y="801384"/>
                    <a:pt x="770654" y="780183"/>
                    <a:pt x="780026" y="752068"/>
                  </a:cubicBezTo>
                  <a:cubicBezTo>
                    <a:pt x="798168" y="697645"/>
                    <a:pt x="786544" y="726705"/>
                    <a:pt x="817015" y="665765"/>
                  </a:cubicBezTo>
                  <a:cubicBezTo>
                    <a:pt x="844634" y="527679"/>
                    <a:pt x="833735" y="608332"/>
                    <a:pt x="817015" y="357540"/>
                  </a:cubicBezTo>
                  <a:cubicBezTo>
                    <a:pt x="807079" y="208508"/>
                    <a:pt x="813031" y="277962"/>
                    <a:pt x="792356" y="184935"/>
                  </a:cubicBezTo>
                  <a:cubicBezTo>
                    <a:pt x="787810" y="164479"/>
                    <a:pt x="789398" y="142033"/>
                    <a:pt x="780026" y="123290"/>
                  </a:cubicBezTo>
                  <a:cubicBezTo>
                    <a:pt x="772228" y="107695"/>
                    <a:pt x="756801" y="97007"/>
                    <a:pt x="743037" y="86303"/>
                  </a:cubicBezTo>
                  <a:cubicBezTo>
                    <a:pt x="719643" y="68109"/>
                    <a:pt x="697175" y="46358"/>
                    <a:pt x="669059" y="36987"/>
                  </a:cubicBezTo>
                  <a:cubicBezTo>
                    <a:pt x="633807" y="25237"/>
                    <a:pt x="621454" y="20069"/>
                    <a:pt x="582752" y="12329"/>
                  </a:cubicBezTo>
                  <a:cubicBezTo>
                    <a:pt x="558238" y="7426"/>
                    <a:pt x="533433" y="4110"/>
                    <a:pt x="508773" y="0"/>
                  </a:cubicBezTo>
                  <a:cubicBezTo>
                    <a:pt x="354598" y="38542"/>
                    <a:pt x="546283" y="0"/>
                    <a:pt x="422466" y="0"/>
                  </a:cubicBezTo>
                  <a:cubicBezTo>
                    <a:pt x="397467" y="0"/>
                    <a:pt x="373147" y="8219"/>
                    <a:pt x="348488" y="12329"/>
                  </a:cubicBezTo>
                  <a:cubicBezTo>
                    <a:pt x="336158" y="8219"/>
                    <a:pt x="324496" y="0"/>
                    <a:pt x="311499" y="0"/>
                  </a:cubicBezTo>
                  <a:cubicBezTo>
                    <a:pt x="261689" y="0"/>
                    <a:pt x="209449" y="21685"/>
                    <a:pt x="163542" y="36987"/>
                  </a:cubicBezTo>
                  <a:lnTo>
                    <a:pt x="89564" y="61645"/>
                  </a:lnTo>
                  <a:lnTo>
                    <a:pt x="52575" y="73974"/>
                  </a:lnTo>
                  <a:cubicBezTo>
                    <a:pt x="22818" y="118607"/>
                    <a:pt x="36136" y="84248"/>
                    <a:pt x="27916" y="9863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94772" y="4015305"/>
              <a:ext cx="154306" cy="183723"/>
            </a:xfrm>
            <a:custGeom>
              <a:avLst/>
              <a:gdLst>
                <a:gd name="connsiteX0" fmla="*/ 145775 w 154306"/>
                <a:gd name="connsiteY0" fmla="*/ 3295 h 183723"/>
                <a:gd name="connsiteX1" fmla="*/ 152093 w 154306"/>
                <a:gd name="connsiteY1" fmla="*/ 110710 h 183723"/>
                <a:gd name="connsiteX2" fmla="*/ 145775 w 154306"/>
                <a:gd name="connsiteY2" fmla="*/ 180215 h 183723"/>
                <a:gd name="connsiteX3" fmla="*/ 107866 w 154306"/>
                <a:gd name="connsiteY3" fmla="*/ 167577 h 183723"/>
                <a:gd name="connsiteX4" fmla="*/ 69957 w 154306"/>
                <a:gd name="connsiteY4" fmla="*/ 142303 h 183723"/>
                <a:gd name="connsiteX5" fmla="*/ 32048 w 154306"/>
                <a:gd name="connsiteY5" fmla="*/ 129666 h 183723"/>
                <a:gd name="connsiteX6" fmla="*/ 13093 w 154306"/>
                <a:gd name="connsiteY6" fmla="*/ 123348 h 183723"/>
                <a:gd name="connsiteX7" fmla="*/ 457 w 154306"/>
                <a:gd name="connsiteY7" fmla="*/ 110710 h 183723"/>
                <a:gd name="connsiteX8" fmla="*/ 44684 w 154306"/>
                <a:gd name="connsiteY8" fmla="*/ 60162 h 183723"/>
                <a:gd name="connsiteX9" fmla="*/ 63639 w 154306"/>
                <a:gd name="connsiteY9" fmla="*/ 53843 h 183723"/>
                <a:gd name="connsiteX10" fmla="*/ 82593 w 154306"/>
                <a:gd name="connsiteY10" fmla="*/ 41206 h 183723"/>
                <a:gd name="connsiteX11" fmla="*/ 95230 w 154306"/>
                <a:gd name="connsiteY11" fmla="*/ 28569 h 183723"/>
                <a:gd name="connsiteX12" fmla="*/ 145775 w 154306"/>
                <a:gd name="connsiteY12" fmla="*/ 3295 h 1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06" h="183723">
                  <a:moveTo>
                    <a:pt x="145775" y="3295"/>
                  </a:moveTo>
                  <a:cubicBezTo>
                    <a:pt x="155252" y="16985"/>
                    <a:pt x="152093" y="74843"/>
                    <a:pt x="152093" y="110710"/>
                  </a:cubicBezTo>
                  <a:cubicBezTo>
                    <a:pt x="152093" y="133974"/>
                    <a:pt x="160057" y="161851"/>
                    <a:pt x="145775" y="180215"/>
                  </a:cubicBezTo>
                  <a:cubicBezTo>
                    <a:pt x="137598" y="190729"/>
                    <a:pt x="118949" y="174966"/>
                    <a:pt x="107866" y="167577"/>
                  </a:cubicBezTo>
                  <a:cubicBezTo>
                    <a:pt x="95230" y="159152"/>
                    <a:pt x="84365" y="147106"/>
                    <a:pt x="69957" y="142303"/>
                  </a:cubicBezTo>
                  <a:lnTo>
                    <a:pt x="32048" y="129666"/>
                  </a:lnTo>
                  <a:lnTo>
                    <a:pt x="13093" y="123348"/>
                  </a:lnTo>
                  <a:cubicBezTo>
                    <a:pt x="8881" y="119135"/>
                    <a:pt x="1436" y="116586"/>
                    <a:pt x="457" y="110710"/>
                  </a:cubicBezTo>
                  <a:cubicBezTo>
                    <a:pt x="-3975" y="84116"/>
                    <a:pt x="24791" y="66794"/>
                    <a:pt x="44684" y="60162"/>
                  </a:cubicBezTo>
                  <a:cubicBezTo>
                    <a:pt x="51002" y="58056"/>
                    <a:pt x="57682" y="56822"/>
                    <a:pt x="63639" y="53843"/>
                  </a:cubicBezTo>
                  <a:cubicBezTo>
                    <a:pt x="70431" y="50447"/>
                    <a:pt x="76664" y="45950"/>
                    <a:pt x="82593" y="41206"/>
                  </a:cubicBezTo>
                  <a:cubicBezTo>
                    <a:pt x="87245" y="37484"/>
                    <a:pt x="89902" y="31233"/>
                    <a:pt x="95230" y="28569"/>
                  </a:cubicBezTo>
                  <a:cubicBezTo>
                    <a:pt x="107144" y="22612"/>
                    <a:pt x="136298" y="-10395"/>
                    <a:pt x="145775" y="3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5406" y="4202092"/>
            <a:ext cx="903502" cy="810359"/>
            <a:chOff x="947728" y="2653378"/>
            <a:chExt cx="903502" cy="810359"/>
          </a:xfrm>
        </p:grpSpPr>
        <p:sp>
          <p:nvSpPr>
            <p:cNvPr id="8" name="Freeform 7"/>
            <p:cNvSpPr/>
            <p:nvPr/>
          </p:nvSpPr>
          <p:spPr>
            <a:xfrm>
              <a:off x="947728" y="2653378"/>
              <a:ext cx="903502" cy="810359"/>
            </a:xfrm>
            <a:custGeom>
              <a:avLst/>
              <a:gdLst>
                <a:gd name="connsiteX0" fmla="*/ 31591 w 903502"/>
                <a:gd name="connsiteY0" fmla="*/ 727048 h 810359"/>
                <a:gd name="connsiteX1" fmla="*/ 63182 w 903502"/>
                <a:gd name="connsiteY1" fmla="*/ 746004 h 810359"/>
                <a:gd name="connsiteX2" fmla="*/ 82137 w 903502"/>
                <a:gd name="connsiteY2" fmla="*/ 758641 h 810359"/>
                <a:gd name="connsiteX3" fmla="*/ 101091 w 903502"/>
                <a:gd name="connsiteY3" fmla="*/ 764959 h 810359"/>
                <a:gd name="connsiteX4" fmla="*/ 120046 w 903502"/>
                <a:gd name="connsiteY4" fmla="*/ 777597 h 810359"/>
                <a:gd name="connsiteX5" fmla="*/ 157955 w 903502"/>
                <a:gd name="connsiteY5" fmla="*/ 783915 h 810359"/>
                <a:gd name="connsiteX6" fmla="*/ 189546 w 903502"/>
                <a:gd name="connsiteY6" fmla="*/ 790234 h 810359"/>
                <a:gd name="connsiteX7" fmla="*/ 208501 w 903502"/>
                <a:gd name="connsiteY7" fmla="*/ 783915 h 810359"/>
                <a:gd name="connsiteX8" fmla="*/ 252728 w 903502"/>
                <a:gd name="connsiteY8" fmla="*/ 783915 h 810359"/>
                <a:gd name="connsiteX9" fmla="*/ 290637 w 903502"/>
                <a:gd name="connsiteY9" fmla="*/ 783915 h 810359"/>
                <a:gd name="connsiteX10" fmla="*/ 322228 w 903502"/>
                <a:gd name="connsiteY10" fmla="*/ 790234 h 810359"/>
                <a:gd name="connsiteX11" fmla="*/ 341183 w 903502"/>
                <a:gd name="connsiteY11" fmla="*/ 783915 h 810359"/>
                <a:gd name="connsiteX12" fmla="*/ 391728 w 903502"/>
                <a:gd name="connsiteY12" fmla="*/ 783915 h 810359"/>
                <a:gd name="connsiteX13" fmla="*/ 454910 w 903502"/>
                <a:gd name="connsiteY13" fmla="*/ 796552 h 810359"/>
                <a:gd name="connsiteX14" fmla="*/ 480183 w 903502"/>
                <a:gd name="connsiteY14" fmla="*/ 790234 h 810359"/>
                <a:gd name="connsiteX15" fmla="*/ 581274 w 903502"/>
                <a:gd name="connsiteY15" fmla="*/ 802871 h 810359"/>
                <a:gd name="connsiteX16" fmla="*/ 625501 w 903502"/>
                <a:gd name="connsiteY16" fmla="*/ 809189 h 810359"/>
                <a:gd name="connsiteX17" fmla="*/ 650774 w 903502"/>
                <a:gd name="connsiteY17" fmla="*/ 802871 h 810359"/>
                <a:gd name="connsiteX18" fmla="*/ 688683 w 903502"/>
                <a:gd name="connsiteY18" fmla="*/ 802871 h 810359"/>
                <a:gd name="connsiteX19" fmla="*/ 739229 w 903502"/>
                <a:gd name="connsiteY19" fmla="*/ 809189 h 810359"/>
                <a:gd name="connsiteX20" fmla="*/ 777138 w 903502"/>
                <a:gd name="connsiteY20" fmla="*/ 809189 h 810359"/>
                <a:gd name="connsiteX21" fmla="*/ 789774 w 903502"/>
                <a:gd name="connsiteY21" fmla="*/ 790234 h 810359"/>
                <a:gd name="connsiteX22" fmla="*/ 808729 w 903502"/>
                <a:gd name="connsiteY22" fmla="*/ 783915 h 810359"/>
                <a:gd name="connsiteX23" fmla="*/ 846638 w 903502"/>
                <a:gd name="connsiteY23" fmla="*/ 752322 h 810359"/>
                <a:gd name="connsiteX24" fmla="*/ 859274 w 903502"/>
                <a:gd name="connsiteY24" fmla="*/ 695455 h 810359"/>
                <a:gd name="connsiteX25" fmla="*/ 871911 w 903502"/>
                <a:gd name="connsiteY25" fmla="*/ 638588 h 810359"/>
                <a:gd name="connsiteX26" fmla="*/ 878229 w 903502"/>
                <a:gd name="connsiteY26" fmla="*/ 594358 h 810359"/>
                <a:gd name="connsiteX27" fmla="*/ 884547 w 903502"/>
                <a:gd name="connsiteY27" fmla="*/ 562766 h 810359"/>
                <a:gd name="connsiteX28" fmla="*/ 897183 w 903502"/>
                <a:gd name="connsiteY28" fmla="*/ 404802 h 810359"/>
                <a:gd name="connsiteX29" fmla="*/ 903502 w 903502"/>
                <a:gd name="connsiteY29" fmla="*/ 360572 h 810359"/>
                <a:gd name="connsiteX30" fmla="*/ 897183 w 903502"/>
                <a:gd name="connsiteY30" fmla="*/ 246838 h 810359"/>
                <a:gd name="connsiteX31" fmla="*/ 884547 w 903502"/>
                <a:gd name="connsiteY31" fmla="*/ 202608 h 810359"/>
                <a:gd name="connsiteX32" fmla="*/ 871911 w 903502"/>
                <a:gd name="connsiteY32" fmla="*/ 139423 h 810359"/>
                <a:gd name="connsiteX33" fmla="*/ 846638 w 903502"/>
                <a:gd name="connsiteY33" fmla="*/ 69919 h 810359"/>
                <a:gd name="connsiteX34" fmla="*/ 827683 w 903502"/>
                <a:gd name="connsiteY34" fmla="*/ 63600 h 810359"/>
                <a:gd name="connsiteX35" fmla="*/ 808729 w 903502"/>
                <a:gd name="connsiteY35" fmla="*/ 50963 h 810359"/>
                <a:gd name="connsiteX36" fmla="*/ 770820 w 903502"/>
                <a:gd name="connsiteY36" fmla="*/ 32007 h 810359"/>
                <a:gd name="connsiteX37" fmla="*/ 745547 w 903502"/>
                <a:gd name="connsiteY37" fmla="*/ 38326 h 810359"/>
                <a:gd name="connsiteX38" fmla="*/ 695001 w 903502"/>
                <a:gd name="connsiteY38" fmla="*/ 25689 h 810359"/>
                <a:gd name="connsiteX39" fmla="*/ 663410 w 903502"/>
                <a:gd name="connsiteY39" fmla="*/ 32007 h 810359"/>
                <a:gd name="connsiteX40" fmla="*/ 644456 w 903502"/>
                <a:gd name="connsiteY40" fmla="*/ 25689 h 810359"/>
                <a:gd name="connsiteX41" fmla="*/ 612865 w 903502"/>
                <a:gd name="connsiteY41" fmla="*/ 19370 h 810359"/>
                <a:gd name="connsiteX42" fmla="*/ 593910 w 903502"/>
                <a:gd name="connsiteY42" fmla="*/ 25689 h 810359"/>
                <a:gd name="connsiteX43" fmla="*/ 556001 w 903502"/>
                <a:gd name="connsiteY43" fmla="*/ 13052 h 810359"/>
                <a:gd name="connsiteX44" fmla="*/ 530728 w 903502"/>
                <a:gd name="connsiteY44" fmla="*/ 19370 h 810359"/>
                <a:gd name="connsiteX45" fmla="*/ 492819 w 903502"/>
                <a:gd name="connsiteY45" fmla="*/ 13052 h 810359"/>
                <a:gd name="connsiteX46" fmla="*/ 473865 w 903502"/>
                <a:gd name="connsiteY46" fmla="*/ 6733 h 810359"/>
                <a:gd name="connsiteX47" fmla="*/ 448592 w 903502"/>
                <a:gd name="connsiteY47" fmla="*/ 13052 h 810359"/>
                <a:gd name="connsiteX48" fmla="*/ 435956 w 903502"/>
                <a:gd name="connsiteY48" fmla="*/ 414 h 810359"/>
                <a:gd name="connsiteX49" fmla="*/ 417001 w 903502"/>
                <a:gd name="connsiteY49" fmla="*/ 6733 h 810359"/>
                <a:gd name="connsiteX50" fmla="*/ 372774 w 903502"/>
                <a:gd name="connsiteY50" fmla="*/ 6733 h 810359"/>
                <a:gd name="connsiteX51" fmla="*/ 296955 w 903502"/>
                <a:gd name="connsiteY51" fmla="*/ 6733 h 810359"/>
                <a:gd name="connsiteX52" fmla="*/ 271683 w 903502"/>
                <a:gd name="connsiteY52" fmla="*/ 414 h 810359"/>
                <a:gd name="connsiteX53" fmla="*/ 227455 w 903502"/>
                <a:gd name="connsiteY53" fmla="*/ 6733 h 810359"/>
                <a:gd name="connsiteX54" fmla="*/ 208501 w 903502"/>
                <a:gd name="connsiteY54" fmla="*/ 414 h 810359"/>
                <a:gd name="connsiteX55" fmla="*/ 176910 w 903502"/>
                <a:gd name="connsiteY55" fmla="*/ 6733 h 810359"/>
                <a:gd name="connsiteX56" fmla="*/ 139001 w 903502"/>
                <a:gd name="connsiteY56" fmla="*/ 13052 h 810359"/>
                <a:gd name="connsiteX57" fmla="*/ 88455 w 903502"/>
                <a:gd name="connsiteY57" fmla="*/ 25689 h 810359"/>
                <a:gd name="connsiteX58" fmla="*/ 56864 w 903502"/>
                <a:gd name="connsiteY58" fmla="*/ 50963 h 810359"/>
                <a:gd name="connsiteX59" fmla="*/ 31591 w 903502"/>
                <a:gd name="connsiteY59" fmla="*/ 107830 h 810359"/>
                <a:gd name="connsiteX60" fmla="*/ 25273 w 903502"/>
                <a:gd name="connsiteY60" fmla="*/ 126786 h 810359"/>
                <a:gd name="connsiteX61" fmla="*/ 18955 w 903502"/>
                <a:gd name="connsiteY61" fmla="*/ 145741 h 810359"/>
                <a:gd name="connsiteX62" fmla="*/ 12637 w 903502"/>
                <a:gd name="connsiteY62" fmla="*/ 177334 h 810359"/>
                <a:gd name="connsiteX63" fmla="*/ 6319 w 903502"/>
                <a:gd name="connsiteY63" fmla="*/ 291068 h 810359"/>
                <a:gd name="connsiteX64" fmla="*/ 0 w 903502"/>
                <a:gd name="connsiteY64" fmla="*/ 360572 h 810359"/>
                <a:gd name="connsiteX65" fmla="*/ 6319 w 903502"/>
                <a:gd name="connsiteY65" fmla="*/ 581721 h 810359"/>
                <a:gd name="connsiteX66" fmla="*/ 18955 w 903502"/>
                <a:gd name="connsiteY66" fmla="*/ 619633 h 810359"/>
                <a:gd name="connsiteX67" fmla="*/ 25273 w 903502"/>
                <a:gd name="connsiteY67" fmla="*/ 644907 h 810359"/>
                <a:gd name="connsiteX68" fmla="*/ 37910 w 903502"/>
                <a:gd name="connsiteY68" fmla="*/ 714411 h 810359"/>
                <a:gd name="connsiteX69" fmla="*/ 31591 w 903502"/>
                <a:gd name="connsiteY69" fmla="*/ 727048 h 81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903502" h="810359">
                  <a:moveTo>
                    <a:pt x="31591" y="727048"/>
                  </a:moveTo>
                  <a:cubicBezTo>
                    <a:pt x="35803" y="732314"/>
                    <a:pt x="52768" y="739495"/>
                    <a:pt x="63182" y="746004"/>
                  </a:cubicBezTo>
                  <a:cubicBezTo>
                    <a:pt x="69621" y="750029"/>
                    <a:pt x="75345" y="755245"/>
                    <a:pt x="82137" y="758641"/>
                  </a:cubicBezTo>
                  <a:cubicBezTo>
                    <a:pt x="88094" y="761619"/>
                    <a:pt x="94773" y="762853"/>
                    <a:pt x="101091" y="764959"/>
                  </a:cubicBezTo>
                  <a:cubicBezTo>
                    <a:pt x="107409" y="769172"/>
                    <a:pt x="112842" y="775195"/>
                    <a:pt x="120046" y="777597"/>
                  </a:cubicBezTo>
                  <a:cubicBezTo>
                    <a:pt x="132199" y="781648"/>
                    <a:pt x="145351" y="781623"/>
                    <a:pt x="157955" y="783915"/>
                  </a:cubicBezTo>
                  <a:cubicBezTo>
                    <a:pt x="168521" y="785836"/>
                    <a:pt x="179016" y="788128"/>
                    <a:pt x="189546" y="790234"/>
                  </a:cubicBezTo>
                  <a:cubicBezTo>
                    <a:pt x="195864" y="788128"/>
                    <a:pt x="201841" y="783915"/>
                    <a:pt x="208501" y="783915"/>
                  </a:cubicBezTo>
                  <a:cubicBezTo>
                    <a:pt x="264035" y="783915"/>
                    <a:pt x="207280" y="799066"/>
                    <a:pt x="252728" y="783915"/>
                  </a:cubicBezTo>
                  <a:cubicBezTo>
                    <a:pt x="303276" y="800766"/>
                    <a:pt x="240091" y="783915"/>
                    <a:pt x="290637" y="783915"/>
                  </a:cubicBezTo>
                  <a:cubicBezTo>
                    <a:pt x="301376" y="783915"/>
                    <a:pt x="311698" y="788128"/>
                    <a:pt x="322228" y="790234"/>
                  </a:cubicBezTo>
                  <a:cubicBezTo>
                    <a:pt x="328546" y="788128"/>
                    <a:pt x="334523" y="783915"/>
                    <a:pt x="341183" y="783915"/>
                  </a:cubicBezTo>
                  <a:cubicBezTo>
                    <a:pt x="402177" y="783915"/>
                    <a:pt x="348402" y="798359"/>
                    <a:pt x="391728" y="783915"/>
                  </a:cubicBezTo>
                  <a:cubicBezTo>
                    <a:pt x="415071" y="791697"/>
                    <a:pt x="425867" y="796552"/>
                    <a:pt x="454910" y="796552"/>
                  </a:cubicBezTo>
                  <a:cubicBezTo>
                    <a:pt x="463594" y="796552"/>
                    <a:pt x="471759" y="792340"/>
                    <a:pt x="480183" y="790234"/>
                  </a:cubicBezTo>
                  <a:cubicBezTo>
                    <a:pt x="534441" y="803798"/>
                    <a:pt x="484005" y="792632"/>
                    <a:pt x="581274" y="802871"/>
                  </a:cubicBezTo>
                  <a:cubicBezTo>
                    <a:pt x="596084" y="804430"/>
                    <a:pt x="610759" y="807083"/>
                    <a:pt x="625501" y="809189"/>
                  </a:cubicBezTo>
                  <a:cubicBezTo>
                    <a:pt x="633925" y="807083"/>
                    <a:pt x="642090" y="802871"/>
                    <a:pt x="650774" y="802871"/>
                  </a:cubicBezTo>
                  <a:cubicBezTo>
                    <a:pt x="701319" y="802871"/>
                    <a:pt x="638140" y="819719"/>
                    <a:pt x="688683" y="802871"/>
                  </a:cubicBezTo>
                  <a:cubicBezTo>
                    <a:pt x="705532" y="804977"/>
                    <a:pt x="722249" y="809189"/>
                    <a:pt x="739229" y="809189"/>
                  </a:cubicBezTo>
                  <a:cubicBezTo>
                    <a:pt x="789775" y="809189"/>
                    <a:pt x="726590" y="792341"/>
                    <a:pt x="777138" y="809189"/>
                  </a:cubicBezTo>
                  <a:cubicBezTo>
                    <a:pt x="781350" y="802871"/>
                    <a:pt x="783845" y="794978"/>
                    <a:pt x="789774" y="790234"/>
                  </a:cubicBezTo>
                  <a:cubicBezTo>
                    <a:pt x="794975" y="786073"/>
                    <a:pt x="802946" y="787220"/>
                    <a:pt x="808729" y="783915"/>
                  </a:cubicBezTo>
                  <a:cubicBezTo>
                    <a:pt x="826248" y="773903"/>
                    <a:pt x="833637" y="765323"/>
                    <a:pt x="846638" y="752322"/>
                  </a:cubicBezTo>
                  <a:cubicBezTo>
                    <a:pt x="862046" y="690684"/>
                    <a:pt x="843232" y="767649"/>
                    <a:pt x="859274" y="695455"/>
                  </a:cubicBezTo>
                  <a:cubicBezTo>
                    <a:pt x="866845" y="661384"/>
                    <a:pt x="865561" y="676691"/>
                    <a:pt x="871911" y="638588"/>
                  </a:cubicBezTo>
                  <a:cubicBezTo>
                    <a:pt x="874359" y="623898"/>
                    <a:pt x="875781" y="609048"/>
                    <a:pt x="878229" y="594358"/>
                  </a:cubicBezTo>
                  <a:cubicBezTo>
                    <a:pt x="879994" y="583765"/>
                    <a:pt x="883028" y="573397"/>
                    <a:pt x="884547" y="562766"/>
                  </a:cubicBezTo>
                  <a:cubicBezTo>
                    <a:pt x="894370" y="494002"/>
                    <a:pt x="890071" y="486587"/>
                    <a:pt x="897183" y="404802"/>
                  </a:cubicBezTo>
                  <a:cubicBezTo>
                    <a:pt x="898473" y="389965"/>
                    <a:pt x="901396" y="375315"/>
                    <a:pt x="903502" y="360572"/>
                  </a:cubicBezTo>
                  <a:cubicBezTo>
                    <a:pt x="901396" y="322661"/>
                    <a:pt x="900621" y="284652"/>
                    <a:pt x="897183" y="246838"/>
                  </a:cubicBezTo>
                  <a:cubicBezTo>
                    <a:pt x="895216" y="225201"/>
                    <a:pt x="889035" y="222057"/>
                    <a:pt x="884547" y="202608"/>
                  </a:cubicBezTo>
                  <a:cubicBezTo>
                    <a:pt x="879718" y="181679"/>
                    <a:pt x="877120" y="160260"/>
                    <a:pt x="871911" y="139423"/>
                  </a:cubicBezTo>
                  <a:cubicBezTo>
                    <a:pt x="868575" y="126079"/>
                    <a:pt x="864036" y="83838"/>
                    <a:pt x="846638" y="69919"/>
                  </a:cubicBezTo>
                  <a:cubicBezTo>
                    <a:pt x="841437" y="65758"/>
                    <a:pt x="833640" y="66579"/>
                    <a:pt x="827683" y="63600"/>
                  </a:cubicBezTo>
                  <a:cubicBezTo>
                    <a:pt x="820891" y="60204"/>
                    <a:pt x="815521" y="54359"/>
                    <a:pt x="808729" y="50963"/>
                  </a:cubicBezTo>
                  <a:cubicBezTo>
                    <a:pt x="756413" y="24803"/>
                    <a:pt x="825138" y="68222"/>
                    <a:pt x="770820" y="32007"/>
                  </a:cubicBezTo>
                  <a:cubicBezTo>
                    <a:pt x="762396" y="34113"/>
                    <a:pt x="754201" y="39047"/>
                    <a:pt x="745547" y="38326"/>
                  </a:cubicBezTo>
                  <a:cubicBezTo>
                    <a:pt x="728240" y="36884"/>
                    <a:pt x="695001" y="25689"/>
                    <a:pt x="695001" y="25689"/>
                  </a:cubicBezTo>
                  <a:cubicBezTo>
                    <a:pt x="684471" y="27795"/>
                    <a:pt x="674149" y="32007"/>
                    <a:pt x="663410" y="32007"/>
                  </a:cubicBezTo>
                  <a:cubicBezTo>
                    <a:pt x="656750" y="32007"/>
                    <a:pt x="650917" y="27304"/>
                    <a:pt x="644456" y="25689"/>
                  </a:cubicBezTo>
                  <a:cubicBezTo>
                    <a:pt x="634038" y="23084"/>
                    <a:pt x="623395" y="21476"/>
                    <a:pt x="612865" y="19370"/>
                  </a:cubicBezTo>
                  <a:cubicBezTo>
                    <a:pt x="606547" y="21476"/>
                    <a:pt x="600529" y="26424"/>
                    <a:pt x="593910" y="25689"/>
                  </a:cubicBezTo>
                  <a:cubicBezTo>
                    <a:pt x="580672" y="24218"/>
                    <a:pt x="556001" y="13052"/>
                    <a:pt x="556001" y="13052"/>
                  </a:cubicBezTo>
                  <a:cubicBezTo>
                    <a:pt x="547577" y="15158"/>
                    <a:pt x="539324" y="20598"/>
                    <a:pt x="530728" y="19370"/>
                  </a:cubicBezTo>
                  <a:cubicBezTo>
                    <a:pt x="479289" y="12021"/>
                    <a:pt x="542610" y="-3547"/>
                    <a:pt x="492819" y="13052"/>
                  </a:cubicBezTo>
                  <a:cubicBezTo>
                    <a:pt x="486501" y="10946"/>
                    <a:pt x="480525" y="6733"/>
                    <a:pt x="473865" y="6733"/>
                  </a:cubicBezTo>
                  <a:cubicBezTo>
                    <a:pt x="465181" y="6733"/>
                    <a:pt x="457157" y="14480"/>
                    <a:pt x="448592" y="13052"/>
                  </a:cubicBezTo>
                  <a:cubicBezTo>
                    <a:pt x="442716" y="12073"/>
                    <a:pt x="440168" y="4627"/>
                    <a:pt x="435956" y="414"/>
                  </a:cubicBezTo>
                  <a:cubicBezTo>
                    <a:pt x="429638" y="2520"/>
                    <a:pt x="423661" y="6733"/>
                    <a:pt x="417001" y="6733"/>
                  </a:cubicBezTo>
                  <a:cubicBezTo>
                    <a:pt x="361467" y="6733"/>
                    <a:pt x="418219" y="-8418"/>
                    <a:pt x="372774" y="6733"/>
                  </a:cubicBezTo>
                  <a:cubicBezTo>
                    <a:pt x="328336" y="-8081"/>
                    <a:pt x="381600" y="6733"/>
                    <a:pt x="296955" y="6733"/>
                  </a:cubicBezTo>
                  <a:cubicBezTo>
                    <a:pt x="288272" y="6733"/>
                    <a:pt x="280107" y="2520"/>
                    <a:pt x="271683" y="414"/>
                  </a:cubicBezTo>
                  <a:cubicBezTo>
                    <a:pt x="256940" y="2520"/>
                    <a:pt x="242347" y="6733"/>
                    <a:pt x="227455" y="6733"/>
                  </a:cubicBezTo>
                  <a:cubicBezTo>
                    <a:pt x="220795" y="6733"/>
                    <a:pt x="215161" y="414"/>
                    <a:pt x="208501" y="414"/>
                  </a:cubicBezTo>
                  <a:cubicBezTo>
                    <a:pt x="197762" y="414"/>
                    <a:pt x="187476" y="4812"/>
                    <a:pt x="176910" y="6733"/>
                  </a:cubicBezTo>
                  <a:cubicBezTo>
                    <a:pt x="164306" y="9025"/>
                    <a:pt x="151605" y="10760"/>
                    <a:pt x="139001" y="13052"/>
                  </a:cubicBezTo>
                  <a:cubicBezTo>
                    <a:pt x="127667" y="15113"/>
                    <a:pt x="100984" y="19424"/>
                    <a:pt x="88455" y="25689"/>
                  </a:cubicBezTo>
                  <a:cubicBezTo>
                    <a:pt x="77511" y="31162"/>
                    <a:pt x="64698" y="41170"/>
                    <a:pt x="56864" y="50963"/>
                  </a:cubicBezTo>
                  <a:cubicBezTo>
                    <a:pt x="39702" y="72417"/>
                    <a:pt x="41609" y="77775"/>
                    <a:pt x="31591" y="107830"/>
                  </a:cubicBezTo>
                  <a:lnTo>
                    <a:pt x="25273" y="126786"/>
                  </a:lnTo>
                  <a:cubicBezTo>
                    <a:pt x="23167" y="133104"/>
                    <a:pt x="20261" y="139210"/>
                    <a:pt x="18955" y="145741"/>
                  </a:cubicBezTo>
                  <a:lnTo>
                    <a:pt x="12637" y="177334"/>
                  </a:lnTo>
                  <a:cubicBezTo>
                    <a:pt x="10531" y="215245"/>
                    <a:pt x="8931" y="253188"/>
                    <a:pt x="6319" y="291068"/>
                  </a:cubicBezTo>
                  <a:cubicBezTo>
                    <a:pt x="4718" y="314276"/>
                    <a:pt x="0" y="337308"/>
                    <a:pt x="0" y="360572"/>
                  </a:cubicBezTo>
                  <a:cubicBezTo>
                    <a:pt x="0" y="434318"/>
                    <a:pt x="938" y="508171"/>
                    <a:pt x="6319" y="581721"/>
                  </a:cubicBezTo>
                  <a:cubicBezTo>
                    <a:pt x="7291" y="595006"/>
                    <a:pt x="15724" y="606710"/>
                    <a:pt x="18955" y="619633"/>
                  </a:cubicBezTo>
                  <a:cubicBezTo>
                    <a:pt x="21061" y="628058"/>
                    <a:pt x="23570" y="636392"/>
                    <a:pt x="25273" y="644907"/>
                  </a:cubicBezTo>
                  <a:cubicBezTo>
                    <a:pt x="30910" y="673095"/>
                    <a:pt x="31129" y="687287"/>
                    <a:pt x="37910" y="714411"/>
                  </a:cubicBezTo>
                  <a:cubicBezTo>
                    <a:pt x="44894" y="742347"/>
                    <a:pt x="27379" y="721782"/>
                    <a:pt x="31591" y="727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269956" y="3007593"/>
              <a:ext cx="202182" cy="212655"/>
            </a:xfrm>
            <a:custGeom>
              <a:avLst/>
              <a:gdLst>
                <a:gd name="connsiteX0" fmla="*/ 25273 w 202182"/>
                <a:gd name="connsiteY0" fmla="*/ 6357 h 212655"/>
                <a:gd name="connsiteX1" fmla="*/ 69500 w 202182"/>
                <a:gd name="connsiteY1" fmla="*/ 12676 h 212655"/>
                <a:gd name="connsiteX2" fmla="*/ 88455 w 202182"/>
                <a:gd name="connsiteY2" fmla="*/ 6357 h 212655"/>
                <a:gd name="connsiteX3" fmla="*/ 139000 w 202182"/>
                <a:gd name="connsiteY3" fmla="*/ 12676 h 212655"/>
                <a:gd name="connsiteX4" fmla="*/ 157955 w 202182"/>
                <a:gd name="connsiteY4" fmla="*/ 6357 h 212655"/>
                <a:gd name="connsiteX5" fmla="*/ 202182 w 202182"/>
                <a:gd name="connsiteY5" fmla="*/ 18994 h 212655"/>
                <a:gd name="connsiteX6" fmla="*/ 183228 w 202182"/>
                <a:gd name="connsiteY6" fmla="*/ 94817 h 212655"/>
                <a:gd name="connsiteX7" fmla="*/ 176909 w 202182"/>
                <a:gd name="connsiteY7" fmla="*/ 113772 h 212655"/>
                <a:gd name="connsiteX8" fmla="*/ 170591 w 202182"/>
                <a:gd name="connsiteY8" fmla="*/ 132728 h 212655"/>
                <a:gd name="connsiteX9" fmla="*/ 145318 w 202182"/>
                <a:gd name="connsiteY9" fmla="*/ 164321 h 212655"/>
                <a:gd name="connsiteX10" fmla="*/ 113728 w 202182"/>
                <a:gd name="connsiteY10" fmla="*/ 189595 h 212655"/>
                <a:gd name="connsiteX11" fmla="*/ 88455 w 202182"/>
                <a:gd name="connsiteY11" fmla="*/ 202232 h 212655"/>
                <a:gd name="connsiteX12" fmla="*/ 75818 w 202182"/>
                <a:gd name="connsiteY12" fmla="*/ 164321 h 212655"/>
                <a:gd name="connsiteX13" fmla="*/ 63182 w 202182"/>
                <a:gd name="connsiteY13" fmla="*/ 145365 h 212655"/>
                <a:gd name="connsiteX14" fmla="*/ 56864 w 202182"/>
                <a:gd name="connsiteY14" fmla="*/ 126410 h 212655"/>
                <a:gd name="connsiteX15" fmla="*/ 44227 w 202182"/>
                <a:gd name="connsiteY15" fmla="*/ 113772 h 212655"/>
                <a:gd name="connsiteX16" fmla="*/ 25273 w 202182"/>
                <a:gd name="connsiteY16" fmla="*/ 75861 h 212655"/>
                <a:gd name="connsiteX17" fmla="*/ 6318 w 202182"/>
                <a:gd name="connsiteY17" fmla="*/ 44268 h 212655"/>
                <a:gd name="connsiteX18" fmla="*/ 0 w 202182"/>
                <a:gd name="connsiteY18" fmla="*/ 25313 h 212655"/>
                <a:gd name="connsiteX19" fmla="*/ 25273 w 202182"/>
                <a:gd name="connsiteY19" fmla="*/ 38 h 212655"/>
                <a:gd name="connsiteX20" fmla="*/ 25273 w 202182"/>
                <a:gd name="connsiteY20" fmla="*/ 6357 h 2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2182" h="212655">
                  <a:moveTo>
                    <a:pt x="25273" y="6357"/>
                  </a:moveTo>
                  <a:cubicBezTo>
                    <a:pt x="32644" y="8463"/>
                    <a:pt x="54608" y="12676"/>
                    <a:pt x="69500" y="12676"/>
                  </a:cubicBezTo>
                  <a:cubicBezTo>
                    <a:pt x="76160" y="12676"/>
                    <a:pt x="81795" y="6357"/>
                    <a:pt x="88455" y="6357"/>
                  </a:cubicBezTo>
                  <a:cubicBezTo>
                    <a:pt x="105434" y="6357"/>
                    <a:pt x="122152" y="10570"/>
                    <a:pt x="139000" y="12676"/>
                  </a:cubicBezTo>
                  <a:cubicBezTo>
                    <a:pt x="145318" y="10570"/>
                    <a:pt x="151295" y="6357"/>
                    <a:pt x="157955" y="6357"/>
                  </a:cubicBezTo>
                  <a:cubicBezTo>
                    <a:pt x="165886" y="6357"/>
                    <a:pt x="193245" y="16015"/>
                    <a:pt x="202182" y="18994"/>
                  </a:cubicBezTo>
                  <a:cubicBezTo>
                    <a:pt x="193675" y="70038"/>
                    <a:pt x="199914" y="44758"/>
                    <a:pt x="183228" y="94817"/>
                  </a:cubicBezTo>
                  <a:lnTo>
                    <a:pt x="176909" y="113772"/>
                  </a:lnTo>
                  <a:cubicBezTo>
                    <a:pt x="174803" y="120091"/>
                    <a:pt x="174285" y="127186"/>
                    <a:pt x="170591" y="132728"/>
                  </a:cubicBezTo>
                  <a:cubicBezTo>
                    <a:pt x="131699" y="191073"/>
                    <a:pt x="181330" y="119304"/>
                    <a:pt x="145318" y="164321"/>
                  </a:cubicBezTo>
                  <a:cubicBezTo>
                    <a:pt x="124533" y="190303"/>
                    <a:pt x="143793" y="179573"/>
                    <a:pt x="113728" y="189595"/>
                  </a:cubicBezTo>
                  <a:cubicBezTo>
                    <a:pt x="111430" y="196487"/>
                    <a:pt x="107601" y="229037"/>
                    <a:pt x="88455" y="202232"/>
                  </a:cubicBezTo>
                  <a:cubicBezTo>
                    <a:pt x="80713" y="191392"/>
                    <a:pt x="83206" y="175405"/>
                    <a:pt x="75818" y="164321"/>
                  </a:cubicBezTo>
                  <a:cubicBezTo>
                    <a:pt x="71606" y="158002"/>
                    <a:pt x="66578" y="152157"/>
                    <a:pt x="63182" y="145365"/>
                  </a:cubicBezTo>
                  <a:cubicBezTo>
                    <a:pt x="60204" y="139408"/>
                    <a:pt x="60290" y="132121"/>
                    <a:pt x="56864" y="126410"/>
                  </a:cubicBezTo>
                  <a:cubicBezTo>
                    <a:pt x="53799" y="121302"/>
                    <a:pt x="48439" y="117985"/>
                    <a:pt x="44227" y="113772"/>
                  </a:cubicBezTo>
                  <a:cubicBezTo>
                    <a:pt x="28346" y="66125"/>
                    <a:pt x="49769" y="124859"/>
                    <a:pt x="25273" y="75861"/>
                  </a:cubicBezTo>
                  <a:cubicBezTo>
                    <a:pt x="8871" y="43053"/>
                    <a:pt x="30999" y="68949"/>
                    <a:pt x="6318" y="44268"/>
                  </a:cubicBezTo>
                  <a:cubicBezTo>
                    <a:pt x="4212" y="37950"/>
                    <a:pt x="0" y="31973"/>
                    <a:pt x="0" y="25313"/>
                  </a:cubicBezTo>
                  <a:cubicBezTo>
                    <a:pt x="0" y="4251"/>
                    <a:pt x="8423" y="4251"/>
                    <a:pt x="25273" y="38"/>
                  </a:cubicBezTo>
                  <a:cubicBezTo>
                    <a:pt x="27316" y="-473"/>
                    <a:pt x="17902" y="4251"/>
                    <a:pt x="25273" y="63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4285" y="3373020"/>
            <a:ext cx="878228" cy="829072"/>
            <a:chOff x="2085002" y="3637052"/>
            <a:chExt cx="878228" cy="829072"/>
          </a:xfrm>
        </p:grpSpPr>
        <p:sp>
          <p:nvSpPr>
            <p:cNvPr id="12" name="Freeform 11"/>
            <p:cNvSpPr/>
            <p:nvPr/>
          </p:nvSpPr>
          <p:spPr>
            <a:xfrm>
              <a:off x="2085002" y="3637052"/>
              <a:ext cx="878228" cy="829072"/>
            </a:xfrm>
            <a:custGeom>
              <a:avLst/>
              <a:gdLst>
                <a:gd name="connsiteX0" fmla="*/ 0 w 878228"/>
                <a:gd name="connsiteY0" fmla="*/ 82313 h 829072"/>
                <a:gd name="connsiteX1" fmla="*/ 12636 w 878228"/>
                <a:gd name="connsiteY1" fmla="*/ 183410 h 829072"/>
                <a:gd name="connsiteX2" fmla="*/ 18954 w 878228"/>
                <a:gd name="connsiteY2" fmla="*/ 240277 h 829072"/>
                <a:gd name="connsiteX3" fmla="*/ 37909 w 878228"/>
                <a:gd name="connsiteY3" fmla="*/ 354011 h 829072"/>
                <a:gd name="connsiteX4" fmla="*/ 44227 w 878228"/>
                <a:gd name="connsiteY4" fmla="*/ 549886 h 829072"/>
                <a:gd name="connsiteX5" fmla="*/ 50545 w 878228"/>
                <a:gd name="connsiteY5" fmla="*/ 581479 h 829072"/>
                <a:gd name="connsiteX6" fmla="*/ 63182 w 878228"/>
                <a:gd name="connsiteY6" fmla="*/ 638346 h 829072"/>
                <a:gd name="connsiteX7" fmla="*/ 75818 w 878228"/>
                <a:gd name="connsiteY7" fmla="*/ 752080 h 829072"/>
                <a:gd name="connsiteX8" fmla="*/ 82136 w 878228"/>
                <a:gd name="connsiteY8" fmla="*/ 777354 h 829072"/>
                <a:gd name="connsiteX9" fmla="*/ 94773 w 878228"/>
                <a:gd name="connsiteY9" fmla="*/ 789991 h 829072"/>
                <a:gd name="connsiteX10" fmla="*/ 132682 w 878228"/>
                <a:gd name="connsiteY10" fmla="*/ 808947 h 829072"/>
                <a:gd name="connsiteX11" fmla="*/ 183227 w 878228"/>
                <a:gd name="connsiteY11" fmla="*/ 815265 h 829072"/>
                <a:gd name="connsiteX12" fmla="*/ 227455 w 878228"/>
                <a:gd name="connsiteY12" fmla="*/ 815265 h 829072"/>
                <a:gd name="connsiteX13" fmla="*/ 309591 w 878228"/>
                <a:gd name="connsiteY13" fmla="*/ 821584 h 829072"/>
                <a:gd name="connsiteX14" fmla="*/ 328546 w 878228"/>
                <a:gd name="connsiteY14" fmla="*/ 815265 h 829072"/>
                <a:gd name="connsiteX15" fmla="*/ 353819 w 878228"/>
                <a:gd name="connsiteY15" fmla="*/ 821584 h 829072"/>
                <a:gd name="connsiteX16" fmla="*/ 404364 w 878228"/>
                <a:gd name="connsiteY16" fmla="*/ 827902 h 829072"/>
                <a:gd name="connsiteX17" fmla="*/ 435955 w 878228"/>
                <a:gd name="connsiteY17" fmla="*/ 821584 h 829072"/>
                <a:gd name="connsiteX18" fmla="*/ 486500 w 878228"/>
                <a:gd name="connsiteY18" fmla="*/ 821584 h 829072"/>
                <a:gd name="connsiteX19" fmla="*/ 518091 w 878228"/>
                <a:gd name="connsiteY19" fmla="*/ 827902 h 829072"/>
                <a:gd name="connsiteX20" fmla="*/ 568637 w 878228"/>
                <a:gd name="connsiteY20" fmla="*/ 827902 h 829072"/>
                <a:gd name="connsiteX21" fmla="*/ 619182 w 878228"/>
                <a:gd name="connsiteY21" fmla="*/ 827902 h 829072"/>
                <a:gd name="connsiteX22" fmla="*/ 644455 w 878228"/>
                <a:gd name="connsiteY22" fmla="*/ 821584 h 829072"/>
                <a:gd name="connsiteX23" fmla="*/ 682364 w 878228"/>
                <a:gd name="connsiteY23" fmla="*/ 821584 h 829072"/>
                <a:gd name="connsiteX24" fmla="*/ 732910 w 878228"/>
                <a:gd name="connsiteY24" fmla="*/ 827902 h 829072"/>
                <a:gd name="connsiteX25" fmla="*/ 796092 w 878228"/>
                <a:gd name="connsiteY25" fmla="*/ 821584 h 829072"/>
                <a:gd name="connsiteX26" fmla="*/ 815046 w 878228"/>
                <a:gd name="connsiteY26" fmla="*/ 808947 h 829072"/>
                <a:gd name="connsiteX27" fmla="*/ 834001 w 878228"/>
                <a:gd name="connsiteY27" fmla="*/ 802628 h 829072"/>
                <a:gd name="connsiteX28" fmla="*/ 859274 w 878228"/>
                <a:gd name="connsiteY28" fmla="*/ 764717 h 829072"/>
                <a:gd name="connsiteX29" fmla="*/ 865592 w 878228"/>
                <a:gd name="connsiteY29" fmla="*/ 739442 h 829072"/>
                <a:gd name="connsiteX30" fmla="*/ 878228 w 878228"/>
                <a:gd name="connsiteY30" fmla="*/ 606753 h 829072"/>
                <a:gd name="connsiteX31" fmla="*/ 871910 w 878228"/>
                <a:gd name="connsiteY31" fmla="*/ 366648 h 829072"/>
                <a:gd name="connsiteX32" fmla="*/ 865592 w 878228"/>
                <a:gd name="connsiteY32" fmla="*/ 297144 h 829072"/>
                <a:gd name="connsiteX33" fmla="*/ 859274 w 878228"/>
                <a:gd name="connsiteY33" fmla="*/ 164454 h 829072"/>
                <a:gd name="connsiteX34" fmla="*/ 834001 w 878228"/>
                <a:gd name="connsiteY34" fmla="*/ 107587 h 829072"/>
                <a:gd name="connsiteX35" fmla="*/ 827683 w 878228"/>
                <a:gd name="connsiteY35" fmla="*/ 88631 h 829072"/>
                <a:gd name="connsiteX36" fmla="*/ 815046 w 878228"/>
                <a:gd name="connsiteY36" fmla="*/ 75994 h 829072"/>
                <a:gd name="connsiteX37" fmla="*/ 764501 w 878228"/>
                <a:gd name="connsiteY37" fmla="*/ 19127 h 829072"/>
                <a:gd name="connsiteX38" fmla="*/ 745546 w 878228"/>
                <a:gd name="connsiteY38" fmla="*/ 12809 h 829072"/>
                <a:gd name="connsiteX39" fmla="*/ 726592 w 878228"/>
                <a:gd name="connsiteY39" fmla="*/ 172 h 829072"/>
                <a:gd name="connsiteX40" fmla="*/ 688683 w 878228"/>
                <a:gd name="connsiteY40" fmla="*/ 6490 h 829072"/>
                <a:gd name="connsiteX41" fmla="*/ 669728 w 878228"/>
                <a:gd name="connsiteY41" fmla="*/ 172 h 829072"/>
                <a:gd name="connsiteX42" fmla="*/ 593910 w 878228"/>
                <a:gd name="connsiteY42" fmla="*/ 12809 h 829072"/>
                <a:gd name="connsiteX43" fmla="*/ 556001 w 878228"/>
                <a:gd name="connsiteY43" fmla="*/ 19127 h 829072"/>
                <a:gd name="connsiteX44" fmla="*/ 524410 w 878228"/>
                <a:gd name="connsiteY44" fmla="*/ 25446 h 829072"/>
                <a:gd name="connsiteX45" fmla="*/ 499137 w 878228"/>
                <a:gd name="connsiteY45" fmla="*/ 31764 h 829072"/>
                <a:gd name="connsiteX46" fmla="*/ 404364 w 878228"/>
                <a:gd name="connsiteY46" fmla="*/ 44402 h 829072"/>
                <a:gd name="connsiteX47" fmla="*/ 385409 w 878228"/>
                <a:gd name="connsiteY47" fmla="*/ 38083 h 829072"/>
                <a:gd name="connsiteX48" fmla="*/ 366455 w 878228"/>
                <a:gd name="connsiteY48" fmla="*/ 44402 h 829072"/>
                <a:gd name="connsiteX49" fmla="*/ 347500 w 878228"/>
                <a:gd name="connsiteY49" fmla="*/ 31764 h 829072"/>
                <a:gd name="connsiteX50" fmla="*/ 309591 w 878228"/>
                <a:gd name="connsiteY50" fmla="*/ 25446 h 829072"/>
                <a:gd name="connsiteX51" fmla="*/ 271682 w 878228"/>
                <a:gd name="connsiteY51" fmla="*/ 25446 h 829072"/>
                <a:gd name="connsiteX52" fmla="*/ 233773 w 878228"/>
                <a:gd name="connsiteY52" fmla="*/ 31764 h 829072"/>
                <a:gd name="connsiteX53" fmla="*/ 176909 w 878228"/>
                <a:gd name="connsiteY53" fmla="*/ 25446 h 829072"/>
                <a:gd name="connsiteX54" fmla="*/ 157955 w 878228"/>
                <a:gd name="connsiteY54" fmla="*/ 12809 h 829072"/>
                <a:gd name="connsiteX55" fmla="*/ 120045 w 878228"/>
                <a:gd name="connsiteY55" fmla="*/ 19127 h 829072"/>
                <a:gd name="connsiteX56" fmla="*/ 101091 w 878228"/>
                <a:gd name="connsiteY56" fmla="*/ 12809 h 829072"/>
                <a:gd name="connsiteX57" fmla="*/ 63182 w 878228"/>
                <a:gd name="connsiteY57" fmla="*/ 25446 h 829072"/>
                <a:gd name="connsiteX58" fmla="*/ 44227 w 878228"/>
                <a:gd name="connsiteY58" fmla="*/ 31764 h 829072"/>
                <a:gd name="connsiteX59" fmla="*/ 31591 w 878228"/>
                <a:gd name="connsiteY59" fmla="*/ 50720 h 829072"/>
                <a:gd name="connsiteX60" fmla="*/ 0 w 878228"/>
                <a:gd name="connsiteY60" fmla="*/ 82313 h 829072"/>
                <a:gd name="connsiteX61" fmla="*/ 0 w 878228"/>
                <a:gd name="connsiteY61" fmla="*/ 82313 h 8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8228" h="829072">
                  <a:moveTo>
                    <a:pt x="0" y="82313"/>
                  </a:moveTo>
                  <a:lnTo>
                    <a:pt x="12636" y="183410"/>
                  </a:lnTo>
                  <a:cubicBezTo>
                    <a:pt x="15001" y="202335"/>
                    <a:pt x="15980" y="221438"/>
                    <a:pt x="18954" y="240277"/>
                  </a:cubicBezTo>
                  <a:cubicBezTo>
                    <a:pt x="47692" y="422291"/>
                    <a:pt x="18831" y="201368"/>
                    <a:pt x="37909" y="354011"/>
                  </a:cubicBezTo>
                  <a:cubicBezTo>
                    <a:pt x="40015" y="419303"/>
                    <a:pt x="40604" y="484661"/>
                    <a:pt x="44227" y="549886"/>
                  </a:cubicBezTo>
                  <a:cubicBezTo>
                    <a:pt x="44823" y="560609"/>
                    <a:pt x="48215" y="570995"/>
                    <a:pt x="50545" y="581479"/>
                  </a:cubicBezTo>
                  <a:cubicBezTo>
                    <a:pt x="55418" y="603406"/>
                    <a:pt x="60171" y="615262"/>
                    <a:pt x="63182" y="638346"/>
                  </a:cubicBezTo>
                  <a:cubicBezTo>
                    <a:pt x="68115" y="676170"/>
                    <a:pt x="66567" y="715074"/>
                    <a:pt x="75818" y="752080"/>
                  </a:cubicBezTo>
                  <a:cubicBezTo>
                    <a:pt x="77924" y="760505"/>
                    <a:pt x="78253" y="769587"/>
                    <a:pt x="82136" y="777354"/>
                  </a:cubicBezTo>
                  <a:cubicBezTo>
                    <a:pt x="84800" y="782682"/>
                    <a:pt x="90121" y="786269"/>
                    <a:pt x="94773" y="789991"/>
                  </a:cubicBezTo>
                  <a:cubicBezTo>
                    <a:pt x="106675" y="799513"/>
                    <a:pt x="117569" y="806199"/>
                    <a:pt x="132682" y="808947"/>
                  </a:cubicBezTo>
                  <a:cubicBezTo>
                    <a:pt x="149388" y="811985"/>
                    <a:pt x="166379" y="813159"/>
                    <a:pt x="183227" y="815265"/>
                  </a:cubicBezTo>
                  <a:cubicBezTo>
                    <a:pt x="217562" y="803820"/>
                    <a:pt x="186408" y="810436"/>
                    <a:pt x="227455" y="815265"/>
                  </a:cubicBezTo>
                  <a:cubicBezTo>
                    <a:pt x="254726" y="818474"/>
                    <a:pt x="282212" y="819478"/>
                    <a:pt x="309591" y="821584"/>
                  </a:cubicBezTo>
                  <a:cubicBezTo>
                    <a:pt x="315909" y="819478"/>
                    <a:pt x="321886" y="815265"/>
                    <a:pt x="328546" y="815265"/>
                  </a:cubicBezTo>
                  <a:cubicBezTo>
                    <a:pt x="337230" y="815265"/>
                    <a:pt x="345253" y="820156"/>
                    <a:pt x="353819" y="821584"/>
                  </a:cubicBezTo>
                  <a:cubicBezTo>
                    <a:pt x="370567" y="824376"/>
                    <a:pt x="387516" y="825796"/>
                    <a:pt x="404364" y="827902"/>
                  </a:cubicBezTo>
                  <a:cubicBezTo>
                    <a:pt x="414894" y="825796"/>
                    <a:pt x="425216" y="821584"/>
                    <a:pt x="435955" y="821584"/>
                  </a:cubicBezTo>
                  <a:cubicBezTo>
                    <a:pt x="503348" y="821584"/>
                    <a:pt x="419109" y="838432"/>
                    <a:pt x="486500" y="821584"/>
                  </a:cubicBezTo>
                  <a:cubicBezTo>
                    <a:pt x="497030" y="823690"/>
                    <a:pt x="507352" y="827902"/>
                    <a:pt x="518091" y="827902"/>
                  </a:cubicBezTo>
                  <a:cubicBezTo>
                    <a:pt x="585486" y="827902"/>
                    <a:pt x="501242" y="811054"/>
                    <a:pt x="568637" y="827902"/>
                  </a:cubicBezTo>
                  <a:cubicBezTo>
                    <a:pt x="611966" y="813460"/>
                    <a:pt x="558188" y="827902"/>
                    <a:pt x="619182" y="827902"/>
                  </a:cubicBezTo>
                  <a:cubicBezTo>
                    <a:pt x="627866" y="827902"/>
                    <a:pt x="636031" y="823690"/>
                    <a:pt x="644455" y="821584"/>
                  </a:cubicBezTo>
                  <a:cubicBezTo>
                    <a:pt x="695003" y="838432"/>
                    <a:pt x="631818" y="821584"/>
                    <a:pt x="682364" y="821584"/>
                  </a:cubicBezTo>
                  <a:cubicBezTo>
                    <a:pt x="699344" y="821584"/>
                    <a:pt x="716061" y="825796"/>
                    <a:pt x="732910" y="827902"/>
                  </a:cubicBezTo>
                  <a:cubicBezTo>
                    <a:pt x="779057" y="812519"/>
                    <a:pt x="757897" y="812034"/>
                    <a:pt x="796092" y="821584"/>
                  </a:cubicBezTo>
                  <a:cubicBezTo>
                    <a:pt x="802410" y="817372"/>
                    <a:pt x="808254" y="812343"/>
                    <a:pt x="815046" y="808947"/>
                  </a:cubicBezTo>
                  <a:cubicBezTo>
                    <a:pt x="821003" y="805968"/>
                    <a:pt x="829292" y="807338"/>
                    <a:pt x="834001" y="802628"/>
                  </a:cubicBezTo>
                  <a:cubicBezTo>
                    <a:pt x="844740" y="791889"/>
                    <a:pt x="859274" y="764717"/>
                    <a:pt x="859274" y="764717"/>
                  </a:cubicBezTo>
                  <a:cubicBezTo>
                    <a:pt x="861380" y="756292"/>
                    <a:pt x="864364" y="748039"/>
                    <a:pt x="865592" y="739442"/>
                  </a:cubicBezTo>
                  <a:cubicBezTo>
                    <a:pt x="867750" y="724332"/>
                    <a:pt x="877109" y="619058"/>
                    <a:pt x="878228" y="606753"/>
                  </a:cubicBezTo>
                  <a:cubicBezTo>
                    <a:pt x="876122" y="526718"/>
                    <a:pt x="875175" y="446644"/>
                    <a:pt x="871910" y="366648"/>
                  </a:cubicBezTo>
                  <a:cubicBezTo>
                    <a:pt x="870961" y="343404"/>
                    <a:pt x="867043" y="320362"/>
                    <a:pt x="865592" y="297144"/>
                  </a:cubicBezTo>
                  <a:cubicBezTo>
                    <a:pt x="862830" y="252950"/>
                    <a:pt x="864164" y="208463"/>
                    <a:pt x="859274" y="164454"/>
                  </a:cubicBezTo>
                  <a:cubicBezTo>
                    <a:pt x="854617" y="122539"/>
                    <a:pt x="848107" y="135802"/>
                    <a:pt x="834001" y="107587"/>
                  </a:cubicBezTo>
                  <a:cubicBezTo>
                    <a:pt x="831023" y="101630"/>
                    <a:pt x="831110" y="94342"/>
                    <a:pt x="827683" y="88631"/>
                  </a:cubicBezTo>
                  <a:cubicBezTo>
                    <a:pt x="824618" y="83523"/>
                    <a:pt x="818767" y="80646"/>
                    <a:pt x="815046" y="75994"/>
                  </a:cubicBezTo>
                  <a:cubicBezTo>
                    <a:pt x="799722" y="56838"/>
                    <a:pt x="790776" y="27885"/>
                    <a:pt x="764501" y="19127"/>
                  </a:cubicBezTo>
                  <a:lnTo>
                    <a:pt x="745546" y="12809"/>
                  </a:lnTo>
                  <a:cubicBezTo>
                    <a:pt x="739228" y="8597"/>
                    <a:pt x="734139" y="1011"/>
                    <a:pt x="726592" y="172"/>
                  </a:cubicBezTo>
                  <a:cubicBezTo>
                    <a:pt x="713860" y="-1243"/>
                    <a:pt x="701494" y="6490"/>
                    <a:pt x="688683" y="6490"/>
                  </a:cubicBezTo>
                  <a:cubicBezTo>
                    <a:pt x="682023" y="6490"/>
                    <a:pt x="676046" y="2278"/>
                    <a:pt x="669728" y="172"/>
                  </a:cubicBezTo>
                  <a:lnTo>
                    <a:pt x="593910" y="12809"/>
                  </a:lnTo>
                  <a:cubicBezTo>
                    <a:pt x="581274" y="14915"/>
                    <a:pt x="568563" y="16614"/>
                    <a:pt x="556001" y="19127"/>
                  </a:cubicBezTo>
                  <a:cubicBezTo>
                    <a:pt x="545471" y="21233"/>
                    <a:pt x="534893" y="23116"/>
                    <a:pt x="524410" y="25446"/>
                  </a:cubicBezTo>
                  <a:cubicBezTo>
                    <a:pt x="515933" y="27330"/>
                    <a:pt x="507681" y="30211"/>
                    <a:pt x="499137" y="31764"/>
                  </a:cubicBezTo>
                  <a:cubicBezTo>
                    <a:pt x="479947" y="35253"/>
                    <a:pt x="421974" y="42201"/>
                    <a:pt x="404364" y="44402"/>
                  </a:cubicBezTo>
                  <a:cubicBezTo>
                    <a:pt x="398046" y="42296"/>
                    <a:pt x="392069" y="38083"/>
                    <a:pt x="385409" y="38083"/>
                  </a:cubicBezTo>
                  <a:cubicBezTo>
                    <a:pt x="378749" y="38083"/>
                    <a:pt x="373024" y="45497"/>
                    <a:pt x="366455" y="44402"/>
                  </a:cubicBezTo>
                  <a:cubicBezTo>
                    <a:pt x="358964" y="43153"/>
                    <a:pt x="354704" y="34166"/>
                    <a:pt x="347500" y="31764"/>
                  </a:cubicBezTo>
                  <a:cubicBezTo>
                    <a:pt x="335347" y="27713"/>
                    <a:pt x="322227" y="27552"/>
                    <a:pt x="309591" y="25446"/>
                  </a:cubicBezTo>
                  <a:cubicBezTo>
                    <a:pt x="259048" y="42294"/>
                    <a:pt x="322227" y="25446"/>
                    <a:pt x="271682" y="25446"/>
                  </a:cubicBezTo>
                  <a:cubicBezTo>
                    <a:pt x="258871" y="25446"/>
                    <a:pt x="246409" y="29658"/>
                    <a:pt x="233773" y="31764"/>
                  </a:cubicBezTo>
                  <a:cubicBezTo>
                    <a:pt x="189546" y="17021"/>
                    <a:pt x="208500" y="14914"/>
                    <a:pt x="176909" y="25446"/>
                  </a:cubicBezTo>
                  <a:cubicBezTo>
                    <a:pt x="170591" y="21234"/>
                    <a:pt x="165502" y="13648"/>
                    <a:pt x="157955" y="12809"/>
                  </a:cubicBezTo>
                  <a:cubicBezTo>
                    <a:pt x="145222" y="11394"/>
                    <a:pt x="132856" y="19127"/>
                    <a:pt x="120045" y="19127"/>
                  </a:cubicBezTo>
                  <a:cubicBezTo>
                    <a:pt x="113385" y="19127"/>
                    <a:pt x="107409" y="14915"/>
                    <a:pt x="101091" y="12809"/>
                  </a:cubicBezTo>
                  <a:lnTo>
                    <a:pt x="63182" y="25446"/>
                  </a:lnTo>
                  <a:lnTo>
                    <a:pt x="44227" y="31764"/>
                  </a:lnTo>
                  <a:cubicBezTo>
                    <a:pt x="40015" y="38083"/>
                    <a:pt x="36591" y="45005"/>
                    <a:pt x="31591" y="50720"/>
                  </a:cubicBezTo>
                  <a:cubicBezTo>
                    <a:pt x="21785" y="61928"/>
                    <a:pt x="0" y="82313"/>
                    <a:pt x="0" y="82313"/>
                  </a:cubicBezTo>
                  <a:lnTo>
                    <a:pt x="0" y="823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32085" y="3981991"/>
              <a:ext cx="189964" cy="194573"/>
            </a:xfrm>
            <a:custGeom>
              <a:avLst/>
              <a:gdLst>
                <a:gd name="connsiteX0" fmla="*/ 418 w 189964"/>
                <a:gd name="connsiteY0" fmla="*/ 11335 h 194573"/>
                <a:gd name="connsiteX1" fmla="*/ 13054 w 189964"/>
                <a:gd name="connsiteY1" fmla="*/ 131387 h 194573"/>
                <a:gd name="connsiteX2" fmla="*/ 19373 w 189964"/>
                <a:gd name="connsiteY2" fmla="*/ 188254 h 194573"/>
                <a:gd name="connsiteX3" fmla="*/ 50964 w 189964"/>
                <a:gd name="connsiteY3" fmla="*/ 194573 h 194573"/>
                <a:gd name="connsiteX4" fmla="*/ 88873 w 189964"/>
                <a:gd name="connsiteY4" fmla="*/ 169299 h 194573"/>
                <a:gd name="connsiteX5" fmla="*/ 107827 w 189964"/>
                <a:gd name="connsiteY5" fmla="*/ 156662 h 194573"/>
                <a:gd name="connsiteX6" fmla="*/ 139418 w 189964"/>
                <a:gd name="connsiteY6" fmla="*/ 131387 h 194573"/>
                <a:gd name="connsiteX7" fmla="*/ 152055 w 189964"/>
                <a:gd name="connsiteY7" fmla="*/ 118750 h 194573"/>
                <a:gd name="connsiteX8" fmla="*/ 183646 w 189964"/>
                <a:gd name="connsiteY8" fmla="*/ 93476 h 194573"/>
                <a:gd name="connsiteX9" fmla="*/ 189964 w 189964"/>
                <a:gd name="connsiteY9" fmla="*/ 74520 h 194573"/>
                <a:gd name="connsiteX10" fmla="*/ 171009 w 189964"/>
                <a:gd name="connsiteY10" fmla="*/ 42928 h 194573"/>
                <a:gd name="connsiteX11" fmla="*/ 133100 w 189964"/>
                <a:gd name="connsiteY11" fmla="*/ 30290 h 194573"/>
                <a:gd name="connsiteX12" fmla="*/ 95191 w 189964"/>
                <a:gd name="connsiteY12" fmla="*/ 17653 h 194573"/>
                <a:gd name="connsiteX13" fmla="*/ 76236 w 189964"/>
                <a:gd name="connsiteY13" fmla="*/ 11335 h 194573"/>
                <a:gd name="connsiteX14" fmla="*/ 57282 w 189964"/>
                <a:gd name="connsiteY14" fmla="*/ 5016 h 194573"/>
                <a:gd name="connsiteX15" fmla="*/ 19373 w 189964"/>
                <a:gd name="connsiteY15" fmla="*/ 5016 h 194573"/>
                <a:gd name="connsiteX16" fmla="*/ 418 w 189964"/>
                <a:gd name="connsiteY16" fmla="*/ 11335 h 19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9964" h="194573">
                  <a:moveTo>
                    <a:pt x="418" y="11335"/>
                  </a:moveTo>
                  <a:cubicBezTo>
                    <a:pt x="-635" y="32397"/>
                    <a:pt x="-731" y="27998"/>
                    <a:pt x="13054" y="131387"/>
                  </a:cubicBezTo>
                  <a:cubicBezTo>
                    <a:pt x="15575" y="150292"/>
                    <a:pt x="9561" y="171899"/>
                    <a:pt x="19373" y="188254"/>
                  </a:cubicBezTo>
                  <a:cubicBezTo>
                    <a:pt x="24898" y="197463"/>
                    <a:pt x="40434" y="192467"/>
                    <a:pt x="50964" y="194573"/>
                  </a:cubicBezTo>
                  <a:lnTo>
                    <a:pt x="88873" y="169299"/>
                  </a:lnTo>
                  <a:cubicBezTo>
                    <a:pt x="95191" y="165087"/>
                    <a:pt x="102458" y="162032"/>
                    <a:pt x="107827" y="156662"/>
                  </a:cubicBezTo>
                  <a:cubicBezTo>
                    <a:pt x="138335" y="126151"/>
                    <a:pt x="99572" y="163265"/>
                    <a:pt x="139418" y="131387"/>
                  </a:cubicBezTo>
                  <a:cubicBezTo>
                    <a:pt x="144070" y="127665"/>
                    <a:pt x="147403" y="122472"/>
                    <a:pt x="152055" y="118750"/>
                  </a:cubicBezTo>
                  <a:cubicBezTo>
                    <a:pt x="191907" y="86867"/>
                    <a:pt x="153133" y="123989"/>
                    <a:pt x="183646" y="93476"/>
                  </a:cubicBezTo>
                  <a:cubicBezTo>
                    <a:pt x="185752" y="87157"/>
                    <a:pt x="189964" y="81180"/>
                    <a:pt x="189964" y="74520"/>
                  </a:cubicBezTo>
                  <a:cubicBezTo>
                    <a:pt x="189964" y="63711"/>
                    <a:pt x="181019" y="47934"/>
                    <a:pt x="171009" y="42928"/>
                  </a:cubicBezTo>
                  <a:cubicBezTo>
                    <a:pt x="159095" y="36971"/>
                    <a:pt x="145736" y="34502"/>
                    <a:pt x="133100" y="30290"/>
                  </a:cubicBezTo>
                  <a:lnTo>
                    <a:pt x="95191" y="17653"/>
                  </a:lnTo>
                  <a:lnTo>
                    <a:pt x="76236" y="11335"/>
                  </a:lnTo>
                  <a:lnTo>
                    <a:pt x="57282" y="5016"/>
                  </a:lnTo>
                  <a:cubicBezTo>
                    <a:pt x="6734" y="21867"/>
                    <a:pt x="69919" y="5016"/>
                    <a:pt x="19373" y="5016"/>
                  </a:cubicBezTo>
                  <a:cubicBezTo>
                    <a:pt x="12713" y="5016"/>
                    <a:pt x="1471" y="-9727"/>
                    <a:pt x="418" y="11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1565406" y="2593439"/>
            <a:ext cx="922456" cy="822603"/>
          </a:xfrm>
          <a:custGeom>
            <a:avLst/>
            <a:gdLst>
              <a:gd name="connsiteX0" fmla="*/ 69500 w 922456"/>
              <a:gd name="connsiteY0" fmla="*/ 44385 h 822603"/>
              <a:gd name="connsiteX1" fmla="*/ 31591 w 922456"/>
              <a:gd name="connsiteY1" fmla="*/ 50704 h 822603"/>
              <a:gd name="connsiteX2" fmla="*/ 6318 w 922456"/>
              <a:gd name="connsiteY2" fmla="*/ 57022 h 822603"/>
              <a:gd name="connsiteX3" fmla="*/ 0 w 922456"/>
              <a:gd name="connsiteY3" fmla="*/ 75978 h 822603"/>
              <a:gd name="connsiteX4" fmla="*/ 6318 w 922456"/>
              <a:gd name="connsiteY4" fmla="*/ 227623 h 822603"/>
              <a:gd name="connsiteX5" fmla="*/ 18955 w 922456"/>
              <a:gd name="connsiteY5" fmla="*/ 360313 h 822603"/>
              <a:gd name="connsiteX6" fmla="*/ 31591 w 922456"/>
              <a:gd name="connsiteY6" fmla="*/ 562507 h 822603"/>
              <a:gd name="connsiteX7" fmla="*/ 37909 w 922456"/>
              <a:gd name="connsiteY7" fmla="*/ 752063 h 822603"/>
              <a:gd name="connsiteX8" fmla="*/ 44228 w 922456"/>
              <a:gd name="connsiteY8" fmla="*/ 771019 h 822603"/>
              <a:gd name="connsiteX9" fmla="*/ 107409 w 922456"/>
              <a:gd name="connsiteY9" fmla="*/ 783656 h 822603"/>
              <a:gd name="connsiteX10" fmla="*/ 126364 w 922456"/>
              <a:gd name="connsiteY10" fmla="*/ 777338 h 822603"/>
              <a:gd name="connsiteX11" fmla="*/ 145319 w 922456"/>
              <a:gd name="connsiteY11" fmla="*/ 783656 h 822603"/>
              <a:gd name="connsiteX12" fmla="*/ 176910 w 922456"/>
              <a:gd name="connsiteY12" fmla="*/ 789975 h 822603"/>
              <a:gd name="connsiteX13" fmla="*/ 227455 w 922456"/>
              <a:gd name="connsiteY13" fmla="*/ 789975 h 822603"/>
              <a:gd name="connsiteX14" fmla="*/ 246410 w 922456"/>
              <a:gd name="connsiteY14" fmla="*/ 783656 h 822603"/>
              <a:gd name="connsiteX15" fmla="*/ 284319 w 922456"/>
              <a:gd name="connsiteY15" fmla="*/ 783656 h 822603"/>
              <a:gd name="connsiteX16" fmla="*/ 309592 w 922456"/>
              <a:gd name="connsiteY16" fmla="*/ 789975 h 822603"/>
              <a:gd name="connsiteX17" fmla="*/ 347501 w 922456"/>
              <a:gd name="connsiteY17" fmla="*/ 796293 h 822603"/>
              <a:gd name="connsiteX18" fmla="*/ 410683 w 922456"/>
              <a:gd name="connsiteY18" fmla="*/ 802612 h 822603"/>
              <a:gd name="connsiteX19" fmla="*/ 461228 w 922456"/>
              <a:gd name="connsiteY19" fmla="*/ 808930 h 822603"/>
              <a:gd name="connsiteX20" fmla="*/ 499137 w 922456"/>
              <a:gd name="connsiteY20" fmla="*/ 815249 h 822603"/>
              <a:gd name="connsiteX21" fmla="*/ 543365 w 922456"/>
              <a:gd name="connsiteY21" fmla="*/ 821567 h 822603"/>
              <a:gd name="connsiteX22" fmla="*/ 581274 w 922456"/>
              <a:gd name="connsiteY22" fmla="*/ 821567 h 822603"/>
              <a:gd name="connsiteX23" fmla="*/ 600228 w 922456"/>
              <a:gd name="connsiteY23" fmla="*/ 815249 h 822603"/>
              <a:gd name="connsiteX24" fmla="*/ 644456 w 922456"/>
              <a:gd name="connsiteY24" fmla="*/ 815249 h 822603"/>
              <a:gd name="connsiteX25" fmla="*/ 669728 w 922456"/>
              <a:gd name="connsiteY25" fmla="*/ 821567 h 822603"/>
              <a:gd name="connsiteX26" fmla="*/ 751865 w 922456"/>
              <a:gd name="connsiteY26" fmla="*/ 821567 h 822603"/>
              <a:gd name="connsiteX27" fmla="*/ 802410 w 922456"/>
              <a:gd name="connsiteY27" fmla="*/ 808930 h 822603"/>
              <a:gd name="connsiteX28" fmla="*/ 827683 w 922456"/>
              <a:gd name="connsiteY28" fmla="*/ 802612 h 822603"/>
              <a:gd name="connsiteX29" fmla="*/ 846638 w 922456"/>
              <a:gd name="connsiteY29" fmla="*/ 808930 h 822603"/>
              <a:gd name="connsiteX30" fmla="*/ 865592 w 922456"/>
              <a:gd name="connsiteY30" fmla="*/ 789975 h 822603"/>
              <a:gd name="connsiteX31" fmla="*/ 878229 w 922456"/>
              <a:gd name="connsiteY31" fmla="*/ 752063 h 822603"/>
              <a:gd name="connsiteX32" fmla="*/ 890865 w 922456"/>
              <a:gd name="connsiteY32" fmla="*/ 707833 h 822603"/>
              <a:gd name="connsiteX33" fmla="*/ 897183 w 922456"/>
              <a:gd name="connsiteY33" fmla="*/ 657285 h 822603"/>
              <a:gd name="connsiteX34" fmla="*/ 909820 w 922456"/>
              <a:gd name="connsiteY34" fmla="*/ 587781 h 822603"/>
              <a:gd name="connsiteX35" fmla="*/ 922456 w 922456"/>
              <a:gd name="connsiteY35" fmla="*/ 480366 h 822603"/>
              <a:gd name="connsiteX36" fmla="*/ 916138 w 922456"/>
              <a:gd name="connsiteY36" fmla="*/ 227623 h 822603"/>
              <a:gd name="connsiteX37" fmla="*/ 909820 w 922456"/>
              <a:gd name="connsiteY37" fmla="*/ 202349 h 822603"/>
              <a:gd name="connsiteX38" fmla="*/ 897183 w 922456"/>
              <a:gd name="connsiteY38" fmla="*/ 164438 h 822603"/>
              <a:gd name="connsiteX39" fmla="*/ 878229 w 922456"/>
              <a:gd name="connsiteY39" fmla="*/ 126527 h 822603"/>
              <a:gd name="connsiteX40" fmla="*/ 865592 w 922456"/>
              <a:gd name="connsiteY40" fmla="*/ 113889 h 822603"/>
              <a:gd name="connsiteX41" fmla="*/ 821365 w 922456"/>
              <a:gd name="connsiteY41" fmla="*/ 57022 h 822603"/>
              <a:gd name="connsiteX42" fmla="*/ 783456 w 922456"/>
              <a:gd name="connsiteY42" fmla="*/ 31748 h 822603"/>
              <a:gd name="connsiteX43" fmla="*/ 758183 w 922456"/>
              <a:gd name="connsiteY43" fmla="*/ 19111 h 822603"/>
              <a:gd name="connsiteX44" fmla="*/ 707638 w 922456"/>
              <a:gd name="connsiteY44" fmla="*/ 6474 h 822603"/>
              <a:gd name="connsiteX45" fmla="*/ 638137 w 922456"/>
              <a:gd name="connsiteY45" fmla="*/ 12793 h 822603"/>
              <a:gd name="connsiteX46" fmla="*/ 612865 w 922456"/>
              <a:gd name="connsiteY46" fmla="*/ 6474 h 822603"/>
              <a:gd name="connsiteX47" fmla="*/ 562319 w 922456"/>
              <a:gd name="connsiteY47" fmla="*/ 12793 h 822603"/>
              <a:gd name="connsiteX48" fmla="*/ 543365 w 922456"/>
              <a:gd name="connsiteY48" fmla="*/ 155 h 822603"/>
              <a:gd name="connsiteX49" fmla="*/ 511774 w 922456"/>
              <a:gd name="connsiteY49" fmla="*/ 6474 h 822603"/>
              <a:gd name="connsiteX50" fmla="*/ 486501 w 922456"/>
              <a:gd name="connsiteY50" fmla="*/ 155 h 822603"/>
              <a:gd name="connsiteX51" fmla="*/ 442274 w 922456"/>
              <a:gd name="connsiteY51" fmla="*/ 6474 h 822603"/>
              <a:gd name="connsiteX52" fmla="*/ 417001 w 922456"/>
              <a:gd name="connsiteY52" fmla="*/ 155 h 822603"/>
              <a:gd name="connsiteX53" fmla="*/ 379092 w 922456"/>
              <a:gd name="connsiteY53" fmla="*/ 6474 h 822603"/>
              <a:gd name="connsiteX54" fmla="*/ 322228 w 922456"/>
              <a:gd name="connsiteY54" fmla="*/ 12793 h 822603"/>
              <a:gd name="connsiteX55" fmla="*/ 271682 w 922456"/>
              <a:gd name="connsiteY55" fmla="*/ 25430 h 822603"/>
              <a:gd name="connsiteX56" fmla="*/ 252728 w 922456"/>
              <a:gd name="connsiteY56" fmla="*/ 19111 h 822603"/>
              <a:gd name="connsiteX57" fmla="*/ 208501 w 922456"/>
              <a:gd name="connsiteY57" fmla="*/ 31748 h 822603"/>
              <a:gd name="connsiteX58" fmla="*/ 170591 w 922456"/>
              <a:gd name="connsiteY58" fmla="*/ 38067 h 822603"/>
              <a:gd name="connsiteX59" fmla="*/ 151637 w 922456"/>
              <a:gd name="connsiteY59" fmla="*/ 31748 h 822603"/>
              <a:gd name="connsiteX60" fmla="*/ 101091 w 922456"/>
              <a:gd name="connsiteY60" fmla="*/ 44385 h 822603"/>
              <a:gd name="connsiteX61" fmla="*/ 82137 w 922456"/>
              <a:gd name="connsiteY61" fmla="*/ 38067 h 822603"/>
              <a:gd name="connsiteX62" fmla="*/ 63182 w 922456"/>
              <a:gd name="connsiteY62" fmla="*/ 44385 h 822603"/>
              <a:gd name="connsiteX63" fmla="*/ 69500 w 922456"/>
              <a:gd name="connsiteY63" fmla="*/ 44385 h 82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22456" h="822603">
                <a:moveTo>
                  <a:pt x="69500" y="44385"/>
                </a:moveTo>
                <a:cubicBezTo>
                  <a:pt x="64235" y="45438"/>
                  <a:pt x="44153" y="48192"/>
                  <a:pt x="31591" y="50704"/>
                </a:cubicBezTo>
                <a:cubicBezTo>
                  <a:pt x="23076" y="52407"/>
                  <a:pt x="13099" y="51597"/>
                  <a:pt x="6318" y="57022"/>
                </a:cubicBezTo>
                <a:cubicBezTo>
                  <a:pt x="1117" y="61183"/>
                  <a:pt x="2106" y="69659"/>
                  <a:pt x="0" y="75978"/>
                </a:cubicBezTo>
                <a:cubicBezTo>
                  <a:pt x="2106" y="126526"/>
                  <a:pt x="3512" y="177109"/>
                  <a:pt x="6318" y="227623"/>
                </a:cubicBezTo>
                <a:cubicBezTo>
                  <a:pt x="10323" y="299706"/>
                  <a:pt x="12768" y="295345"/>
                  <a:pt x="18955" y="360313"/>
                </a:cubicBezTo>
                <a:cubicBezTo>
                  <a:pt x="26187" y="436252"/>
                  <a:pt x="28311" y="480508"/>
                  <a:pt x="31591" y="562507"/>
                </a:cubicBezTo>
                <a:cubicBezTo>
                  <a:pt x="34118" y="625677"/>
                  <a:pt x="34085" y="688958"/>
                  <a:pt x="37909" y="752063"/>
                </a:cubicBezTo>
                <a:cubicBezTo>
                  <a:pt x="38312" y="758711"/>
                  <a:pt x="38165" y="768263"/>
                  <a:pt x="44228" y="771019"/>
                </a:cubicBezTo>
                <a:cubicBezTo>
                  <a:pt x="63780" y="779907"/>
                  <a:pt x="107409" y="783656"/>
                  <a:pt x="107409" y="783656"/>
                </a:cubicBezTo>
                <a:cubicBezTo>
                  <a:pt x="113727" y="781550"/>
                  <a:pt x="119704" y="777338"/>
                  <a:pt x="126364" y="777338"/>
                </a:cubicBezTo>
                <a:cubicBezTo>
                  <a:pt x="133024" y="777338"/>
                  <a:pt x="138858" y="782041"/>
                  <a:pt x="145319" y="783656"/>
                </a:cubicBezTo>
                <a:cubicBezTo>
                  <a:pt x="155737" y="786261"/>
                  <a:pt x="166380" y="787869"/>
                  <a:pt x="176910" y="789975"/>
                </a:cubicBezTo>
                <a:cubicBezTo>
                  <a:pt x="220236" y="775531"/>
                  <a:pt x="166461" y="789975"/>
                  <a:pt x="227455" y="789975"/>
                </a:cubicBezTo>
                <a:cubicBezTo>
                  <a:pt x="234115" y="789975"/>
                  <a:pt x="240092" y="785762"/>
                  <a:pt x="246410" y="783656"/>
                </a:cubicBezTo>
                <a:cubicBezTo>
                  <a:pt x="296953" y="800506"/>
                  <a:pt x="233774" y="783656"/>
                  <a:pt x="284319" y="783656"/>
                </a:cubicBezTo>
                <a:cubicBezTo>
                  <a:pt x="293003" y="783656"/>
                  <a:pt x="301077" y="788272"/>
                  <a:pt x="309592" y="789975"/>
                </a:cubicBezTo>
                <a:cubicBezTo>
                  <a:pt x="322154" y="792487"/>
                  <a:pt x="334865" y="794187"/>
                  <a:pt x="347501" y="796293"/>
                </a:cubicBezTo>
                <a:cubicBezTo>
                  <a:pt x="402409" y="782566"/>
                  <a:pt x="338896" y="793639"/>
                  <a:pt x="410683" y="802612"/>
                </a:cubicBezTo>
                <a:lnTo>
                  <a:pt x="461228" y="808930"/>
                </a:lnTo>
                <a:cubicBezTo>
                  <a:pt x="473910" y="810742"/>
                  <a:pt x="486475" y="813301"/>
                  <a:pt x="499137" y="815249"/>
                </a:cubicBezTo>
                <a:cubicBezTo>
                  <a:pt x="513856" y="817514"/>
                  <a:pt x="528622" y="819461"/>
                  <a:pt x="543365" y="821567"/>
                </a:cubicBezTo>
                <a:cubicBezTo>
                  <a:pt x="593908" y="804719"/>
                  <a:pt x="530729" y="821567"/>
                  <a:pt x="581274" y="821567"/>
                </a:cubicBezTo>
                <a:cubicBezTo>
                  <a:pt x="587934" y="821567"/>
                  <a:pt x="593910" y="817355"/>
                  <a:pt x="600228" y="815249"/>
                </a:cubicBezTo>
                <a:cubicBezTo>
                  <a:pt x="645676" y="830397"/>
                  <a:pt x="588921" y="815249"/>
                  <a:pt x="644456" y="815249"/>
                </a:cubicBezTo>
                <a:cubicBezTo>
                  <a:pt x="653139" y="815249"/>
                  <a:pt x="661304" y="819461"/>
                  <a:pt x="669728" y="821567"/>
                </a:cubicBezTo>
                <a:cubicBezTo>
                  <a:pt x="721065" y="804455"/>
                  <a:pt x="642958" y="827618"/>
                  <a:pt x="751865" y="821567"/>
                </a:cubicBezTo>
                <a:cubicBezTo>
                  <a:pt x="769205" y="820604"/>
                  <a:pt x="785562" y="813142"/>
                  <a:pt x="802410" y="808930"/>
                </a:cubicBezTo>
                <a:lnTo>
                  <a:pt x="827683" y="802612"/>
                </a:lnTo>
                <a:cubicBezTo>
                  <a:pt x="834001" y="804718"/>
                  <a:pt x="840320" y="811036"/>
                  <a:pt x="846638" y="808930"/>
                </a:cubicBezTo>
                <a:cubicBezTo>
                  <a:pt x="855115" y="806104"/>
                  <a:pt x="861253" y="797786"/>
                  <a:pt x="865592" y="789975"/>
                </a:cubicBezTo>
                <a:cubicBezTo>
                  <a:pt x="872061" y="778330"/>
                  <a:pt x="874017" y="764700"/>
                  <a:pt x="878229" y="752063"/>
                </a:cubicBezTo>
                <a:cubicBezTo>
                  <a:pt x="883237" y="737037"/>
                  <a:pt x="888220" y="723703"/>
                  <a:pt x="890865" y="707833"/>
                </a:cubicBezTo>
                <a:cubicBezTo>
                  <a:pt x="893656" y="691084"/>
                  <a:pt x="894939" y="674117"/>
                  <a:pt x="897183" y="657285"/>
                </a:cubicBezTo>
                <a:cubicBezTo>
                  <a:pt x="903651" y="608769"/>
                  <a:pt x="900517" y="624990"/>
                  <a:pt x="909820" y="587781"/>
                </a:cubicBezTo>
                <a:cubicBezTo>
                  <a:pt x="911209" y="576668"/>
                  <a:pt x="922456" y="488560"/>
                  <a:pt x="922456" y="480366"/>
                </a:cubicBezTo>
                <a:cubicBezTo>
                  <a:pt x="922456" y="396092"/>
                  <a:pt x="919964" y="311810"/>
                  <a:pt x="916138" y="227623"/>
                </a:cubicBezTo>
                <a:cubicBezTo>
                  <a:pt x="915744" y="218948"/>
                  <a:pt x="912315" y="210667"/>
                  <a:pt x="909820" y="202349"/>
                </a:cubicBezTo>
                <a:cubicBezTo>
                  <a:pt x="905992" y="189590"/>
                  <a:pt x="901395" y="177075"/>
                  <a:pt x="897183" y="164438"/>
                </a:cubicBezTo>
                <a:cubicBezTo>
                  <a:pt x="890509" y="144416"/>
                  <a:pt x="892228" y="144026"/>
                  <a:pt x="878229" y="126527"/>
                </a:cubicBezTo>
                <a:cubicBezTo>
                  <a:pt x="874508" y="121875"/>
                  <a:pt x="869804" y="118102"/>
                  <a:pt x="865592" y="113889"/>
                </a:cubicBezTo>
                <a:cubicBezTo>
                  <a:pt x="853623" y="77980"/>
                  <a:pt x="863983" y="99642"/>
                  <a:pt x="821365" y="57022"/>
                </a:cubicBezTo>
                <a:cubicBezTo>
                  <a:pt x="791570" y="27226"/>
                  <a:pt x="815456" y="45463"/>
                  <a:pt x="783456" y="31748"/>
                </a:cubicBezTo>
                <a:cubicBezTo>
                  <a:pt x="774799" y="28038"/>
                  <a:pt x="767118" y="22090"/>
                  <a:pt x="758183" y="19111"/>
                </a:cubicBezTo>
                <a:cubicBezTo>
                  <a:pt x="741707" y="13619"/>
                  <a:pt x="707638" y="6474"/>
                  <a:pt x="707638" y="6474"/>
                </a:cubicBezTo>
                <a:cubicBezTo>
                  <a:pt x="684471" y="8580"/>
                  <a:pt x="661400" y="12793"/>
                  <a:pt x="638137" y="12793"/>
                </a:cubicBezTo>
                <a:cubicBezTo>
                  <a:pt x="629454" y="12793"/>
                  <a:pt x="621548" y="6474"/>
                  <a:pt x="612865" y="6474"/>
                </a:cubicBezTo>
                <a:cubicBezTo>
                  <a:pt x="595885" y="6474"/>
                  <a:pt x="579168" y="10687"/>
                  <a:pt x="562319" y="12793"/>
                </a:cubicBezTo>
                <a:cubicBezTo>
                  <a:pt x="556001" y="8580"/>
                  <a:pt x="550900" y="1097"/>
                  <a:pt x="543365" y="155"/>
                </a:cubicBezTo>
                <a:cubicBezTo>
                  <a:pt x="532709" y="-1177"/>
                  <a:pt x="522513" y="6474"/>
                  <a:pt x="511774" y="6474"/>
                </a:cubicBezTo>
                <a:cubicBezTo>
                  <a:pt x="503090" y="6474"/>
                  <a:pt x="494925" y="2261"/>
                  <a:pt x="486501" y="155"/>
                </a:cubicBezTo>
                <a:cubicBezTo>
                  <a:pt x="471759" y="2261"/>
                  <a:pt x="457166" y="6474"/>
                  <a:pt x="442274" y="6474"/>
                </a:cubicBezTo>
                <a:cubicBezTo>
                  <a:pt x="433590" y="6474"/>
                  <a:pt x="425685" y="155"/>
                  <a:pt x="417001" y="155"/>
                </a:cubicBezTo>
                <a:cubicBezTo>
                  <a:pt x="404190" y="155"/>
                  <a:pt x="391790" y="4781"/>
                  <a:pt x="379092" y="6474"/>
                </a:cubicBezTo>
                <a:cubicBezTo>
                  <a:pt x="360188" y="8995"/>
                  <a:pt x="341183" y="10687"/>
                  <a:pt x="322228" y="12793"/>
                </a:cubicBezTo>
                <a:cubicBezTo>
                  <a:pt x="307273" y="17778"/>
                  <a:pt x="286927" y="25430"/>
                  <a:pt x="271682" y="25430"/>
                </a:cubicBezTo>
                <a:cubicBezTo>
                  <a:pt x="265022" y="25430"/>
                  <a:pt x="259046" y="21217"/>
                  <a:pt x="252728" y="19111"/>
                </a:cubicBezTo>
                <a:cubicBezTo>
                  <a:pt x="234659" y="25135"/>
                  <a:pt x="228339" y="27780"/>
                  <a:pt x="208501" y="31748"/>
                </a:cubicBezTo>
                <a:cubicBezTo>
                  <a:pt x="195939" y="34261"/>
                  <a:pt x="183228" y="35961"/>
                  <a:pt x="170591" y="38067"/>
                </a:cubicBezTo>
                <a:cubicBezTo>
                  <a:pt x="164273" y="35961"/>
                  <a:pt x="158270" y="31145"/>
                  <a:pt x="151637" y="31748"/>
                </a:cubicBezTo>
                <a:cubicBezTo>
                  <a:pt x="134341" y="33320"/>
                  <a:pt x="101091" y="44385"/>
                  <a:pt x="101091" y="44385"/>
                </a:cubicBezTo>
                <a:cubicBezTo>
                  <a:pt x="94773" y="42279"/>
                  <a:pt x="88797" y="38067"/>
                  <a:pt x="82137" y="38067"/>
                </a:cubicBezTo>
                <a:cubicBezTo>
                  <a:pt x="75477" y="38067"/>
                  <a:pt x="69643" y="42770"/>
                  <a:pt x="63182" y="44385"/>
                </a:cubicBezTo>
                <a:cubicBezTo>
                  <a:pt x="61139" y="44896"/>
                  <a:pt x="74765" y="43332"/>
                  <a:pt x="69500" y="44385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93952" y="2871319"/>
            <a:ext cx="233953" cy="260026"/>
          </a:xfrm>
          <a:custGeom>
            <a:avLst/>
            <a:gdLst>
              <a:gd name="connsiteX0" fmla="*/ 82137 w 233953"/>
              <a:gd name="connsiteY0" fmla="*/ 292 h 260026"/>
              <a:gd name="connsiteX1" fmla="*/ 75818 w 233953"/>
              <a:gd name="connsiteY1" fmla="*/ 31885 h 260026"/>
              <a:gd name="connsiteX2" fmla="*/ 69500 w 233953"/>
              <a:gd name="connsiteY2" fmla="*/ 50840 h 260026"/>
              <a:gd name="connsiteX3" fmla="*/ 56864 w 233953"/>
              <a:gd name="connsiteY3" fmla="*/ 107707 h 260026"/>
              <a:gd name="connsiteX4" fmla="*/ 44227 w 233953"/>
              <a:gd name="connsiteY4" fmla="*/ 145619 h 260026"/>
              <a:gd name="connsiteX5" fmla="*/ 18955 w 233953"/>
              <a:gd name="connsiteY5" fmla="*/ 183530 h 260026"/>
              <a:gd name="connsiteX6" fmla="*/ 0 w 233953"/>
              <a:gd name="connsiteY6" fmla="*/ 215123 h 260026"/>
              <a:gd name="connsiteX7" fmla="*/ 44227 w 233953"/>
              <a:gd name="connsiteY7" fmla="*/ 246715 h 260026"/>
              <a:gd name="connsiteX8" fmla="*/ 63182 w 233953"/>
              <a:gd name="connsiteY8" fmla="*/ 253034 h 260026"/>
              <a:gd name="connsiteX9" fmla="*/ 82137 w 233953"/>
              <a:gd name="connsiteY9" fmla="*/ 259353 h 260026"/>
              <a:gd name="connsiteX10" fmla="*/ 132682 w 233953"/>
              <a:gd name="connsiteY10" fmla="*/ 259353 h 260026"/>
              <a:gd name="connsiteX11" fmla="*/ 151637 w 233953"/>
              <a:gd name="connsiteY11" fmla="*/ 253034 h 260026"/>
              <a:gd name="connsiteX12" fmla="*/ 183228 w 233953"/>
              <a:gd name="connsiteY12" fmla="*/ 246715 h 260026"/>
              <a:gd name="connsiteX13" fmla="*/ 221137 w 233953"/>
              <a:gd name="connsiteY13" fmla="*/ 234078 h 260026"/>
              <a:gd name="connsiteX14" fmla="*/ 233773 w 233953"/>
              <a:gd name="connsiteY14" fmla="*/ 215123 h 260026"/>
              <a:gd name="connsiteX15" fmla="*/ 208500 w 233953"/>
              <a:gd name="connsiteY15" fmla="*/ 177211 h 260026"/>
              <a:gd name="connsiteX16" fmla="*/ 176909 w 233953"/>
              <a:gd name="connsiteY16" fmla="*/ 145619 h 260026"/>
              <a:gd name="connsiteX17" fmla="*/ 170591 w 233953"/>
              <a:gd name="connsiteY17" fmla="*/ 126663 h 260026"/>
              <a:gd name="connsiteX18" fmla="*/ 151637 w 233953"/>
              <a:gd name="connsiteY18" fmla="*/ 114026 h 260026"/>
              <a:gd name="connsiteX19" fmla="*/ 139000 w 233953"/>
              <a:gd name="connsiteY19" fmla="*/ 101389 h 260026"/>
              <a:gd name="connsiteX20" fmla="*/ 132682 w 233953"/>
              <a:gd name="connsiteY20" fmla="*/ 82433 h 260026"/>
              <a:gd name="connsiteX21" fmla="*/ 107409 w 233953"/>
              <a:gd name="connsiteY21" fmla="*/ 44522 h 260026"/>
              <a:gd name="connsiteX22" fmla="*/ 101091 w 233953"/>
              <a:gd name="connsiteY22" fmla="*/ 25566 h 260026"/>
              <a:gd name="connsiteX23" fmla="*/ 82137 w 233953"/>
              <a:gd name="connsiteY23" fmla="*/ 292 h 26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3953" h="260026">
                <a:moveTo>
                  <a:pt x="82137" y="292"/>
                </a:moveTo>
                <a:cubicBezTo>
                  <a:pt x="77925" y="1345"/>
                  <a:pt x="78423" y="21466"/>
                  <a:pt x="75818" y="31885"/>
                </a:cubicBezTo>
                <a:cubicBezTo>
                  <a:pt x="74203" y="38346"/>
                  <a:pt x="71115" y="44379"/>
                  <a:pt x="69500" y="50840"/>
                </a:cubicBezTo>
                <a:cubicBezTo>
                  <a:pt x="60484" y="86908"/>
                  <a:pt x="66591" y="75281"/>
                  <a:pt x="56864" y="107707"/>
                </a:cubicBezTo>
                <a:cubicBezTo>
                  <a:pt x="53036" y="120466"/>
                  <a:pt x="51616" y="134535"/>
                  <a:pt x="44227" y="145619"/>
                </a:cubicBezTo>
                <a:cubicBezTo>
                  <a:pt x="35803" y="158256"/>
                  <a:pt x="23757" y="169122"/>
                  <a:pt x="18955" y="183530"/>
                </a:cubicBezTo>
                <a:cubicBezTo>
                  <a:pt x="10753" y="208137"/>
                  <a:pt x="17347" y="197776"/>
                  <a:pt x="0" y="215123"/>
                </a:cubicBezTo>
                <a:cubicBezTo>
                  <a:pt x="10530" y="246715"/>
                  <a:pt x="0" y="231972"/>
                  <a:pt x="44227" y="246715"/>
                </a:cubicBezTo>
                <a:lnTo>
                  <a:pt x="63182" y="253034"/>
                </a:lnTo>
                <a:lnTo>
                  <a:pt x="82137" y="259353"/>
                </a:lnTo>
                <a:cubicBezTo>
                  <a:pt x="125463" y="244909"/>
                  <a:pt x="71688" y="259353"/>
                  <a:pt x="132682" y="259353"/>
                </a:cubicBezTo>
                <a:cubicBezTo>
                  <a:pt x="139342" y="259353"/>
                  <a:pt x="145319" y="255140"/>
                  <a:pt x="151637" y="253034"/>
                </a:cubicBezTo>
                <a:cubicBezTo>
                  <a:pt x="187877" y="265116"/>
                  <a:pt x="155475" y="260593"/>
                  <a:pt x="183228" y="246715"/>
                </a:cubicBezTo>
                <a:cubicBezTo>
                  <a:pt x="195142" y="240758"/>
                  <a:pt x="221137" y="234078"/>
                  <a:pt x="221137" y="234078"/>
                </a:cubicBezTo>
                <a:cubicBezTo>
                  <a:pt x="225349" y="227760"/>
                  <a:pt x="235420" y="222536"/>
                  <a:pt x="233773" y="215123"/>
                </a:cubicBezTo>
                <a:cubicBezTo>
                  <a:pt x="230478" y="200297"/>
                  <a:pt x="216924" y="189848"/>
                  <a:pt x="208500" y="177211"/>
                </a:cubicBezTo>
                <a:cubicBezTo>
                  <a:pt x="191652" y="151938"/>
                  <a:pt x="202182" y="162468"/>
                  <a:pt x="176909" y="145619"/>
                </a:cubicBezTo>
                <a:cubicBezTo>
                  <a:pt x="174803" y="139300"/>
                  <a:pt x="174751" y="131864"/>
                  <a:pt x="170591" y="126663"/>
                </a:cubicBezTo>
                <a:cubicBezTo>
                  <a:pt x="165848" y="120733"/>
                  <a:pt x="157566" y="118770"/>
                  <a:pt x="151637" y="114026"/>
                </a:cubicBezTo>
                <a:cubicBezTo>
                  <a:pt x="146985" y="110304"/>
                  <a:pt x="143212" y="105601"/>
                  <a:pt x="139000" y="101389"/>
                </a:cubicBezTo>
                <a:cubicBezTo>
                  <a:pt x="136894" y="95070"/>
                  <a:pt x="135916" y="88255"/>
                  <a:pt x="132682" y="82433"/>
                </a:cubicBezTo>
                <a:cubicBezTo>
                  <a:pt x="125307" y="69156"/>
                  <a:pt x="107409" y="44522"/>
                  <a:pt x="107409" y="44522"/>
                </a:cubicBezTo>
                <a:cubicBezTo>
                  <a:pt x="105303" y="38203"/>
                  <a:pt x="105251" y="30767"/>
                  <a:pt x="101091" y="25566"/>
                </a:cubicBezTo>
                <a:cubicBezTo>
                  <a:pt x="80384" y="-320"/>
                  <a:pt x="86349" y="-761"/>
                  <a:pt x="82137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149981" y="1586071"/>
            <a:ext cx="1951475" cy="3659941"/>
            <a:chOff x="667175" y="949158"/>
            <a:chExt cx="3114842" cy="5507789"/>
          </a:xfrm>
        </p:grpSpPr>
        <p:sp>
          <p:nvSpPr>
            <p:cNvPr id="24" name="Freeform 23"/>
            <p:cNvSpPr/>
            <p:nvPr/>
          </p:nvSpPr>
          <p:spPr>
            <a:xfrm>
              <a:off x="1455912" y="1858211"/>
              <a:ext cx="2326105" cy="4598736"/>
            </a:xfrm>
            <a:custGeom>
              <a:avLst/>
              <a:gdLst>
                <a:gd name="connsiteX0" fmla="*/ 508000 w 2326105"/>
                <a:gd name="connsiteY0" fmla="*/ 1176421 h 4598736"/>
                <a:gd name="connsiteX1" fmla="*/ 374316 w 2326105"/>
                <a:gd name="connsiteY1" fmla="*/ 1149684 h 4598736"/>
                <a:gd name="connsiteX2" fmla="*/ 294105 w 2326105"/>
                <a:gd name="connsiteY2" fmla="*/ 1122947 h 4598736"/>
                <a:gd name="connsiteX3" fmla="*/ 254000 w 2326105"/>
                <a:gd name="connsiteY3" fmla="*/ 1082842 h 4598736"/>
                <a:gd name="connsiteX4" fmla="*/ 213895 w 2326105"/>
                <a:gd name="connsiteY4" fmla="*/ 1056105 h 4598736"/>
                <a:gd name="connsiteX5" fmla="*/ 147053 w 2326105"/>
                <a:gd name="connsiteY5" fmla="*/ 949157 h 4598736"/>
                <a:gd name="connsiteX6" fmla="*/ 120316 w 2326105"/>
                <a:gd name="connsiteY6" fmla="*/ 909052 h 4598736"/>
                <a:gd name="connsiteX7" fmla="*/ 106948 w 2326105"/>
                <a:gd name="connsiteY7" fmla="*/ 868947 h 4598736"/>
                <a:gd name="connsiteX8" fmla="*/ 53474 w 2326105"/>
                <a:gd name="connsiteY8" fmla="*/ 775368 h 4598736"/>
                <a:gd name="connsiteX9" fmla="*/ 66842 w 2326105"/>
                <a:gd name="connsiteY9" fmla="*/ 561473 h 4598736"/>
                <a:gd name="connsiteX10" fmla="*/ 93579 w 2326105"/>
                <a:gd name="connsiteY10" fmla="*/ 481263 h 4598736"/>
                <a:gd name="connsiteX11" fmla="*/ 133684 w 2326105"/>
                <a:gd name="connsiteY11" fmla="*/ 387684 h 4598736"/>
                <a:gd name="connsiteX12" fmla="*/ 160421 w 2326105"/>
                <a:gd name="connsiteY12" fmla="*/ 347578 h 4598736"/>
                <a:gd name="connsiteX13" fmla="*/ 213895 w 2326105"/>
                <a:gd name="connsiteY13" fmla="*/ 254000 h 4598736"/>
                <a:gd name="connsiteX14" fmla="*/ 267369 w 2326105"/>
                <a:gd name="connsiteY14" fmla="*/ 187157 h 4598736"/>
                <a:gd name="connsiteX15" fmla="*/ 294105 w 2326105"/>
                <a:gd name="connsiteY15" fmla="*/ 147052 h 4598736"/>
                <a:gd name="connsiteX16" fmla="*/ 347579 w 2326105"/>
                <a:gd name="connsiteY16" fmla="*/ 120315 h 4598736"/>
                <a:gd name="connsiteX17" fmla="*/ 427790 w 2326105"/>
                <a:gd name="connsiteY17" fmla="*/ 53473 h 4598736"/>
                <a:gd name="connsiteX18" fmla="*/ 508000 w 2326105"/>
                <a:gd name="connsiteY18" fmla="*/ 26736 h 4598736"/>
                <a:gd name="connsiteX19" fmla="*/ 548105 w 2326105"/>
                <a:gd name="connsiteY19" fmla="*/ 13368 h 4598736"/>
                <a:gd name="connsiteX20" fmla="*/ 641684 w 2326105"/>
                <a:gd name="connsiteY20" fmla="*/ 0 h 4598736"/>
                <a:gd name="connsiteX21" fmla="*/ 1216526 w 2326105"/>
                <a:gd name="connsiteY21" fmla="*/ 13368 h 4598736"/>
                <a:gd name="connsiteX22" fmla="*/ 1270000 w 2326105"/>
                <a:gd name="connsiteY22" fmla="*/ 26736 h 4598736"/>
                <a:gd name="connsiteX23" fmla="*/ 1336842 w 2326105"/>
                <a:gd name="connsiteY23" fmla="*/ 40105 h 4598736"/>
                <a:gd name="connsiteX24" fmla="*/ 1430421 w 2326105"/>
                <a:gd name="connsiteY24" fmla="*/ 93578 h 4598736"/>
                <a:gd name="connsiteX25" fmla="*/ 1510632 w 2326105"/>
                <a:gd name="connsiteY25" fmla="*/ 133684 h 4598736"/>
                <a:gd name="connsiteX26" fmla="*/ 1604211 w 2326105"/>
                <a:gd name="connsiteY26" fmla="*/ 200526 h 4598736"/>
                <a:gd name="connsiteX27" fmla="*/ 1644316 w 2326105"/>
                <a:gd name="connsiteY27" fmla="*/ 213894 h 4598736"/>
                <a:gd name="connsiteX28" fmla="*/ 1671053 w 2326105"/>
                <a:gd name="connsiteY28" fmla="*/ 254000 h 4598736"/>
                <a:gd name="connsiteX29" fmla="*/ 1711158 w 2326105"/>
                <a:gd name="connsiteY29" fmla="*/ 280736 h 4598736"/>
                <a:gd name="connsiteX30" fmla="*/ 1724526 w 2326105"/>
                <a:gd name="connsiteY30" fmla="*/ 320842 h 4598736"/>
                <a:gd name="connsiteX31" fmla="*/ 1751263 w 2326105"/>
                <a:gd name="connsiteY31" fmla="*/ 360947 h 4598736"/>
                <a:gd name="connsiteX32" fmla="*/ 1778000 w 2326105"/>
                <a:gd name="connsiteY32" fmla="*/ 441157 h 4598736"/>
                <a:gd name="connsiteX33" fmla="*/ 1804737 w 2326105"/>
                <a:gd name="connsiteY33" fmla="*/ 534736 h 4598736"/>
                <a:gd name="connsiteX34" fmla="*/ 1778000 w 2326105"/>
                <a:gd name="connsiteY34" fmla="*/ 762000 h 4598736"/>
                <a:gd name="connsiteX35" fmla="*/ 1751263 w 2326105"/>
                <a:gd name="connsiteY35" fmla="*/ 842210 h 4598736"/>
                <a:gd name="connsiteX36" fmla="*/ 1684421 w 2326105"/>
                <a:gd name="connsiteY36" fmla="*/ 935789 h 4598736"/>
                <a:gd name="connsiteX37" fmla="*/ 1644316 w 2326105"/>
                <a:gd name="connsiteY37" fmla="*/ 975894 h 4598736"/>
                <a:gd name="connsiteX38" fmla="*/ 1617579 w 2326105"/>
                <a:gd name="connsiteY38" fmla="*/ 1016000 h 4598736"/>
                <a:gd name="connsiteX39" fmla="*/ 1550737 w 2326105"/>
                <a:gd name="connsiteY39" fmla="*/ 1096210 h 4598736"/>
                <a:gd name="connsiteX40" fmla="*/ 1524000 w 2326105"/>
                <a:gd name="connsiteY40" fmla="*/ 1176421 h 4598736"/>
                <a:gd name="connsiteX41" fmla="*/ 1537369 w 2326105"/>
                <a:gd name="connsiteY41" fmla="*/ 1310105 h 4598736"/>
                <a:gd name="connsiteX42" fmla="*/ 1577474 w 2326105"/>
                <a:gd name="connsiteY42" fmla="*/ 1443789 h 4598736"/>
                <a:gd name="connsiteX43" fmla="*/ 1590842 w 2326105"/>
                <a:gd name="connsiteY43" fmla="*/ 1483894 h 4598736"/>
                <a:gd name="connsiteX44" fmla="*/ 1644316 w 2326105"/>
                <a:gd name="connsiteY44" fmla="*/ 1577473 h 4598736"/>
                <a:gd name="connsiteX45" fmla="*/ 1697790 w 2326105"/>
                <a:gd name="connsiteY45" fmla="*/ 1697789 h 4598736"/>
                <a:gd name="connsiteX46" fmla="*/ 1737895 w 2326105"/>
                <a:gd name="connsiteY46" fmla="*/ 1831473 h 4598736"/>
                <a:gd name="connsiteX47" fmla="*/ 1751263 w 2326105"/>
                <a:gd name="connsiteY47" fmla="*/ 1871578 h 4598736"/>
                <a:gd name="connsiteX48" fmla="*/ 1818105 w 2326105"/>
                <a:gd name="connsiteY48" fmla="*/ 1951789 h 4598736"/>
                <a:gd name="connsiteX49" fmla="*/ 1871579 w 2326105"/>
                <a:gd name="connsiteY49" fmla="*/ 2045368 h 4598736"/>
                <a:gd name="connsiteX50" fmla="*/ 1911684 w 2326105"/>
                <a:gd name="connsiteY50" fmla="*/ 2125578 h 4598736"/>
                <a:gd name="connsiteX51" fmla="*/ 1938421 w 2326105"/>
                <a:gd name="connsiteY51" fmla="*/ 2179052 h 4598736"/>
                <a:gd name="connsiteX52" fmla="*/ 1951790 w 2326105"/>
                <a:gd name="connsiteY52" fmla="*/ 2219157 h 4598736"/>
                <a:gd name="connsiteX53" fmla="*/ 2018632 w 2326105"/>
                <a:gd name="connsiteY53" fmla="*/ 2299368 h 4598736"/>
                <a:gd name="connsiteX54" fmla="*/ 2045369 w 2326105"/>
                <a:gd name="connsiteY54" fmla="*/ 2339473 h 4598736"/>
                <a:gd name="connsiteX55" fmla="*/ 2085474 w 2326105"/>
                <a:gd name="connsiteY55" fmla="*/ 2366210 h 4598736"/>
                <a:gd name="connsiteX56" fmla="*/ 2125579 w 2326105"/>
                <a:gd name="connsiteY56" fmla="*/ 2406315 h 4598736"/>
                <a:gd name="connsiteX57" fmla="*/ 2205790 w 2326105"/>
                <a:gd name="connsiteY57" fmla="*/ 2473157 h 4598736"/>
                <a:gd name="connsiteX58" fmla="*/ 2219158 w 2326105"/>
                <a:gd name="connsiteY58" fmla="*/ 2513263 h 4598736"/>
                <a:gd name="connsiteX59" fmla="*/ 2272632 w 2326105"/>
                <a:gd name="connsiteY59" fmla="*/ 2593473 h 4598736"/>
                <a:gd name="connsiteX60" fmla="*/ 2299369 w 2326105"/>
                <a:gd name="connsiteY60" fmla="*/ 2673684 h 4598736"/>
                <a:gd name="connsiteX61" fmla="*/ 2312737 w 2326105"/>
                <a:gd name="connsiteY61" fmla="*/ 2713789 h 4598736"/>
                <a:gd name="connsiteX62" fmla="*/ 2326105 w 2326105"/>
                <a:gd name="connsiteY62" fmla="*/ 2807368 h 4598736"/>
                <a:gd name="connsiteX63" fmla="*/ 2312737 w 2326105"/>
                <a:gd name="connsiteY63" fmla="*/ 2981157 h 4598736"/>
                <a:gd name="connsiteX64" fmla="*/ 2286000 w 2326105"/>
                <a:gd name="connsiteY64" fmla="*/ 3061368 h 4598736"/>
                <a:gd name="connsiteX65" fmla="*/ 2272632 w 2326105"/>
                <a:gd name="connsiteY65" fmla="*/ 3101473 h 4598736"/>
                <a:gd name="connsiteX66" fmla="*/ 2205790 w 2326105"/>
                <a:gd name="connsiteY66" fmla="*/ 3221789 h 4598736"/>
                <a:gd name="connsiteX67" fmla="*/ 2165684 w 2326105"/>
                <a:gd name="connsiteY67" fmla="*/ 3235157 h 4598736"/>
                <a:gd name="connsiteX68" fmla="*/ 2125579 w 2326105"/>
                <a:gd name="connsiteY68" fmla="*/ 3261894 h 4598736"/>
                <a:gd name="connsiteX69" fmla="*/ 2058737 w 2326105"/>
                <a:gd name="connsiteY69" fmla="*/ 3275263 h 4598736"/>
                <a:gd name="connsiteX70" fmla="*/ 1818105 w 2326105"/>
                <a:gd name="connsiteY70" fmla="*/ 3302000 h 4598736"/>
                <a:gd name="connsiteX71" fmla="*/ 1737895 w 2326105"/>
                <a:gd name="connsiteY71" fmla="*/ 3315368 h 4598736"/>
                <a:gd name="connsiteX72" fmla="*/ 1630948 w 2326105"/>
                <a:gd name="connsiteY72" fmla="*/ 3328736 h 4598736"/>
                <a:gd name="connsiteX73" fmla="*/ 1537369 w 2326105"/>
                <a:gd name="connsiteY73" fmla="*/ 3355473 h 4598736"/>
                <a:gd name="connsiteX74" fmla="*/ 1430421 w 2326105"/>
                <a:gd name="connsiteY74" fmla="*/ 3382210 h 4598736"/>
                <a:gd name="connsiteX75" fmla="*/ 1310105 w 2326105"/>
                <a:gd name="connsiteY75" fmla="*/ 3395578 h 4598736"/>
                <a:gd name="connsiteX76" fmla="*/ 1176421 w 2326105"/>
                <a:gd name="connsiteY76" fmla="*/ 3422315 h 4598736"/>
                <a:gd name="connsiteX77" fmla="*/ 1096211 w 2326105"/>
                <a:gd name="connsiteY77" fmla="*/ 3449052 h 4598736"/>
                <a:gd name="connsiteX78" fmla="*/ 1029369 w 2326105"/>
                <a:gd name="connsiteY78" fmla="*/ 3515894 h 4598736"/>
                <a:gd name="connsiteX79" fmla="*/ 962526 w 2326105"/>
                <a:gd name="connsiteY79" fmla="*/ 3596105 h 4598736"/>
                <a:gd name="connsiteX80" fmla="*/ 922421 w 2326105"/>
                <a:gd name="connsiteY80" fmla="*/ 3703052 h 4598736"/>
                <a:gd name="connsiteX81" fmla="*/ 895684 w 2326105"/>
                <a:gd name="connsiteY81" fmla="*/ 3783263 h 4598736"/>
                <a:gd name="connsiteX82" fmla="*/ 882316 w 2326105"/>
                <a:gd name="connsiteY82" fmla="*/ 3823368 h 4598736"/>
                <a:gd name="connsiteX83" fmla="*/ 868948 w 2326105"/>
                <a:gd name="connsiteY83" fmla="*/ 3943684 h 4598736"/>
                <a:gd name="connsiteX84" fmla="*/ 855579 w 2326105"/>
                <a:gd name="connsiteY84" fmla="*/ 4104105 h 4598736"/>
                <a:gd name="connsiteX85" fmla="*/ 842211 w 2326105"/>
                <a:gd name="connsiteY85" fmla="*/ 4184315 h 4598736"/>
                <a:gd name="connsiteX86" fmla="*/ 828842 w 2326105"/>
                <a:gd name="connsiteY86" fmla="*/ 4344736 h 4598736"/>
                <a:gd name="connsiteX87" fmla="*/ 788737 w 2326105"/>
                <a:gd name="connsiteY87" fmla="*/ 4478421 h 4598736"/>
                <a:gd name="connsiteX88" fmla="*/ 762000 w 2326105"/>
                <a:gd name="connsiteY88" fmla="*/ 4518526 h 4598736"/>
                <a:gd name="connsiteX89" fmla="*/ 681790 w 2326105"/>
                <a:gd name="connsiteY89" fmla="*/ 4545263 h 4598736"/>
                <a:gd name="connsiteX90" fmla="*/ 641684 w 2326105"/>
                <a:gd name="connsiteY90" fmla="*/ 4572000 h 4598736"/>
                <a:gd name="connsiteX91" fmla="*/ 574842 w 2326105"/>
                <a:gd name="connsiteY91" fmla="*/ 4585368 h 4598736"/>
                <a:gd name="connsiteX92" fmla="*/ 360948 w 2326105"/>
                <a:gd name="connsiteY92" fmla="*/ 4598736 h 4598736"/>
                <a:gd name="connsiteX93" fmla="*/ 93579 w 2326105"/>
                <a:gd name="connsiteY93" fmla="*/ 4558631 h 4598736"/>
                <a:gd name="connsiteX94" fmla="*/ 53474 w 2326105"/>
                <a:gd name="connsiteY94" fmla="*/ 4531894 h 4598736"/>
                <a:gd name="connsiteX95" fmla="*/ 13369 w 2326105"/>
                <a:gd name="connsiteY95" fmla="*/ 4451684 h 4598736"/>
                <a:gd name="connsiteX96" fmla="*/ 0 w 2326105"/>
                <a:gd name="connsiteY96" fmla="*/ 4411578 h 4598736"/>
                <a:gd name="connsiteX97" fmla="*/ 13369 w 2326105"/>
                <a:gd name="connsiteY97" fmla="*/ 4371473 h 4598736"/>
                <a:gd name="connsiteX98" fmla="*/ 53474 w 2326105"/>
                <a:gd name="connsiteY98" fmla="*/ 4358105 h 4598736"/>
                <a:gd name="connsiteX99" fmla="*/ 93579 w 2326105"/>
                <a:gd name="connsiteY99" fmla="*/ 4331368 h 4598736"/>
                <a:gd name="connsiteX100" fmla="*/ 173790 w 2326105"/>
                <a:gd name="connsiteY100" fmla="*/ 4304631 h 4598736"/>
                <a:gd name="connsiteX101" fmla="*/ 267369 w 2326105"/>
                <a:gd name="connsiteY101" fmla="*/ 4237789 h 4598736"/>
                <a:gd name="connsiteX102" fmla="*/ 294105 w 2326105"/>
                <a:gd name="connsiteY102" fmla="*/ 4117473 h 4598736"/>
                <a:gd name="connsiteX103" fmla="*/ 307474 w 2326105"/>
                <a:gd name="connsiteY103" fmla="*/ 3248526 h 4598736"/>
                <a:gd name="connsiteX104" fmla="*/ 320842 w 2326105"/>
                <a:gd name="connsiteY104" fmla="*/ 3208421 h 4598736"/>
                <a:gd name="connsiteX105" fmla="*/ 334211 w 2326105"/>
                <a:gd name="connsiteY105" fmla="*/ 3141578 h 4598736"/>
                <a:gd name="connsiteX106" fmla="*/ 374316 w 2326105"/>
                <a:gd name="connsiteY106" fmla="*/ 3048000 h 4598736"/>
                <a:gd name="connsiteX107" fmla="*/ 401053 w 2326105"/>
                <a:gd name="connsiteY107" fmla="*/ 3007894 h 4598736"/>
                <a:gd name="connsiteX108" fmla="*/ 441158 w 2326105"/>
                <a:gd name="connsiteY108" fmla="*/ 2967789 h 4598736"/>
                <a:gd name="connsiteX109" fmla="*/ 508000 w 2326105"/>
                <a:gd name="connsiteY109" fmla="*/ 2914315 h 4598736"/>
                <a:gd name="connsiteX110" fmla="*/ 614948 w 2326105"/>
                <a:gd name="connsiteY110" fmla="*/ 2847473 h 4598736"/>
                <a:gd name="connsiteX111" fmla="*/ 655053 w 2326105"/>
                <a:gd name="connsiteY111" fmla="*/ 2834105 h 4598736"/>
                <a:gd name="connsiteX112" fmla="*/ 775369 w 2326105"/>
                <a:gd name="connsiteY112" fmla="*/ 2753894 h 4598736"/>
                <a:gd name="connsiteX113" fmla="*/ 815474 w 2326105"/>
                <a:gd name="connsiteY113" fmla="*/ 2727157 h 4598736"/>
                <a:gd name="connsiteX114" fmla="*/ 842211 w 2326105"/>
                <a:gd name="connsiteY114" fmla="*/ 2673684 h 4598736"/>
                <a:gd name="connsiteX115" fmla="*/ 855579 w 2326105"/>
                <a:gd name="connsiteY115" fmla="*/ 2633578 h 4598736"/>
                <a:gd name="connsiteX116" fmla="*/ 882316 w 2326105"/>
                <a:gd name="connsiteY116" fmla="*/ 2593473 h 4598736"/>
                <a:gd name="connsiteX117" fmla="*/ 895684 w 2326105"/>
                <a:gd name="connsiteY117" fmla="*/ 2553368 h 4598736"/>
                <a:gd name="connsiteX118" fmla="*/ 922421 w 2326105"/>
                <a:gd name="connsiteY118" fmla="*/ 2352842 h 4598736"/>
                <a:gd name="connsiteX119" fmla="*/ 909053 w 2326105"/>
                <a:gd name="connsiteY119" fmla="*/ 2058736 h 4598736"/>
                <a:gd name="connsiteX120" fmla="*/ 882316 w 2326105"/>
                <a:gd name="connsiteY120" fmla="*/ 1965157 h 4598736"/>
                <a:gd name="connsiteX121" fmla="*/ 855579 w 2326105"/>
                <a:gd name="connsiteY121" fmla="*/ 1858210 h 4598736"/>
                <a:gd name="connsiteX122" fmla="*/ 828842 w 2326105"/>
                <a:gd name="connsiteY122" fmla="*/ 1764631 h 4598736"/>
                <a:gd name="connsiteX123" fmla="*/ 802105 w 2326105"/>
                <a:gd name="connsiteY123" fmla="*/ 1724526 h 4598736"/>
                <a:gd name="connsiteX124" fmla="*/ 788737 w 2326105"/>
                <a:gd name="connsiteY124" fmla="*/ 1684421 h 4598736"/>
                <a:gd name="connsiteX125" fmla="*/ 762000 w 2326105"/>
                <a:gd name="connsiteY125" fmla="*/ 1644315 h 4598736"/>
                <a:gd name="connsiteX126" fmla="*/ 735263 w 2326105"/>
                <a:gd name="connsiteY126" fmla="*/ 1564105 h 4598736"/>
                <a:gd name="connsiteX127" fmla="*/ 708526 w 2326105"/>
                <a:gd name="connsiteY127" fmla="*/ 1483894 h 4598736"/>
                <a:gd name="connsiteX128" fmla="*/ 695158 w 2326105"/>
                <a:gd name="connsiteY128" fmla="*/ 1443789 h 4598736"/>
                <a:gd name="connsiteX129" fmla="*/ 681790 w 2326105"/>
                <a:gd name="connsiteY129" fmla="*/ 1403684 h 4598736"/>
                <a:gd name="connsiteX130" fmla="*/ 668421 w 2326105"/>
                <a:gd name="connsiteY130" fmla="*/ 1376947 h 459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2326105" h="4598736">
                  <a:moveTo>
                    <a:pt x="508000" y="1176421"/>
                  </a:moveTo>
                  <a:cubicBezTo>
                    <a:pt x="453807" y="1167388"/>
                    <a:pt x="424166" y="1164639"/>
                    <a:pt x="374316" y="1149684"/>
                  </a:cubicBezTo>
                  <a:cubicBezTo>
                    <a:pt x="347321" y="1141586"/>
                    <a:pt x="294105" y="1122947"/>
                    <a:pt x="294105" y="1122947"/>
                  </a:cubicBezTo>
                  <a:cubicBezTo>
                    <a:pt x="280737" y="1109579"/>
                    <a:pt x="268524" y="1094945"/>
                    <a:pt x="254000" y="1082842"/>
                  </a:cubicBezTo>
                  <a:cubicBezTo>
                    <a:pt x="241657" y="1072556"/>
                    <a:pt x="223932" y="1068651"/>
                    <a:pt x="213895" y="1056105"/>
                  </a:cubicBezTo>
                  <a:cubicBezTo>
                    <a:pt x="187633" y="1023278"/>
                    <a:pt x="169623" y="984624"/>
                    <a:pt x="147053" y="949157"/>
                  </a:cubicBezTo>
                  <a:cubicBezTo>
                    <a:pt x="138427" y="935602"/>
                    <a:pt x="120316" y="909052"/>
                    <a:pt x="120316" y="909052"/>
                  </a:cubicBezTo>
                  <a:cubicBezTo>
                    <a:pt x="115860" y="895684"/>
                    <a:pt x="112499" y="881899"/>
                    <a:pt x="106948" y="868947"/>
                  </a:cubicBezTo>
                  <a:cubicBezTo>
                    <a:pt x="86595" y="821456"/>
                    <a:pt x="80326" y="815645"/>
                    <a:pt x="53474" y="775368"/>
                  </a:cubicBezTo>
                  <a:cubicBezTo>
                    <a:pt x="57930" y="704070"/>
                    <a:pt x="57190" y="632255"/>
                    <a:pt x="66842" y="561473"/>
                  </a:cubicBezTo>
                  <a:cubicBezTo>
                    <a:pt x="70650" y="533548"/>
                    <a:pt x="84667" y="508000"/>
                    <a:pt x="93579" y="481263"/>
                  </a:cubicBezTo>
                  <a:cubicBezTo>
                    <a:pt x="108577" y="436271"/>
                    <a:pt x="107255" y="433935"/>
                    <a:pt x="133684" y="387684"/>
                  </a:cubicBezTo>
                  <a:cubicBezTo>
                    <a:pt x="141655" y="373734"/>
                    <a:pt x="152449" y="361528"/>
                    <a:pt x="160421" y="347578"/>
                  </a:cubicBezTo>
                  <a:cubicBezTo>
                    <a:pt x="228261" y="228859"/>
                    <a:pt x="148758" y="351704"/>
                    <a:pt x="213895" y="254000"/>
                  </a:cubicBezTo>
                  <a:cubicBezTo>
                    <a:pt x="239920" y="175922"/>
                    <a:pt x="206900" y="247626"/>
                    <a:pt x="267369" y="187157"/>
                  </a:cubicBezTo>
                  <a:cubicBezTo>
                    <a:pt x="278730" y="175796"/>
                    <a:pt x="281762" y="157338"/>
                    <a:pt x="294105" y="147052"/>
                  </a:cubicBezTo>
                  <a:cubicBezTo>
                    <a:pt x="309415" y="134294"/>
                    <a:pt x="331362" y="131898"/>
                    <a:pt x="347579" y="120315"/>
                  </a:cubicBezTo>
                  <a:cubicBezTo>
                    <a:pt x="399435" y="83275"/>
                    <a:pt x="371623" y="78436"/>
                    <a:pt x="427790" y="53473"/>
                  </a:cubicBezTo>
                  <a:cubicBezTo>
                    <a:pt x="453544" y="42027"/>
                    <a:pt x="481263" y="35648"/>
                    <a:pt x="508000" y="26736"/>
                  </a:cubicBezTo>
                  <a:cubicBezTo>
                    <a:pt x="521368" y="22280"/>
                    <a:pt x="534155" y="15361"/>
                    <a:pt x="548105" y="13368"/>
                  </a:cubicBezTo>
                  <a:lnTo>
                    <a:pt x="641684" y="0"/>
                  </a:lnTo>
                  <a:lnTo>
                    <a:pt x="1216526" y="13368"/>
                  </a:lnTo>
                  <a:cubicBezTo>
                    <a:pt x="1234883" y="14149"/>
                    <a:pt x="1252064" y="22750"/>
                    <a:pt x="1270000" y="26736"/>
                  </a:cubicBezTo>
                  <a:cubicBezTo>
                    <a:pt x="1292181" y="31665"/>
                    <a:pt x="1314561" y="35649"/>
                    <a:pt x="1336842" y="40105"/>
                  </a:cubicBezTo>
                  <a:cubicBezTo>
                    <a:pt x="1434561" y="105250"/>
                    <a:pt x="1311685" y="25729"/>
                    <a:pt x="1430421" y="93578"/>
                  </a:cubicBezTo>
                  <a:cubicBezTo>
                    <a:pt x="1502986" y="135044"/>
                    <a:pt x="1437097" y="109172"/>
                    <a:pt x="1510632" y="133684"/>
                  </a:cubicBezTo>
                  <a:cubicBezTo>
                    <a:pt x="1522746" y="142770"/>
                    <a:pt x="1584661" y="190751"/>
                    <a:pt x="1604211" y="200526"/>
                  </a:cubicBezTo>
                  <a:cubicBezTo>
                    <a:pt x="1616815" y="206828"/>
                    <a:pt x="1630948" y="209438"/>
                    <a:pt x="1644316" y="213894"/>
                  </a:cubicBezTo>
                  <a:cubicBezTo>
                    <a:pt x="1653228" y="227263"/>
                    <a:pt x="1659692" y="242639"/>
                    <a:pt x="1671053" y="254000"/>
                  </a:cubicBezTo>
                  <a:cubicBezTo>
                    <a:pt x="1682414" y="265361"/>
                    <a:pt x="1701121" y="268190"/>
                    <a:pt x="1711158" y="280736"/>
                  </a:cubicBezTo>
                  <a:cubicBezTo>
                    <a:pt x="1719961" y="291740"/>
                    <a:pt x="1718224" y="308238"/>
                    <a:pt x="1724526" y="320842"/>
                  </a:cubicBezTo>
                  <a:cubicBezTo>
                    <a:pt x="1731711" y="335213"/>
                    <a:pt x="1744738" y="346265"/>
                    <a:pt x="1751263" y="360947"/>
                  </a:cubicBezTo>
                  <a:cubicBezTo>
                    <a:pt x="1762709" y="386701"/>
                    <a:pt x="1769088" y="414420"/>
                    <a:pt x="1778000" y="441157"/>
                  </a:cubicBezTo>
                  <a:cubicBezTo>
                    <a:pt x="1797180" y="498695"/>
                    <a:pt x="1787951" y="467589"/>
                    <a:pt x="1804737" y="534736"/>
                  </a:cubicBezTo>
                  <a:cubicBezTo>
                    <a:pt x="1795948" y="649001"/>
                    <a:pt x="1803568" y="676777"/>
                    <a:pt x="1778000" y="762000"/>
                  </a:cubicBezTo>
                  <a:cubicBezTo>
                    <a:pt x="1769902" y="788994"/>
                    <a:pt x="1766896" y="818760"/>
                    <a:pt x="1751263" y="842210"/>
                  </a:cubicBezTo>
                  <a:cubicBezTo>
                    <a:pt x="1730105" y="873947"/>
                    <a:pt x="1709290" y="906775"/>
                    <a:pt x="1684421" y="935789"/>
                  </a:cubicBezTo>
                  <a:cubicBezTo>
                    <a:pt x="1672117" y="950143"/>
                    <a:pt x="1656419" y="961370"/>
                    <a:pt x="1644316" y="975894"/>
                  </a:cubicBezTo>
                  <a:cubicBezTo>
                    <a:pt x="1634030" y="988237"/>
                    <a:pt x="1627865" y="1003657"/>
                    <a:pt x="1617579" y="1016000"/>
                  </a:cubicBezTo>
                  <a:cubicBezTo>
                    <a:pt x="1531798" y="1118938"/>
                    <a:pt x="1617124" y="996631"/>
                    <a:pt x="1550737" y="1096210"/>
                  </a:cubicBezTo>
                  <a:cubicBezTo>
                    <a:pt x="1541825" y="1122947"/>
                    <a:pt x="1521196" y="1148378"/>
                    <a:pt x="1524000" y="1176421"/>
                  </a:cubicBezTo>
                  <a:cubicBezTo>
                    <a:pt x="1528456" y="1220982"/>
                    <a:pt x="1531036" y="1265772"/>
                    <a:pt x="1537369" y="1310105"/>
                  </a:cubicBezTo>
                  <a:cubicBezTo>
                    <a:pt x="1542420" y="1345464"/>
                    <a:pt x="1568170" y="1415875"/>
                    <a:pt x="1577474" y="1443789"/>
                  </a:cubicBezTo>
                  <a:cubicBezTo>
                    <a:pt x="1581930" y="1457157"/>
                    <a:pt x="1584540" y="1471290"/>
                    <a:pt x="1590842" y="1483894"/>
                  </a:cubicBezTo>
                  <a:cubicBezTo>
                    <a:pt x="1624764" y="1551739"/>
                    <a:pt x="1606525" y="1520786"/>
                    <a:pt x="1644316" y="1577473"/>
                  </a:cubicBezTo>
                  <a:cubicBezTo>
                    <a:pt x="1676134" y="1672926"/>
                    <a:pt x="1655420" y="1634234"/>
                    <a:pt x="1697790" y="1697789"/>
                  </a:cubicBezTo>
                  <a:cubicBezTo>
                    <a:pt x="1717994" y="1778608"/>
                    <a:pt x="1705347" y="1733828"/>
                    <a:pt x="1737895" y="1831473"/>
                  </a:cubicBezTo>
                  <a:cubicBezTo>
                    <a:pt x="1742351" y="1844841"/>
                    <a:pt x="1741299" y="1861614"/>
                    <a:pt x="1751263" y="1871578"/>
                  </a:cubicBezTo>
                  <a:cubicBezTo>
                    <a:pt x="1780831" y="1901146"/>
                    <a:pt x="1799492" y="1914563"/>
                    <a:pt x="1818105" y="1951789"/>
                  </a:cubicBezTo>
                  <a:cubicBezTo>
                    <a:pt x="1869139" y="2053857"/>
                    <a:pt x="1774606" y="1916070"/>
                    <a:pt x="1871579" y="2045368"/>
                  </a:cubicBezTo>
                  <a:cubicBezTo>
                    <a:pt x="1896090" y="2118899"/>
                    <a:pt x="1870221" y="2053016"/>
                    <a:pt x="1911684" y="2125578"/>
                  </a:cubicBezTo>
                  <a:cubicBezTo>
                    <a:pt x="1921571" y="2142881"/>
                    <a:pt x="1930571" y="2160735"/>
                    <a:pt x="1938421" y="2179052"/>
                  </a:cubicBezTo>
                  <a:cubicBezTo>
                    <a:pt x="1943972" y="2192004"/>
                    <a:pt x="1945488" y="2206553"/>
                    <a:pt x="1951790" y="2219157"/>
                  </a:cubicBezTo>
                  <a:cubicBezTo>
                    <a:pt x="1976686" y="2268950"/>
                    <a:pt x="1981669" y="2255014"/>
                    <a:pt x="2018632" y="2299368"/>
                  </a:cubicBezTo>
                  <a:cubicBezTo>
                    <a:pt x="2028918" y="2311711"/>
                    <a:pt x="2034008" y="2328112"/>
                    <a:pt x="2045369" y="2339473"/>
                  </a:cubicBezTo>
                  <a:cubicBezTo>
                    <a:pt x="2056730" y="2350834"/>
                    <a:pt x="2073131" y="2355924"/>
                    <a:pt x="2085474" y="2366210"/>
                  </a:cubicBezTo>
                  <a:cubicBezTo>
                    <a:pt x="2099998" y="2378313"/>
                    <a:pt x="2111055" y="2394212"/>
                    <a:pt x="2125579" y="2406315"/>
                  </a:cubicBezTo>
                  <a:cubicBezTo>
                    <a:pt x="2237259" y="2499382"/>
                    <a:pt x="2088611" y="2355981"/>
                    <a:pt x="2205790" y="2473157"/>
                  </a:cubicBezTo>
                  <a:cubicBezTo>
                    <a:pt x="2210246" y="2486526"/>
                    <a:pt x="2212314" y="2500945"/>
                    <a:pt x="2219158" y="2513263"/>
                  </a:cubicBezTo>
                  <a:cubicBezTo>
                    <a:pt x="2234763" y="2541353"/>
                    <a:pt x="2272632" y="2593473"/>
                    <a:pt x="2272632" y="2593473"/>
                  </a:cubicBezTo>
                  <a:lnTo>
                    <a:pt x="2299369" y="2673684"/>
                  </a:lnTo>
                  <a:lnTo>
                    <a:pt x="2312737" y="2713789"/>
                  </a:lnTo>
                  <a:cubicBezTo>
                    <a:pt x="2317193" y="2744982"/>
                    <a:pt x="2326105" y="2775858"/>
                    <a:pt x="2326105" y="2807368"/>
                  </a:cubicBezTo>
                  <a:cubicBezTo>
                    <a:pt x="2326105" y="2865469"/>
                    <a:pt x="2321798" y="2923767"/>
                    <a:pt x="2312737" y="2981157"/>
                  </a:cubicBezTo>
                  <a:cubicBezTo>
                    <a:pt x="2308341" y="3008995"/>
                    <a:pt x="2294912" y="3034631"/>
                    <a:pt x="2286000" y="3061368"/>
                  </a:cubicBezTo>
                  <a:lnTo>
                    <a:pt x="2272632" y="3101473"/>
                  </a:lnTo>
                  <a:cubicBezTo>
                    <a:pt x="2260861" y="3136785"/>
                    <a:pt x="2240262" y="3210299"/>
                    <a:pt x="2205790" y="3221789"/>
                  </a:cubicBezTo>
                  <a:lnTo>
                    <a:pt x="2165684" y="3235157"/>
                  </a:lnTo>
                  <a:cubicBezTo>
                    <a:pt x="2152316" y="3244069"/>
                    <a:pt x="2140623" y="3256252"/>
                    <a:pt x="2125579" y="3261894"/>
                  </a:cubicBezTo>
                  <a:cubicBezTo>
                    <a:pt x="2104304" y="3269872"/>
                    <a:pt x="2080918" y="3270334"/>
                    <a:pt x="2058737" y="3275263"/>
                  </a:cubicBezTo>
                  <a:cubicBezTo>
                    <a:pt x="1923565" y="3305301"/>
                    <a:pt x="2095146" y="3282211"/>
                    <a:pt x="1818105" y="3302000"/>
                  </a:cubicBezTo>
                  <a:cubicBezTo>
                    <a:pt x="1791368" y="3306456"/>
                    <a:pt x="1764728" y="3311535"/>
                    <a:pt x="1737895" y="3315368"/>
                  </a:cubicBezTo>
                  <a:cubicBezTo>
                    <a:pt x="1702330" y="3320449"/>
                    <a:pt x="1666386" y="3322830"/>
                    <a:pt x="1630948" y="3328736"/>
                  </a:cubicBezTo>
                  <a:cubicBezTo>
                    <a:pt x="1573702" y="3338277"/>
                    <a:pt x="1587313" y="3341852"/>
                    <a:pt x="1537369" y="3355473"/>
                  </a:cubicBezTo>
                  <a:cubicBezTo>
                    <a:pt x="1501917" y="3365142"/>
                    <a:pt x="1466943" y="3378152"/>
                    <a:pt x="1430421" y="3382210"/>
                  </a:cubicBezTo>
                  <a:cubicBezTo>
                    <a:pt x="1390316" y="3386666"/>
                    <a:pt x="1350103" y="3390245"/>
                    <a:pt x="1310105" y="3395578"/>
                  </a:cubicBezTo>
                  <a:cubicBezTo>
                    <a:pt x="1266754" y="3401358"/>
                    <a:pt x="1218922" y="3409565"/>
                    <a:pt x="1176421" y="3422315"/>
                  </a:cubicBezTo>
                  <a:cubicBezTo>
                    <a:pt x="1149427" y="3430413"/>
                    <a:pt x="1096211" y="3449052"/>
                    <a:pt x="1096211" y="3449052"/>
                  </a:cubicBezTo>
                  <a:cubicBezTo>
                    <a:pt x="1022683" y="3498070"/>
                    <a:pt x="1085071" y="3449052"/>
                    <a:pt x="1029369" y="3515894"/>
                  </a:cubicBezTo>
                  <a:cubicBezTo>
                    <a:pt x="943586" y="3618834"/>
                    <a:pt x="1028913" y="3496526"/>
                    <a:pt x="962526" y="3596105"/>
                  </a:cubicBezTo>
                  <a:cubicBezTo>
                    <a:pt x="933584" y="3711877"/>
                    <a:pt x="969025" y="3586541"/>
                    <a:pt x="922421" y="3703052"/>
                  </a:cubicBezTo>
                  <a:cubicBezTo>
                    <a:pt x="911954" y="3729220"/>
                    <a:pt x="904596" y="3756526"/>
                    <a:pt x="895684" y="3783263"/>
                  </a:cubicBezTo>
                  <a:lnTo>
                    <a:pt x="882316" y="3823368"/>
                  </a:lnTo>
                  <a:cubicBezTo>
                    <a:pt x="877860" y="3863473"/>
                    <a:pt x="872774" y="3903514"/>
                    <a:pt x="868948" y="3943684"/>
                  </a:cubicBezTo>
                  <a:cubicBezTo>
                    <a:pt x="863861" y="3997101"/>
                    <a:pt x="861505" y="4050774"/>
                    <a:pt x="855579" y="4104105"/>
                  </a:cubicBezTo>
                  <a:cubicBezTo>
                    <a:pt x="852586" y="4131045"/>
                    <a:pt x="845204" y="4157375"/>
                    <a:pt x="842211" y="4184315"/>
                  </a:cubicBezTo>
                  <a:cubicBezTo>
                    <a:pt x="836285" y="4237646"/>
                    <a:pt x="835498" y="4291491"/>
                    <a:pt x="828842" y="4344736"/>
                  </a:cubicBezTo>
                  <a:cubicBezTo>
                    <a:pt x="825968" y="4367732"/>
                    <a:pt x="794703" y="4469472"/>
                    <a:pt x="788737" y="4478421"/>
                  </a:cubicBezTo>
                  <a:cubicBezTo>
                    <a:pt x="779825" y="4491789"/>
                    <a:pt x="775625" y="4510011"/>
                    <a:pt x="762000" y="4518526"/>
                  </a:cubicBezTo>
                  <a:cubicBezTo>
                    <a:pt x="738101" y="4533463"/>
                    <a:pt x="705240" y="4529630"/>
                    <a:pt x="681790" y="4545263"/>
                  </a:cubicBezTo>
                  <a:cubicBezTo>
                    <a:pt x="668421" y="4554175"/>
                    <a:pt x="656728" y="4566359"/>
                    <a:pt x="641684" y="4572000"/>
                  </a:cubicBezTo>
                  <a:cubicBezTo>
                    <a:pt x="620409" y="4579978"/>
                    <a:pt x="597462" y="4583214"/>
                    <a:pt x="574842" y="4585368"/>
                  </a:cubicBezTo>
                  <a:cubicBezTo>
                    <a:pt x="503727" y="4592141"/>
                    <a:pt x="432246" y="4594280"/>
                    <a:pt x="360948" y="4598736"/>
                  </a:cubicBezTo>
                  <a:cubicBezTo>
                    <a:pt x="319103" y="4595747"/>
                    <a:pt x="154979" y="4599565"/>
                    <a:pt x="93579" y="4558631"/>
                  </a:cubicBezTo>
                  <a:lnTo>
                    <a:pt x="53474" y="4531894"/>
                  </a:lnTo>
                  <a:cubicBezTo>
                    <a:pt x="19869" y="4431085"/>
                    <a:pt x="65200" y="4555348"/>
                    <a:pt x="13369" y="4451684"/>
                  </a:cubicBezTo>
                  <a:cubicBezTo>
                    <a:pt x="7067" y="4439080"/>
                    <a:pt x="4456" y="4424947"/>
                    <a:pt x="0" y="4411578"/>
                  </a:cubicBezTo>
                  <a:cubicBezTo>
                    <a:pt x="4456" y="4398210"/>
                    <a:pt x="3405" y="4381437"/>
                    <a:pt x="13369" y="4371473"/>
                  </a:cubicBezTo>
                  <a:cubicBezTo>
                    <a:pt x="23333" y="4361509"/>
                    <a:pt x="40870" y="4364407"/>
                    <a:pt x="53474" y="4358105"/>
                  </a:cubicBezTo>
                  <a:cubicBezTo>
                    <a:pt x="67845" y="4350920"/>
                    <a:pt x="78897" y="4337893"/>
                    <a:pt x="93579" y="4331368"/>
                  </a:cubicBezTo>
                  <a:cubicBezTo>
                    <a:pt x="119333" y="4319922"/>
                    <a:pt x="148582" y="4317235"/>
                    <a:pt x="173790" y="4304631"/>
                  </a:cubicBezTo>
                  <a:cubicBezTo>
                    <a:pt x="244173" y="4269439"/>
                    <a:pt x="213171" y="4291985"/>
                    <a:pt x="267369" y="4237789"/>
                  </a:cubicBezTo>
                  <a:cubicBezTo>
                    <a:pt x="281907" y="4194173"/>
                    <a:pt x="292657" y="4168873"/>
                    <a:pt x="294105" y="4117473"/>
                  </a:cubicBezTo>
                  <a:cubicBezTo>
                    <a:pt x="302262" y="3827905"/>
                    <a:pt x="298958" y="3538084"/>
                    <a:pt x="307474" y="3248526"/>
                  </a:cubicBezTo>
                  <a:cubicBezTo>
                    <a:pt x="307888" y="3234441"/>
                    <a:pt x="317424" y="3222092"/>
                    <a:pt x="320842" y="3208421"/>
                  </a:cubicBezTo>
                  <a:cubicBezTo>
                    <a:pt x="326353" y="3186377"/>
                    <a:pt x="328700" y="3163622"/>
                    <a:pt x="334211" y="3141578"/>
                  </a:cubicBezTo>
                  <a:cubicBezTo>
                    <a:pt x="342544" y="3108247"/>
                    <a:pt x="357310" y="3077761"/>
                    <a:pt x="374316" y="3048000"/>
                  </a:cubicBezTo>
                  <a:cubicBezTo>
                    <a:pt x="382288" y="3034050"/>
                    <a:pt x="390767" y="3020237"/>
                    <a:pt x="401053" y="3007894"/>
                  </a:cubicBezTo>
                  <a:cubicBezTo>
                    <a:pt x="413156" y="2993370"/>
                    <a:pt x="429055" y="2982313"/>
                    <a:pt x="441158" y="2967789"/>
                  </a:cubicBezTo>
                  <a:cubicBezTo>
                    <a:pt x="487672" y="2911972"/>
                    <a:pt x="442163" y="2936262"/>
                    <a:pt x="508000" y="2914315"/>
                  </a:cubicBezTo>
                  <a:cubicBezTo>
                    <a:pt x="550370" y="2850760"/>
                    <a:pt x="519495" y="2879290"/>
                    <a:pt x="614948" y="2847473"/>
                  </a:cubicBezTo>
                  <a:lnTo>
                    <a:pt x="655053" y="2834105"/>
                  </a:lnTo>
                  <a:lnTo>
                    <a:pt x="775369" y="2753894"/>
                  </a:lnTo>
                  <a:lnTo>
                    <a:pt x="815474" y="2727157"/>
                  </a:lnTo>
                  <a:cubicBezTo>
                    <a:pt x="824386" y="2709333"/>
                    <a:pt x="834361" y="2692001"/>
                    <a:pt x="842211" y="2673684"/>
                  </a:cubicBezTo>
                  <a:cubicBezTo>
                    <a:pt x="847762" y="2660732"/>
                    <a:pt x="849277" y="2646182"/>
                    <a:pt x="855579" y="2633578"/>
                  </a:cubicBezTo>
                  <a:cubicBezTo>
                    <a:pt x="862764" y="2619207"/>
                    <a:pt x="873404" y="2606841"/>
                    <a:pt x="882316" y="2593473"/>
                  </a:cubicBezTo>
                  <a:cubicBezTo>
                    <a:pt x="886772" y="2580105"/>
                    <a:pt x="892627" y="2567124"/>
                    <a:pt x="895684" y="2553368"/>
                  </a:cubicBezTo>
                  <a:cubicBezTo>
                    <a:pt x="909021" y="2493353"/>
                    <a:pt x="915984" y="2410778"/>
                    <a:pt x="922421" y="2352842"/>
                  </a:cubicBezTo>
                  <a:cubicBezTo>
                    <a:pt x="917965" y="2254807"/>
                    <a:pt x="916580" y="2156583"/>
                    <a:pt x="909053" y="2058736"/>
                  </a:cubicBezTo>
                  <a:cubicBezTo>
                    <a:pt x="906668" y="2027734"/>
                    <a:pt x="890448" y="1994973"/>
                    <a:pt x="882316" y="1965157"/>
                  </a:cubicBezTo>
                  <a:cubicBezTo>
                    <a:pt x="872648" y="1929706"/>
                    <a:pt x="864491" y="1893859"/>
                    <a:pt x="855579" y="1858210"/>
                  </a:cubicBezTo>
                  <a:cubicBezTo>
                    <a:pt x="851294" y="1841071"/>
                    <a:pt x="838434" y="1783814"/>
                    <a:pt x="828842" y="1764631"/>
                  </a:cubicBezTo>
                  <a:cubicBezTo>
                    <a:pt x="821657" y="1750260"/>
                    <a:pt x="811017" y="1737894"/>
                    <a:pt x="802105" y="1724526"/>
                  </a:cubicBezTo>
                  <a:cubicBezTo>
                    <a:pt x="797649" y="1711158"/>
                    <a:pt x="795039" y="1697025"/>
                    <a:pt x="788737" y="1684421"/>
                  </a:cubicBezTo>
                  <a:cubicBezTo>
                    <a:pt x="781552" y="1670050"/>
                    <a:pt x="768525" y="1658997"/>
                    <a:pt x="762000" y="1644315"/>
                  </a:cubicBezTo>
                  <a:cubicBezTo>
                    <a:pt x="750554" y="1618561"/>
                    <a:pt x="744175" y="1590842"/>
                    <a:pt x="735263" y="1564105"/>
                  </a:cubicBezTo>
                  <a:lnTo>
                    <a:pt x="708526" y="1483894"/>
                  </a:lnTo>
                  <a:lnTo>
                    <a:pt x="695158" y="1443789"/>
                  </a:lnTo>
                  <a:cubicBezTo>
                    <a:pt x="690702" y="1430421"/>
                    <a:pt x="688092" y="1416288"/>
                    <a:pt x="681790" y="1403684"/>
                  </a:cubicBezTo>
                  <a:lnTo>
                    <a:pt x="668421" y="137694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829499" y="2232526"/>
              <a:ext cx="187887" cy="255314"/>
            </a:xfrm>
            <a:custGeom>
              <a:avLst/>
              <a:gdLst>
                <a:gd name="connsiteX0" fmla="*/ 40834 w 187887"/>
                <a:gd name="connsiteY0" fmla="*/ 160421 h 255314"/>
                <a:gd name="connsiteX1" fmla="*/ 14097 w 187887"/>
                <a:gd name="connsiteY1" fmla="*/ 13369 h 255314"/>
                <a:gd name="connsiteX2" fmla="*/ 54203 w 187887"/>
                <a:gd name="connsiteY2" fmla="*/ 0 h 255314"/>
                <a:gd name="connsiteX3" fmla="*/ 94308 w 187887"/>
                <a:gd name="connsiteY3" fmla="*/ 26737 h 255314"/>
                <a:gd name="connsiteX4" fmla="*/ 107676 w 187887"/>
                <a:gd name="connsiteY4" fmla="*/ 66842 h 255314"/>
                <a:gd name="connsiteX5" fmla="*/ 134413 w 187887"/>
                <a:gd name="connsiteY5" fmla="*/ 106948 h 255314"/>
                <a:gd name="connsiteX6" fmla="*/ 147782 w 187887"/>
                <a:gd name="connsiteY6" fmla="*/ 147053 h 255314"/>
                <a:gd name="connsiteX7" fmla="*/ 187887 w 187887"/>
                <a:gd name="connsiteY7" fmla="*/ 227263 h 255314"/>
                <a:gd name="connsiteX8" fmla="*/ 107676 w 187887"/>
                <a:gd name="connsiteY8" fmla="*/ 240632 h 255314"/>
                <a:gd name="connsiteX9" fmla="*/ 80939 w 187887"/>
                <a:gd name="connsiteY9" fmla="*/ 200527 h 255314"/>
                <a:gd name="connsiteX10" fmla="*/ 40834 w 187887"/>
                <a:gd name="connsiteY10" fmla="*/ 160421 h 25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87" h="255314">
                  <a:moveTo>
                    <a:pt x="40834" y="160421"/>
                  </a:moveTo>
                  <a:cubicBezTo>
                    <a:pt x="29694" y="129228"/>
                    <a:pt x="-25485" y="82638"/>
                    <a:pt x="14097" y="13369"/>
                  </a:cubicBezTo>
                  <a:cubicBezTo>
                    <a:pt x="21089" y="1134"/>
                    <a:pt x="40834" y="4456"/>
                    <a:pt x="54203" y="0"/>
                  </a:cubicBezTo>
                  <a:cubicBezTo>
                    <a:pt x="67571" y="8912"/>
                    <a:pt x="84271" y="14191"/>
                    <a:pt x="94308" y="26737"/>
                  </a:cubicBezTo>
                  <a:cubicBezTo>
                    <a:pt x="103111" y="37741"/>
                    <a:pt x="101374" y="54238"/>
                    <a:pt x="107676" y="66842"/>
                  </a:cubicBezTo>
                  <a:cubicBezTo>
                    <a:pt x="114861" y="81213"/>
                    <a:pt x="127228" y="92577"/>
                    <a:pt x="134413" y="106948"/>
                  </a:cubicBezTo>
                  <a:cubicBezTo>
                    <a:pt x="140715" y="119552"/>
                    <a:pt x="141480" y="134449"/>
                    <a:pt x="147782" y="147053"/>
                  </a:cubicBezTo>
                  <a:cubicBezTo>
                    <a:pt x="199612" y="250713"/>
                    <a:pt x="154283" y="126457"/>
                    <a:pt x="187887" y="227263"/>
                  </a:cubicBezTo>
                  <a:cubicBezTo>
                    <a:pt x="156136" y="248431"/>
                    <a:pt x="145414" y="270821"/>
                    <a:pt x="107676" y="240632"/>
                  </a:cubicBezTo>
                  <a:cubicBezTo>
                    <a:pt x="95130" y="230595"/>
                    <a:pt x="93485" y="210564"/>
                    <a:pt x="80939" y="200527"/>
                  </a:cubicBezTo>
                  <a:cubicBezTo>
                    <a:pt x="32379" y="161679"/>
                    <a:pt x="51974" y="191614"/>
                    <a:pt x="40834" y="1604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67175" y="949158"/>
              <a:ext cx="2820737" cy="1096210"/>
            </a:xfrm>
            <a:custGeom>
              <a:avLst/>
              <a:gdLst>
                <a:gd name="connsiteX0" fmla="*/ 2740527 w 2820737"/>
                <a:gd name="connsiteY0" fmla="*/ 467895 h 1096210"/>
                <a:gd name="connsiteX1" fmla="*/ 2767263 w 2820737"/>
                <a:gd name="connsiteY1" fmla="*/ 401053 h 1096210"/>
                <a:gd name="connsiteX2" fmla="*/ 2820737 w 2820737"/>
                <a:gd name="connsiteY2" fmla="*/ 320842 h 1096210"/>
                <a:gd name="connsiteX3" fmla="*/ 2767263 w 2820737"/>
                <a:gd name="connsiteY3" fmla="*/ 254000 h 1096210"/>
                <a:gd name="connsiteX4" fmla="*/ 2646948 w 2820737"/>
                <a:gd name="connsiteY4" fmla="*/ 147053 h 1096210"/>
                <a:gd name="connsiteX5" fmla="*/ 2606842 w 2820737"/>
                <a:gd name="connsiteY5" fmla="*/ 133684 h 1096210"/>
                <a:gd name="connsiteX6" fmla="*/ 2566737 w 2820737"/>
                <a:gd name="connsiteY6" fmla="*/ 106947 h 1096210"/>
                <a:gd name="connsiteX7" fmla="*/ 2526632 w 2820737"/>
                <a:gd name="connsiteY7" fmla="*/ 93579 h 1096210"/>
                <a:gd name="connsiteX8" fmla="*/ 2406316 w 2820737"/>
                <a:gd name="connsiteY8" fmla="*/ 66842 h 1096210"/>
                <a:gd name="connsiteX9" fmla="*/ 2312737 w 2820737"/>
                <a:gd name="connsiteY9" fmla="*/ 40105 h 1096210"/>
                <a:gd name="connsiteX10" fmla="*/ 2072106 w 2820737"/>
                <a:gd name="connsiteY10" fmla="*/ 13368 h 1096210"/>
                <a:gd name="connsiteX11" fmla="*/ 1858211 w 2820737"/>
                <a:gd name="connsiteY11" fmla="*/ 0 h 1096210"/>
                <a:gd name="connsiteX12" fmla="*/ 1510632 w 2820737"/>
                <a:gd name="connsiteY12" fmla="*/ 13368 h 1096210"/>
                <a:gd name="connsiteX13" fmla="*/ 1430421 w 2820737"/>
                <a:gd name="connsiteY13" fmla="*/ 40105 h 1096210"/>
                <a:gd name="connsiteX14" fmla="*/ 1376948 w 2820737"/>
                <a:gd name="connsiteY14" fmla="*/ 53474 h 1096210"/>
                <a:gd name="connsiteX15" fmla="*/ 1336842 w 2820737"/>
                <a:gd name="connsiteY15" fmla="*/ 66842 h 1096210"/>
                <a:gd name="connsiteX16" fmla="*/ 1216527 w 2820737"/>
                <a:gd name="connsiteY16" fmla="*/ 80210 h 1096210"/>
                <a:gd name="connsiteX17" fmla="*/ 1042737 w 2820737"/>
                <a:gd name="connsiteY17" fmla="*/ 120316 h 1096210"/>
                <a:gd name="connsiteX18" fmla="*/ 989263 w 2820737"/>
                <a:gd name="connsiteY18" fmla="*/ 133684 h 1096210"/>
                <a:gd name="connsiteX19" fmla="*/ 909053 w 2820737"/>
                <a:gd name="connsiteY19" fmla="*/ 160421 h 1096210"/>
                <a:gd name="connsiteX20" fmla="*/ 855579 w 2820737"/>
                <a:gd name="connsiteY20" fmla="*/ 187158 h 1096210"/>
                <a:gd name="connsiteX21" fmla="*/ 775369 w 2820737"/>
                <a:gd name="connsiteY21" fmla="*/ 213895 h 1096210"/>
                <a:gd name="connsiteX22" fmla="*/ 721895 w 2820737"/>
                <a:gd name="connsiteY22" fmla="*/ 240631 h 1096210"/>
                <a:gd name="connsiteX23" fmla="*/ 681790 w 2820737"/>
                <a:gd name="connsiteY23" fmla="*/ 267368 h 1096210"/>
                <a:gd name="connsiteX24" fmla="*/ 588211 w 2820737"/>
                <a:gd name="connsiteY24" fmla="*/ 307474 h 1096210"/>
                <a:gd name="connsiteX25" fmla="*/ 548106 w 2820737"/>
                <a:gd name="connsiteY25" fmla="*/ 347579 h 1096210"/>
                <a:gd name="connsiteX26" fmla="*/ 467895 w 2820737"/>
                <a:gd name="connsiteY26" fmla="*/ 414421 h 1096210"/>
                <a:gd name="connsiteX27" fmla="*/ 427790 w 2820737"/>
                <a:gd name="connsiteY27" fmla="*/ 494631 h 1096210"/>
                <a:gd name="connsiteX28" fmla="*/ 387685 w 2820737"/>
                <a:gd name="connsiteY28" fmla="*/ 521368 h 1096210"/>
                <a:gd name="connsiteX29" fmla="*/ 320842 w 2820737"/>
                <a:gd name="connsiteY29" fmla="*/ 601579 h 1096210"/>
                <a:gd name="connsiteX30" fmla="*/ 240632 w 2820737"/>
                <a:gd name="connsiteY30" fmla="*/ 561474 h 1096210"/>
                <a:gd name="connsiteX31" fmla="*/ 160421 w 2820737"/>
                <a:gd name="connsiteY31" fmla="*/ 534737 h 1096210"/>
                <a:gd name="connsiteX32" fmla="*/ 80211 w 2820737"/>
                <a:gd name="connsiteY32" fmla="*/ 481263 h 1096210"/>
                <a:gd name="connsiteX33" fmla="*/ 0 w 2820737"/>
                <a:gd name="connsiteY33" fmla="*/ 454526 h 1096210"/>
                <a:gd name="connsiteX34" fmla="*/ 40106 w 2820737"/>
                <a:gd name="connsiteY34" fmla="*/ 534737 h 1096210"/>
                <a:gd name="connsiteX35" fmla="*/ 80211 w 2820737"/>
                <a:gd name="connsiteY35" fmla="*/ 614947 h 1096210"/>
                <a:gd name="connsiteX36" fmla="*/ 133685 w 2820737"/>
                <a:gd name="connsiteY36" fmla="*/ 775368 h 1096210"/>
                <a:gd name="connsiteX37" fmla="*/ 160421 w 2820737"/>
                <a:gd name="connsiteY37" fmla="*/ 855579 h 1096210"/>
                <a:gd name="connsiteX38" fmla="*/ 187158 w 2820737"/>
                <a:gd name="connsiteY38" fmla="*/ 909053 h 1096210"/>
                <a:gd name="connsiteX39" fmla="*/ 213895 w 2820737"/>
                <a:gd name="connsiteY39" fmla="*/ 989263 h 1096210"/>
                <a:gd name="connsiteX40" fmla="*/ 254000 w 2820737"/>
                <a:gd name="connsiteY40" fmla="*/ 1069474 h 1096210"/>
                <a:gd name="connsiteX41" fmla="*/ 360948 w 2820737"/>
                <a:gd name="connsiteY41" fmla="*/ 1096210 h 1096210"/>
                <a:gd name="connsiteX42" fmla="*/ 828842 w 2820737"/>
                <a:gd name="connsiteY42" fmla="*/ 1082842 h 1096210"/>
                <a:gd name="connsiteX43" fmla="*/ 788737 w 2820737"/>
                <a:gd name="connsiteY43" fmla="*/ 1056105 h 1096210"/>
                <a:gd name="connsiteX44" fmla="*/ 762000 w 2820737"/>
                <a:gd name="connsiteY44" fmla="*/ 1016000 h 1096210"/>
                <a:gd name="connsiteX45" fmla="*/ 681790 w 2820737"/>
                <a:gd name="connsiteY45" fmla="*/ 962526 h 1096210"/>
                <a:gd name="connsiteX46" fmla="*/ 655053 w 2820737"/>
                <a:gd name="connsiteY46" fmla="*/ 922421 h 1096210"/>
                <a:gd name="connsiteX47" fmla="*/ 614948 w 2820737"/>
                <a:gd name="connsiteY47" fmla="*/ 895684 h 1096210"/>
                <a:gd name="connsiteX48" fmla="*/ 561474 w 2820737"/>
                <a:gd name="connsiteY48" fmla="*/ 815474 h 1096210"/>
                <a:gd name="connsiteX49" fmla="*/ 628316 w 2820737"/>
                <a:gd name="connsiteY49" fmla="*/ 681789 h 1096210"/>
                <a:gd name="connsiteX50" fmla="*/ 668421 w 2820737"/>
                <a:gd name="connsiteY50" fmla="*/ 655053 h 1096210"/>
                <a:gd name="connsiteX51" fmla="*/ 708527 w 2820737"/>
                <a:gd name="connsiteY51" fmla="*/ 614947 h 1096210"/>
                <a:gd name="connsiteX52" fmla="*/ 895685 w 2820737"/>
                <a:gd name="connsiteY52" fmla="*/ 508000 h 1096210"/>
                <a:gd name="connsiteX53" fmla="*/ 1016000 w 2820737"/>
                <a:gd name="connsiteY53" fmla="*/ 454526 h 1096210"/>
                <a:gd name="connsiteX54" fmla="*/ 1176421 w 2820737"/>
                <a:gd name="connsiteY54" fmla="*/ 401053 h 1096210"/>
                <a:gd name="connsiteX55" fmla="*/ 1216527 w 2820737"/>
                <a:gd name="connsiteY55" fmla="*/ 387684 h 1096210"/>
                <a:gd name="connsiteX56" fmla="*/ 1256632 w 2820737"/>
                <a:gd name="connsiteY56" fmla="*/ 374316 h 1096210"/>
                <a:gd name="connsiteX57" fmla="*/ 1911685 w 2820737"/>
                <a:gd name="connsiteY57" fmla="*/ 387684 h 1096210"/>
                <a:gd name="connsiteX58" fmla="*/ 1991895 w 2820737"/>
                <a:gd name="connsiteY58" fmla="*/ 414421 h 1096210"/>
                <a:gd name="connsiteX59" fmla="*/ 2032000 w 2820737"/>
                <a:gd name="connsiteY59" fmla="*/ 427789 h 1096210"/>
                <a:gd name="connsiteX60" fmla="*/ 2072106 w 2820737"/>
                <a:gd name="connsiteY60" fmla="*/ 441158 h 1096210"/>
                <a:gd name="connsiteX61" fmla="*/ 2112211 w 2820737"/>
                <a:gd name="connsiteY61" fmla="*/ 467895 h 1096210"/>
                <a:gd name="connsiteX62" fmla="*/ 2192421 w 2820737"/>
                <a:gd name="connsiteY62" fmla="*/ 494631 h 1096210"/>
                <a:gd name="connsiteX63" fmla="*/ 2232527 w 2820737"/>
                <a:gd name="connsiteY63" fmla="*/ 508000 h 1096210"/>
                <a:gd name="connsiteX64" fmla="*/ 2272632 w 2820737"/>
                <a:gd name="connsiteY64" fmla="*/ 534737 h 1096210"/>
                <a:gd name="connsiteX65" fmla="*/ 2366211 w 2820737"/>
                <a:gd name="connsiteY65" fmla="*/ 574842 h 1096210"/>
                <a:gd name="connsiteX66" fmla="*/ 2419685 w 2820737"/>
                <a:gd name="connsiteY66" fmla="*/ 614947 h 1096210"/>
                <a:gd name="connsiteX67" fmla="*/ 2459790 w 2820737"/>
                <a:gd name="connsiteY67" fmla="*/ 628316 h 1096210"/>
                <a:gd name="connsiteX68" fmla="*/ 2513263 w 2820737"/>
                <a:gd name="connsiteY68" fmla="*/ 655053 h 1096210"/>
                <a:gd name="connsiteX69" fmla="*/ 2593474 w 2820737"/>
                <a:gd name="connsiteY69" fmla="*/ 721895 h 1096210"/>
                <a:gd name="connsiteX70" fmla="*/ 2633579 w 2820737"/>
                <a:gd name="connsiteY70" fmla="*/ 748631 h 1096210"/>
                <a:gd name="connsiteX71" fmla="*/ 2687053 w 2820737"/>
                <a:gd name="connsiteY71" fmla="*/ 574842 h 1096210"/>
                <a:gd name="connsiteX72" fmla="*/ 2700421 w 2820737"/>
                <a:gd name="connsiteY72" fmla="*/ 521368 h 1096210"/>
                <a:gd name="connsiteX73" fmla="*/ 2740527 w 2820737"/>
                <a:gd name="connsiteY73" fmla="*/ 467895 h 109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20737" h="1096210">
                  <a:moveTo>
                    <a:pt x="2740527" y="467895"/>
                  </a:moveTo>
                  <a:cubicBezTo>
                    <a:pt x="2751667" y="447843"/>
                    <a:pt x="2755772" y="422120"/>
                    <a:pt x="2767263" y="401053"/>
                  </a:cubicBezTo>
                  <a:cubicBezTo>
                    <a:pt x="2782650" y="372843"/>
                    <a:pt x="2820737" y="320842"/>
                    <a:pt x="2820737" y="320842"/>
                  </a:cubicBezTo>
                  <a:cubicBezTo>
                    <a:pt x="2797503" y="251139"/>
                    <a:pt x="2824550" y="304922"/>
                    <a:pt x="2767263" y="254000"/>
                  </a:cubicBezTo>
                  <a:cubicBezTo>
                    <a:pt x="2721704" y="213503"/>
                    <a:pt x="2698963" y="173060"/>
                    <a:pt x="2646948" y="147053"/>
                  </a:cubicBezTo>
                  <a:cubicBezTo>
                    <a:pt x="2634344" y="140751"/>
                    <a:pt x="2619446" y="139986"/>
                    <a:pt x="2606842" y="133684"/>
                  </a:cubicBezTo>
                  <a:cubicBezTo>
                    <a:pt x="2592471" y="126499"/>
                    <a:pt x="2581108" y="114132"/>
                    <a:pt x="2566737" y="106947"/>
                  </a:cubicBezTo>
                  <a:cubicBezTo>
                    <a:pt x="2554133" y="100645"/>
                    <a:pt x="2540181" y="97450"/>
                    <a:pt x="2526632" y="93579"/>
                  </a:cubicBezTo>
                  <a:cubicBezTo>
                    <a:pt x="2430557" y="66129"/>
                    <a:pt x="2516597" y="94412"/>
                    <a:pt x="2406316" y="66842"/>
                  </a:cubicBezTo>
                  <a:cubicBezTo>
                    <a:pt x="2304387" y="41360"/>
                    <a:pt x="2437765" y="65111"/>
                    <a:pt x="2312737" y="40105"/>
                  </a:cubicBezTo>
                  <a:cubicBezTo>
                    <a:pt x="2222890" y="22135"/>
                    <a:pt x="2173836" y="20634"/>
                    <a:pt x="2072106" y="13368"/>
                  </a:cubicBezTo>
                  <a:lnTo>
                    <a:pt x="1858211" y="0"/>
                  </a:lnTo>
                  <a:cubicBezTo>
                    <a:pt x="1742351" y="4456"/>
                    <a:pt x="1626071" y="2546"/>
                    <a:pt x="1510632" y="13368"/>
                  </a:cubicBezTo>
                  <a:cubicBezTo>
                    <a:pt x="1482572" y="15999"/>
                    <a:pt x="1457763" y="33269"/>
                    <a:pt x="1430421" y="40105"/>
                  </a:cubicBezTo>
                  <a:cubicBezTo>
                    <a:pt x="1412597" y="44561"/>
                    <a:pt x="1394614" y="48427"/>
                    <a:pt x="1376948" y="53474"/>
                  </a:cubicBezTo>
                  <a:cubicBezTo>
                    <a:pt x="1363398" y="57345"/>
                    <a:pt x="1350742" y="64525"/>
                    <a:pt x="1336842" y="66842"/>
                  </a:cubicBezTo>
                  <a:cubicBezTo>
                    <a:pt x="1297039" y="73476"/>
                    <a:pt x="1256473" y="74503"/>
                    <a:pt x="1216527" y="80210"/>
                  </a:cubicBezTo>
                  <a:cubicBezTo>
                    <a:pt x="1168526" y="87067"/>
                    <a:pt x="1082985" y="110254"/>
                    <a:pt x="1042737" y="120316"/>
                  </a:cubicBezTo>
                  <a:cubicBezTo>
                    <a:pt x="1024912" y="124772"/>
                    <a:pt x="1006693" y="127874"/>
                    <a:pt x="989263" y="133684"/>
                  </a:cubicBezTo>
                  <a:cubicBezTo>
                    <a:pt x="962526" y="142596"/>
                    <a:pt x="934261" y="147817"/>
                    <a:pt x="909053" y="160421"/>
                  </a:cubicBezTo>
                  <a:cubicBezTo>
                    <a:pt x="891228" y="169333"/>
                    <a:pt x="874082" y="179757"/>
                    <a:pt x="855579" y="187158"/>
                  </a:cubicBezTo>
                  <a:cubicBezTo>
                    <a:pt x="829412" y="197625"/>
                    <a:pt x="800577" y="201292"/>
                    <a:pt x="775369" y="213895"/>
                  </a:cubicBezTo>
                  <a:cubicBezTo>
                    <a:pt x="757544" y="222807"/>
                    <a:pt x="739198" y="230744"/>
                    <a:pt x="721895" y="240631"/>
                  </a:cubicBezTo>
                  <a:cubicBezTo>
                    <a:pt x="707945" y="248602"/>
                    <a:pt x="696161" y="260183"/>
                    <a:pt x="681790" y="267368"/>
                  </a:cubicBezTo>
                  <a:cubicBezTo>
                    <a:pt x="623606" y="296460"/>
                    <a:pt x="653119" y="261111"/>
                    <a:pt x="588211" y="307474"/>
                  </a:cubicBezTo>
                  <a:cubicBezTo>
                    <a:pt x="572827" y="318463"/>
                    <a:pt x="562630" y="335476"/>
                    <a:pt x="548106" y="347579"/>
                  </a:cubicBezTo>
                  <a:cubicBezTo>
                    <a:pt x="436434" y="440638"/>
                    <a:pt x="585061" y="297255"/>
                    <a:pt x="467895" y="414421"/>
                  </a:cubicBezTo>
                  <a:cubicBezTo>
                    <a:pt x="457022" y="447040"/>
                    <a:pt x="453706" y="468715"/>
                    <a:pt x="427790" y="494631"/>
                  </a:cubicBezTo>
                  <a:cubicBezTo>
                    <a:pt x="416429" y="505992"/>
                    <a:pt x="401053" y="512456"/>
                    <a:pt x="387685" y="521368"/>
                  </a:cubicBezTo>
                  <a:cubicBezTo>
                    <a:pt x="372938" y="550861"/>
                    <a:pt x="362069" y="594708"/>
                    <a:pt x="320842" y="601579"/>
                  </a:cubicBezTo>
                  <a:cubicBezTo>
                    <a:pt x="294251" y="606011"/>
                    <a:pt x="259676" y="569938"/>
                    <a:pt x="240632" y="561474"/>
                  </a:cubicBezTo>
                  <a:cubicBezTo>
                    <a:pt x="214878" y="550028"/>
                    <a:pt x="160421" y="534737"/>
                    <a:pt x="160421" y="534737"/>
                  </a:cubicBezTo>
                  <a:cubicBezTo>
                    <a:pt x="133684" y="516912"/>
                    <a:pt x="110696" y="491425"/>
                    <a:pt x="80211" y="481263"/>
                  </a:cubicBezTo>
                  <a:lnTo>
                    <a:pt x="0" y="454526"/>
                  </a:lnTo>
                  <a:cubicBezTo>
                    <a:pt x="33605" y="555337"/>
                    <a:pt x="-11727" y="431069"/>
                    <a:pt x="40106" y="534737"/>
                  </a:cubicBezTo>
                  <a:cubicBezTo>
                    <a:pt x="95451" y="645428"/>
                    <a:pt x="3589" y="500016"/>
                    <a:pt x="80211" y="614947"/>
                  </a:cubicBezTo>
                  <a:lnTo>
                    <a:pt x="133685" y="775368"/>
                  </a:lnTo>
                  <a:cubicBezTo>
                    <a:pt x="133686" y="775370"/>
                    <a:pt x="160420" y="855576"/>
                    <a:pt x="160421" y="855579"/>
                  </a:cubicBezTo>
                  <a:cubicBezTo>
                    <a:pt x="169333" y="873404"/>
                    <a:pt x="179757" y="890550"/>
                    <a:pt x="187158" y="909053"/>
                  </a:cubicBezTo>
                  <a:cubicBezTo>
                    <a:pt x="197625" y="935220"/>
                    <a:pt x="204983" y="962526"/>
                    <a:pt x="213895" y="989263"/>
                  </a:cubicBezTo>
                  <a:cubicBezTo>
                    <a:pt x="222702" y="1015683"/>
                    <a:pt x="230440" y="1050627"/>
                    <a:pt x="254000" y="1069474"/>
                  </a:cubicBezTo>
                  <a:cubicBezTo>
                    <a:pt x="267702" y="1080435"/>
                    <a:pt x="357620" y="1095545"/>
                    <a:pt x="360948" y="1096210"/>
                  </a:cubicBezTo>
                  <a:cubicBezTo>
                    <a:pt x="516913" y="1091754"/>
                    <a:pt x="673495" y="1097406"/>
                    <a:pt x="828842" y="1082842"/>
                  </a:cubicBezTo>
                  <a:cubicBezTo>
                    <a:pt x="844839" y="1081342"/>
                    <a:pt x="800098" y="1067466"/>
                    <a:pt x="788737" y="1056105"/>
                  </a:cubicBezTo>
                  <a:cubicBezTo>
                    <a:pt x="777376" y="1044744"/>
                    <a:pt x="774091" y="1026580"/>
                    <a:pt x="762000" y="1016000"/>
                  </a:cubicBezTo>
                  <a:cubicBezTo>
                    <a:pt x="737817" y="994840"/>
                    <a:pt x="681790" y="962526"/>
                    <a:pt x="681790" y="962526"/>
                  </a:cubicBezTo>
                  <a:cubicBezTo>
                    <a:pt x="672878" y="949158"/>
                    <a:pt x="666414" y="933782"/>
                    <a:pt x="655053" y="922421"/>
                  </a:cubicBezTo>
                  <a:cubicBezTo>
                    <a:pt x="643692" y="911060"/>
                    <a:pt x="625528" y="907775"/>
                    <a:pt x="614948" y="895684"/>
                  </a:cubicBezTo>
                  <a:cubicBezTo>
                    <a:pt x="593788" y="871501"/>
                    <a:pt x="561474" y="815474"/>
                    <a:pt x="561474" y="815474"/>
                  </a:cubicBezTo>
                  <a:cubicBezTo>
                    <a:pt x="573535" y="767228"/>
                    <a:pt x="580566" y="713621"/>
                    <a:pt x="628316" y="681789"/>
                  </a:cubicBezTo>
                  <a:cubicBezTo>
                    <a:pt x="641684" y="672877"/>
                    <a:pt x="656078" y="665339"/>
                    <a:pt x="668421" y="655053"/>
                  </a:cubicBezTo>
                  <a:cubicBezTo>
                    <a:pt x="682945" y="642950"/>
                    <a:pt x="693603" y="626554"/>
                    <a:pt x="708527" y="614947"/>
                  </a:cubicBezTo>
                  <a:cubicBezTo>
                    <a:pt x="872628" y="487313"/>
                    <a:pt x="697075" y="640408"/>
                    <a:pt x="895685" y="508000"/>
                  </a:cubicBezTo>
                  <a:cubicBezTo>
                    <a:pt x="959238" y="465631"/>
                    <a:pt x="920550" y="486343"/>
                    <a:pt x="1016000" y="454526"/>
                  </a:cubicBezTo>
                  <a:lnTo>
                    <a:pt x="1176421" y="401053"/>
                  </a:lnTo>
                  <a:lnTo>
                    <a:pt x="1216527" y="387684"/>
                  </a:lnTo>
                  <a:lnTo>
                    <a:pt x="1256632" y="374316"/>
                  </a:lnTo>
                  <a:cubicBezTo>
                    <a:pt x="1474983" y="378772"/>
                    <a:pt x="1693613" y="375789"/>
                    <a:pt x="1911685" y="387684"/>
                  </a:cubicBezTo>
                  <a:cubicBezTo>
                    <a:pt x="1939826" y="389219"/>
                    <a:pt x="1965158" y="405509"/>
                    <a:pt x="1991895" y="414421"/>
                  </a:cubicBezTo>
                  <a:lnTo>
                    <a:pt x="2032000" y="427789"/>
                  </a:lnTo>
                  <a:cubicBezTo>
                    <a:pt x="2045369" y="432245"/>
                    <a:pt x="2060381" y="433341"/>
                    <a:pt x="2072106" y="441158"/>
                  </a:cubicBezTo>
                  <a:cubicBezTo>
                    <a:pt x="2085474" y="450070"/>
                    <a:pt x="2097529" y="461370"/>
                    <a:pt x="2112211" y="467895"/>
                  </a:cubicBezTo>
                  <a:cubicBezTo>
                    <a:pt x="2137965" y="479341"/>
                    <a:pt x="2165684" y="485719"/>
                    <a:pt x="2192421" y="494631"/>
                  </a:cubicBezTo>
                  <a:cubicBezTo>
                    <a:pt x="2205790" y="499087"/>
                    <a:pt x="2220802" y="500183"/>
                    <a:pt x="2232527" y="508000"/>
                  </a:cubicBezTo>
                  <a:cubicBezTo>
                    <a:pt x="2245895" y="516912"/>
                    <a:pt x="2258261" y="527552"/>
                    <a:pt x="2272632" y="534737"/>
                  </a:cubicBezTo>
                  <a:cubicBezTo>
                    <a:pt x="2363608" y="580225"/>
                    <a:pt x="2254927" y="505290"/>
                    <a:pt x="2366211" y="574842"/>
                  </a:cubicBezTo>
                  <a:cubicBezTo>
                    <a:pt x="2385105" y="586651"/>
                    <a:pt x="2400340" y="603893"/>
                    <a:pt x="2419685" y="614947"/>
                  </a:cubicBezTo>
                  <a:cubicBezTo>
                    <a:pt x="2431920" y="621938"/>
                    <a:pt x="2446838" y="622765"/>
                    <a:pt x="2459790" y="628316"/>
                  </a:cubicBezTo>
                  <a:cubicBezTo>
                    <a:pt x="2478107" y="636166"/>
                    <a:pt x="2495960" y="645166"/>
                    <a:pt x="2513263" y="655053"/>
                  </a:cubicBezTo>
                  <a:cubicBezTo>
                    <a:pt x="2576637" y="691266"/>
                    <a:pt x="2533139" y="671616"/>
                    <a:pt x="2593474" y="721895"/>
                  </a:cubicBezTo>
                  <a:cubicBezTo>
                    <a:pt x="2605817" y="732181"/>
                    <a:pt x="2620211" y="739719"/>
                    <a:pt x="2633579" y="748631"/>
                  </a:cubicBezTo>
                  <a:cubicBezTo>
                    <a:pt x="2726583" y="717631"/>
                    <a:pt x="2664930" y="751834"/>
                    <a:pt x="2687053" y="574842"/>
                  </a:cubicBezTo>
                  <a:cubicBezTo>
                    <a:pt x="2689332" y="556611"/>
                    <a:pt x="2692204" y="537801"/>
                    <a:pt x="2700421" y="521368"/>
                  </a:cubicBezTo>
                  <a:cubicBezTo>
                    <a:pt x="2728903" y="464405"/>
                    <a:pt x="2729387" y="487947"/>
                    <a:pt x="2740527" y="46789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eform 2"/>
          <p:cNvSpPr/>
          <p:nvPr/>
        </p:nvSpPr>
        <p:spPr>
          <a:xfrm>
            <a:off x="5326686" y="4425736"/>
            <a:ext cx="1089008" cy="196458"/>
          </a:xfrm>
          <a:custGeom>
            <a:avLst/>
            <a:gdLst>
              <a:gd name="connsiteX0" fmla="*/ 381972 w 1089008"/>
              <a:gd name="connsiteY0" fmla="*/ 26235 h 196458"/>
              <a:gd name="connsiteX1" fmla="*/ 93920 w 1089008"/>
              <a:gd name="connsiteY1" fmla="*/ 39329 h 196458"/>
              <a:gd name="connsiteX2" fmla="*/ 54641 w 1089008"/>
              <a:gd name="connsiteY2" fmla="*/ 52423 h 196458"/>
              <a:gd name="connsiteX3" fmla="*/ 15361 w 1089008"/>
              <a:gd name="connsiteY3" fmla="*/ 78611 h 196458"/>
              <a:gd name="connsiteX4" fmla="*/ 15361 w 1089008"/>
              <a:gd name="connsiteY4" fmla="*/ 170270 h 196458"/>
              <a:gd name="connsiteX5" fmla="*/ 93920 w 1089008"/>
              <a:gd name="connsiteY5" fmla="*/ 196458 h 196458"/>
              <a:gd name="connsiteX6" fmla="*/ 774770 w 1089008"/>
              <a:gd name="connsiteY6" fmla="*/ 183364 h 196458"/>
              <a:gd name="connsiteX7" fmla="*/ 1010448 w 1089008"/>
              <a:gd name="connsiteY7" fmla="*/ 170270 h 196458"/>
              <a:gd name="connsiteX8" fmla="*/ 1049728 w 1089008"/>
              <a:gd name="connsiteY8" fmla="*/ 157176 h 196458"/>
              <a:gd name="connsiteX9" fmla="*/ 1089008 w 1089008"/>
              <a:gd name="connsiteY9" fmla="*/ 78611 h 196458"/>
              <a:gd name="connsiteX10" fmla="*/ 1075914 w 1089008"/>
              <a:gd name="connsiteY10" fmla="*/ 13141 h 196458"/>
              <a:gd name="connsiteX11" fmla="*/ 1036635 w 1089008"/>
              <a:gd name="connsiteY11" fmla="*/ 47 h 196458"/>
              <a:gd name="connsiteX12" fmla="*/ 565277 w 1089008"/>
              <a:gd name="connsiteY12" fmla="*/ 13141 h 196458"/>
              <a:gd name="connsiteX13" fmla="*/ 316506 w 1089008"/>
              <a:gd name="connsiteY13" fmla="*/ 47 h 19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9008" h="196458">
                <a:moveTo>
                  <a:pt x="381972" y="26235"/>
                </a:moveTo>
                <a:cubicBezTo>
                  <a:pt x="285955" y="30600"/>
                  <a:pt x="189730" y="31664"/>
                  <a:pt x="93920" y="39329"/>
                </a:cubicBezTo>
                <a:cubicBezTo>
                  <a:pt x="80163" y="40430"/>
                  <a:pt x="66985" y="46251"/>
                  <a:pt x="54641" y="52423"/>
                </a:cubicBezTo>
                <a:cubicBezTo>
                  <a:pt x="40566" y="59461"/>
                  <a:pt x="28454" y="69882"/>
                  <a:pt x="15361" y="78611"/>
                </a:cubicBezTo>
                <a:cubicBezTo>
                  <a:pt x="6852" y="104141"/>
                  <a:pt x="-14475" y="144695"/>
                  <a:pt x="15361" y="170270"/>
                </a:cubicBezTo>
                <a:cubicBezTo>
                  <a:pt x="36318" y="188234"/>
                  <a:pt x="93920" y="196458"/>
                  <a:pt x="93920" y="196458"/>
                </a:cubicBezTo>
                <a:cubicBezTo>
                  <a:pt x="608885" y="165246"/>
                  <a:pt x="381907" y="162686"/>
                  <a:pt x="774770" y="183364"/>
                </a:cubicBezTo>
                <a:cubicBezTo>
                  <a:pt x="853329" y="178999"/>
                  <a:pt x="932122" y="177730"/>
                  <a:pt x="1010448" y="170270"/>
                </a:cubicBezTo>
                <a:cubicBezTo>
                  <a:pt x="1024187" y="168961"/>
                  <a:pt x="1038951" y="165798"/>
                  <a:pt x="1049728" y="157176"/>
                </a:cubicBezTo>
                <a:cubicBezTo>
                  <a:pt x="1072801" y="138716"/>
                  <a:pt x="1080383" y="104487"/>
                  <a:pt x="1089008" y="78611"/>
                </a:cubicBezTo>
                <a:cubicBezTo>
                  <a:pt x="1084643" y="56788"/>
                  <a:pt x="1088259" y="31659"/>
                  <a:pt x="1075914" y="13141"/>
                </a:cubicBezTo>
                <a:cubicBezTo>
                  <a:pt x="1068259" y="1657"/>
                  <a:pt x="1050436" y="47"/>
                  <a:pt x="1036635" y="47"/>
                </a:cubicBezTo>
                <a:cubicBezTo>
                  <a:pt x="879455" y="47"/>
                  <a:pt x="722396" y="8776"/>
                  <a:pt x="565277" y="13141"/>
                </a:cubicBezTo>
                <a:cubicBezTo>
                  <a:pt x="360205" y="-1508"/>
                  <a:pt x="443229" y="47"/>
                  <a:pt x="316506" y="4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47883" y="3374539"/>
            <a:ext cx="833886" cy="937143"/>
            <a:chOff x="983118" y="3637052"/>
            <a:chExt cx="833886" cy="937143"/>
          </a:xfrm>
        </p:grpSpPr>
        <p:sp>
          <p:nvSpPr>
            <p:cNvPr id="6" name="Freeform 5"/>
            <p:cNvSpPr/>
            <p:nvPr/>
          </p:nvSpPr>
          <p:spPr>
            <a:xfrm>
              <a:off x="983118" y="3637052"/>
              <a:ext cx="833886" cy="937143"/>
            </a:xfrm>
            <a:custGeom>
              <a:avLst/>
              <a:gdLst>
                <a:gd name="connsiteX0" fmla="*/ 27916 w 833886"/>
                <a:gd name="connsiteY0" fmla="*/ 98632 h 937143"/>
                <a:gd name="connsiteX1" fmla="*/ 3257 w 833886"/>
                <a:gd name="connsiteY1" fmla="*/ 160277 h 937143"/>
                <a:gd name="connsiteX2" fmla="*/ 27916 w 833886"/>
                <a:gd name="connsiteY2" fmla="*/ 591791 h 937143"/>
                <a:gd name="connsiteX3" fmla="*/ 40246 w 833886"/>
                <a:gd name="connsiteY3" fmla="*/ 801384 h 937143"/>
                <a:gd name="connsiteX4" fmla="*/ 163542 w 833886"/>
                <a:gd name="connsiteY4" fmla="*/ 900016 h 937143"/>
                <a:gd name="connsiteX5" fmla="*/ 262180 w 833886"/>
                <a:gd name="connsiteY5" fmla="*/ 924674 h 937143"/>
                <a:gd name="connsiteX6" fmla="*/ 299169 w 833886"/>
                <a:gd name="connsiteY6" fmla="*/ 912345 h 937143"/>
                <a:gd name="connsiteX7" fmla="*/ 422466 w 833886"/>
                <a:gd name="connsiteY7" fmla="*/ 937003 h 937143"/>
                <a:gd name="connsiteX8" fmla="*/ 459455 w 833886"/>
                <a:gd name="connsiteY8" fmla="*/ 924674 h 937143"/>
                <a:gd name="connsiteX9" fmla="*/ 508773 w 833886"/>
                <a:gd name="connsiteY9" fmla="*/ 937003 h 937143"/>
                <a:gd name="connsiteX10" fmla="*/ 582752 w 833886"/>
                <a:gd name="connsiteY10" fmla="*/ 912345 h 937143"/>
                <a:gd name="connsiteX11" fmla="*/ 656730 w 833886"/>
                <a:gd name="connsiteY11" fmla="*/ 863029 h 937143"/>
                <a:gd name="connsiteX12" fmla="*/ 730708 w 833886"/>
                <a:gd name="connsiteY12" fmla="*/ 826042 h 937143"/>
                <a:gd name="connsiteX13" fmla="*/ 780026 w 833886"/>
                <a:gd name="connsiteY13" fmla="*/ 752068 h 937143"/>
                <a:gd name="connsiteX14" fmla="*/ 817015 w 833886"/>
                <a:gd name="connsiteY14" fmla="*/ 665765 h 937143"/>
                <a:gd name="connsiteX15" fmla="*/ 817015 w 833886"/>
                <a:gd name="connsiteY15" fmla="*/ 357540 h 937143"/>
                <a:gd name="connsiteX16" fmla="*/ 792356 w 833886"/>
                <a:gd name="connsiteY16" fmla="*/ 184935 h 937143"/>
                <a:gd name="connsiteX17" fmla="*/ 780026 w 833886"/>
                <a:gd name="connsiteY17" fmla="*/ 123290 h 937143"/>
                <a:gd name="connsiteX18" fmla="*/ 743037 w 833886"/>
                <a:gd name="connsiteY18" fmla="*/ 86303 h 937143"/>
                <a:gd name="connsiteX19" fmla="*/ 669059 w 833886"/>
                <a:gd name="connsiteY19" fmla="*/ 36987 h 937143"/>
                <a:gd name="connsiteX20" fmla="*/ 582752 w 833886"/>
                <a:gd name="connsiteY20" fmla="*/ 12329 h 937143"/>
                <a:gd name="connsiteX21" fmla="*/ 508773 w 833886"/>
                <a:gd name="connsiteY21" fmla="*/ 0 h 937143"/>
                <a:gd name="connsiteX22" fmla="*/ 422466 w 833886"/>
                <a:gd name="connsiteY22" fmla="*/ 0 h 937143"/>
                <a:gd name="connsiteX23" fmla="*/ 348488 w 833886"/>
                <a:gd name="connsiteY23" fmla="*/ 12329 h 937143"/>
                <a:gd name="connsiteX24" fmla="*/ 311499 w 833886"/>
                <a:gd name="connsiteY24" fmla="*/ 0 h 937143"/>
                <a:gd name="connsiteX25" fmla="*/ 163542 w 833886"/>
                <a:gd name="connsiteY25" fmla="*/ 36987 h 937143"/>
                <a:gd name="connsiteX26" fmla="*/ 89564 w 833886"/>
                <a:gd name="connsiteY26" fmla="*/ 61645 h 937143"/>
                <a:gd name="connsiteX27" fmla="*/ 52575 w 833886"/>
                <a:gd name="connsiteY27" fmla="*/ 73974 h 937143"/>
                <a:gd name="connsiteX28" fmla="*/ 27916 w 833886"/>
                <a:gd name="connsiteY28" fmla="*/ 98632 h 93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3886" h="937143">
                  <a:moveTo>
                    <a:pt x="27916" y="98632"/>
                  </a:moveTo>
                  <a:cubicBezTo>
                    <a:pt x="19696" y="113016"/>
                    <a:pt x="3908" y="138155"/>
                    <a:pt x="3257" y="160277"/>
                  </a:cubicBezTo>
                  <a:cubicBezTo>
                    <a:pt x="-4328" y="418156"/>
                    <a:pt x="335" y="426318"/>
                    <a:pt x="27916" y="591791"/>
                  </a:cubicBezTo>
                  <a:cubicBezTo>
                    <a:pt x="32026" y="661655"/>
                    <a:pt x="25378" y="732996"/>
                    <a:pt x="40246" y="801384"/>
                  </a:cubicBezTo>
                  <a:cubicBezTo>
                    <a:pt x="57674" y="881550"/>
                    <a:pt x="102066" y="879525"/>
                    <a:pt x="163542" y="900016"/>
                  </a:cubicBezTo>
                  <a:cubicBezTo>
                    <a:pt x="220412" y="918972"/>
                    <a:pt x="187787" y="909796"/>
                    <a:pt x="262180" y="924674"/>
                  </a:cubicBezTo>
                  <a:cubicBezTo>
                    <a:pt x="274510" y="920564"/>
                    <a:pt x="286211" y="911348"/>
                    <a:pt x="299169" y="912345"/>
                  </a:cubicBezTo>
                  <a:cubicBezTo>
                    <a:pt x="340958" y="915559"/>
                    <a:pt x="422466" y="937003"/>
                    <a:pt x="422466" y="937003"/>
                  </a:cubicBezTo>
                  <a:cubicBezTo>
                    <a:pt x="434796" y="932893"/>
                    <a:pt x="446458" y="924674"/>
                    <a:pt x="459455" y="924674"/>
                  </a:cubicBezTo>
                  <a:cubicBezTo>
                    <a:pt x="476400" y="924674"/>
                    <a:pt x="491912" y="938689"/>
                    <a:pt x="508773" y="937003"/>
                  </a:cubicBezTo>
                  <a:cubicBezTo>
                    <a:pt x="534637" y="934417"/>
                    <a:pt x="582752" y="912345"/>
                    <a:pt x="582752" y="912345"/>
                  </a:cubicBezTo>
                  <a:cubicBezTo>
                    <a:pt x="607411" y="895906"/>
                    <a:pt x="628614" y="872400"/>
                    <a:pt x="656730" y="863029"/>
                  </a:cubicBezTo>
                  <a:cubicBezTo>
                    <a:pt x="707777" y="846014"/>
                    <a:pt x="682905" y="857909"/>
                    <a:pt x="730708" y="826042"/>
                  </a:cubicBezTo>
                  <a:cubicBezTo>
                    <a:pt x="747147" y="801384"/>
                    <a:pt x="770654" y="780183"/>
                    <a:pt x="780026" y="752068"/>
                  </a:cubicBezTo>
                  <a:cubicBezTo>
                    <a:pt x="798168" y="697645"/>
                    <a:pt x="786544" y="726705"/>
                    <a:pt x="817015" y="665765"/>
                  </a:cubicBezTo>
                  <a:cubicBezTo>
                    <a:pt x="844634" y="527679"/>
                    <a:pt x="833735" y="608332"/>
                    <a:pt x="817015" y="357540"/>
                  </a:cubicBezTo>
                  <a:cubicBezTo>
                    <a:pt x="807079" y="208508"/>
                    <a:pt x="813031" y="277962"/>
                    <a:pt x="792356" y="184935"/>
                  </a:cubicBezTo>
                  <a:cubicBezTo>
                    <a:pt x="787810" y="164479"/>
                    <a:pt x="789398" y="142033"/>
                    <a:pt x="780026" y="123290"/>
                  </a:cubicBezTo>
                  <a:cubicBezTo>
                    <a:pt x="772228" y="107695"/>
                    <a:pt x="756801" y="97007"/>
                    <a:pt x="743037" y="86303"/>
                  </a:cubicBezTo>
                  <a:cubicBezTo>
                    <a:pt x="719643" y="68109"/>
                    <a:pt x="697175" y="46358"/>
                    <a:pt x="669059" y="36987"/>
                  </a:cubicBezTo>
                  <a:cubicBezTo>
                    <a:pt x="633807" y="25237"/>
                    <a:pt x="621454" y="20069"/>
                    <a:pt x="582752" y="12329"/>
                  </a:cubicBezTo>
                  <a:cubicBezTo>
                    <a:pt x="558238" y="7426"/>
                    <a:pt x="533433" y="4110"/>
                    <a:pt x="508773" y="0"/>
                  </a:cubicBezTo>
                  <a:cubicBezTo>
                    <a:pt x="354598" y="38542"/>
                    <a:pt x="546283" y="0"/>
                    <a:pt x="422466" y="0"/>
                  </a:cubicBezTo>
                  <a:cubicBezTo>
                    <a:pt x="397467" y="0"/>
                    <a:pt x="373147" y="8219"/>
                    <a:pt x="348488" y="12329"/>
                  </a:cubicBezTo>
                  <a:cubicBezTo>
                    <a:pt x="336158" y="8219"/>
                    <a:pt x="324496" y="0"/>
                    <a:pt x="311499" y="0"/>
                  </a:cubicBezTo>
                  <a:cubicBezTo>
                    <a:pt x="261689" y="0"/>
                    <a:pt x="209449" y="21685"/>
                    <a:pt x="163542" y="36987"/>
                  </a:cubicBezTo>
                  <a:lnTo>
                    <a:pt x="89564" y="61645"/>
                  </a:lnTo>
                  <a:lnTo>
                    <a:pt x="52575" y="73974"/>
                  </a:lnTo>
                  <a:cubicBezTo>
                    <a:pt x="22818" y="118607"/>
                    <a:pt x="36136" y="84248"/>
                    <a:pt x="27916" y="9863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94772" y="4015305"/>
              <a:ext cx="154306" cy="183723"/>
            </a:xfrm>
            <a:custGeom>
              <a:avLst/>
              <a:gdLst>
                <a:gd name="connsiteX0" fmla="*/ 145775 w 154306"/>
                <a:gd name="connsiteY0" fmla="*/ 3295 h 183723"/>
                <a:gd name="connsiteX1" fmla="*/ 152093 w 154306"/>
                <a:gd name="connsiteY1" fmla="*/ 110710 h 183723"/>
                <a:gd name="connsiteX2" fmla="*/ 145775 w 154306"/>
                <a:gd name="connsiteY2" fmla="*/ 180215 h 183723"/>
                <a:gd name="connsiteX3" fmla="*/ 107866 w 154306"/>
                <a:gd name="connsiteY3" fmla="*/ 167577 h 183723"/>
                <a:gd name="connsiteX4" fmla="*/ 69957 w 154306"/>
                <a:gd name="connsiteY4" fmla="*/ 142303 h 183723"/>
                <a:gd name="connsiteX5" fmla="*/ 32048 w 154306"/>
                <a:gd name="connsiteY5" fmla="*/ 129666 h 183723"/>
                <a:gd name="connsiteX6" fmla="*/ 13093 w 154306"/>
                <a:gd name="connsiteY6" fmla="*/ 123348 h 183723"/>
                <a:gd name="connsiteX7" fmla="*/ 457 w 154306"/>
                <a:gd name="connsiteY7" fmla="*/ 110710 h 183723"/>
                <a:gd name="connsiteX8" fmla="*/ 44684 w 154306"/>
                <a:gd name="connsiteY8" fmla="*/ 60162 h 183723"/>
                <a:gd name="connsiteX9" fmla="*/ 63639 w 154306"/>
                <a:gd name="connsiteY9" fmla="*/ 53843 h 183723"/>
                <a:gd name="connsiteX10" fmla="*/ 82593 w 154306"/>
                <a:gd name="connsiteY10" fmla="*/ 41206 h 183723"/>
                <a:gd name="connsiteX11" fmla="*/ 95230 w 154306"/>
                <a:gd name="connsiteY11" fmla="*/ 28569 h 183723"/>
                <a:gd name="connsiteX12" fmla="*/ 145775 w 154306"/>
                <a:gd name="connsiteY12" fmla="*/ 3295 h 1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06" h="183723">
                  <a:moveTo>
                    <a:pt x="145775" y="3295"/>
                  </a:moveTo>
                  <a:cubicBezTo>
                    <a:pt x="155252" y="16985"/>
                    <a:pt x="152093" y="74843"/>
                    <a:pt x="152093" y="110710"/>
                  </a:cubicBezTo>
                  <a:cubicBezTo>
                    <a:pt x="152093" y="133974"/>
                    <a:pt x="160057" y="161851"/>
                    <a:pt x="145775" y="180215"/>
                  </a:cubicBezTo>
                  <a:cubicBezTo>
                    <a:pt x="137598" y="190729"/>
                    <a:pt x="118949" y="174966"/>
                    <a:pt x="107866" y="167577"/>
                  </a:cubicBezTo>
                  <a:cubicBezTo>
                    <a:pt x="95230" y="159152"/>
                    <a:pt x="84365" y="147106"/>
                    <a:pt x="69957" y="142303"/>
                  </a:cubicBezTo>
                  <a:lnTo>
                    <a:pt x="32048" y="129666"/>
                  </a:lnTo>
                  <a:lnTo>
                    <a:pt x="13093" y="123348"/>
                  </a:lnTo>
                  <a:cubicBezTo>
                    <a:pt x="8881" y="119135"/>
                    <a:pt x="1436" y="116586"/>
                    <a:pt x="457" y="110710"/>
                  </a:cubicBezTo>
                  <a:cubicBezTo>
                    <a:pt x="-3975" y="84116"/>
                    <a:pt x="24791" y="66794"/>
                    <a:pt x="44684" y="60162"/>
                  </a:cubicBezTo>
                  <a:cubicBezTo>
                    <a:pt x="51002" y="58056"/>
                    <a:pt x="57682" y="56822"/>
                    <a:pt x="63639" y="53843"/>
                  </a:cubicBezTo>
                  <a:cubicBezTo>
                    <a:pt x="70431" y="50447"/>
                    <a:pt x="76664" y="45950"/>
                    <a:pt x="82593" y="41206"/>
                  </a:cubicBezTo>
                  <a:cubicBezTo>
                    <a:pt x="87245" y="37484"/>
                    <a:pt x="89902" y="31233"/>
                    <a:pt x="95230" y="28569"/>
                  </a:cubicBezTo>
                  <a:cubicBezTo>
                    <a:pt x="107144" y="22612"/>
                    <a:pt x="136298" y="-10395"/>
                    <a:pt x="145775" y="3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1565406" y="4202092"/>
            <a:ext cx="903502" cy="810359"/>
          </a:xfrm>
          <a:custGeom>
            <a:avLst/>
            <a:gdLst>
              <a:gd name="connsiteX0" fmla="*/ 31591 w 903502"/>
              <a:gd name="connsiteY0" fmla="*/ 727048 h 810359"/>
              <a:gd name="connsiteX1" fmla="*/ 63182 w 903502"/>
              <a:gd name="connsiteY1" fmla="*/ 746004 h 810359"/>
              <a:gd name="connsiteX2" fmla="*/ 82137 w 903502"/>
              <a:gd name="connsiteY2" fmla="*/ 758641 h 810359"/>
              <a:gd name="connsiteX3" fmla="*/ 101091 w 903502"/>
              <a:gd name="connsiteY3" fmla="*/ 764959 h 810359"/>
              <a:gd name="connsiteX4" fmla="*/ 120046 w 903502"/>
              <a:gd name="connsiteY4" fmla="*/ 777597 h 810359"/>
              <a:gd name="connsiteX5" fmla="*/ 157955 w 903502"/>
              <a:gd name="connsiteY5" fmla="*/ 783915 h 810359"/>
              <a:gd name="connsiteX6" fmla="*/ 189546 w 903502"/>
              <a:gd name="connsiteY6" fmla="*/ 790234 h 810359"/>
              <a:gd name="connsiteX7" fmla="*/ 208501 w 903502"/>
              <a:gd name="connsiteY7" fmla="*/ 783915 h 810359"/>
              <a:gd name="connsiteX8" fmla="*/ 252728 w 903502"/>
              <a:gd name="connsiteY8" fmla="*/ 783915 h 810359"/>
              <a:gd name="connsiteX9" fmla="*/ 290637 w 903502"/>
              <a:gd name="connsiteY9" fmla="*/ 783915 h 810359"/>
              <a:gd name="connsiteX10" fmla="*/ 322228 w 903502"/>
              <a:gd name="connsiteY10" fmla="*/ 790234 h 810359"/>
              <a:gd name="connsiteX11" fmla="*/ 341183 w 903502"/>
              <a:gd name="connsiteY11" fmla="*/ 783915 h 810359"/>
              <a:gd name="connsiteX12" fmla="*/ 391728 w 903502"/>
              <a:gd name="connsiteY12" fmla="*/ 783915 h 810359"/>
              <a:gd name="connsiteX13" fmla="*/ 454910 w 903502"/>
              <a:gd name="connsiteY13" fmla="*/ 796552 h 810359"/>
              <a:gd name="connsiteX14" fmla="*/ 480183 w 903502"/>
              <a:gd name="connsiteY14" fmla="*/ 790234 h 810359"/>
              <a:gd name="connsiteX15" fmla="*/ 581274 w 903502"/>
              <a:gd name="connsiteY15" fmla="*/ 802871 h 810359"/>
              <a:gd name="connsiteX16" fmla="*/ 625501 w 903502"/>
              <a:gd name="connsiteY16" fmla="*/ 809189 h 810359"/>
              <a:gd name="connsiteX17" fmla="*/ 650774 w 903502"/>
              <a:gd name="connsiteY17" fmla="*/ 802871 h 810359"/>
              <a:gd name="connsiteX18" fmla="*/ 688683 w 903502"/>
              <a:gd name="connsiteY18" fmla="*/ 802871 h 810359"/>
              <a:gd name="connsiteX19" fmla="*/ 739229 w 903502"/>
              <a:gd name="connsiteY19" fmla="*/ 809189 h 810359"/>
              <a:gd name="connsiteX20" fmla="*/ 777138 w 903502"/>
              <a:gd name="connsiteY20" fmla="*/ 809189 h 810359"/>
              <a:gd name="connsiteX21" fmla="*/ 789774 w 903502"/>
              <a:gd name="connsiteY21" fmla="*/ 790234 h 810359"/>
              <a:gd name="connsiteX22" fmla="*/ 808729 w 903502"/>
              <a:gd name="connsiteY22" fmla="*/ 783915 h 810359"/>
              <a:gd name="connsiteX23" fmla="*/ 846638 w 903502"/>
              <a:gd name="connsiteY23" fmla="*/ 752322 h 810359"/>
              <a:gd name="connsiteX24" fmla="*/ 859274 w 903502"/>
              <a:gd name="connsiteY24" fmla="*/ 695455 h 810359"/>
              <a:gd name="connsiteX25" fmla="*/ 871911 w 903502"/>
              <a:gd name="connsiteY25" fmla="*/ 638588 h 810359"/>
              <a:gd name="connsiteX26" fmla="*/ 878229 w 903502"/>
              <a:gd name="connsiteY26" fmla="*/ 594358 h 810359"/>
              <a:gd name="connsiteX27" fmla="*/ 884547 w 903502"/>
              <a:gd name="connsiteY27" fmla="*/ 562766 h 810359"/>
              <a:gd name="connsiteX28" fmla="*/ 897183 w 903502"/>
              <a:gd name="connsiteY28" fmla="*/ 404802 h 810359"/>
              <a:gd name="connsiteX29" fmla="*/ 903502 w 903502"/>
              <a:gd name="connsiteY29" fmla="*/ 360572 h 810359"/>
              <a:gd name="connsiteX30" fmla="*/ 897183 w 903502"/>
              <a:gd name="connsiteY30" fmla="*/ 246838 h 810359"/>
              <a:gd name="connsiteX31" fmla="*/ 884547 w 903502"/>
              <a:gd name="connsiteY31" fmla="*/ 202608 h 810359"/>
              <a:gd name="connsiteX32" fmla="*/ 871911 w 903502"/>
              <a:gd name="connsiteY32" fmla="*/ 139423 h 810359"/>
              <a:gd name="connsiteX33" fmla="*/ 846638 w 903502"/>
              <a:gd name="connsiteY33" fmla="*/ 69919 h 810359"/>
              <a:gd name="connsiteX34" fmla="*/ 827683 w 903502"/>
              <a:gd name="connsiteY34" fmla="*/ 63600 h 810359"/>
              <a:gd name="connsiteX35" fmla="*/ 808729 w 903502"/>
              <a:gd name="connsiteY35" fmla="*/ 50963 h 810359"/>
              <a:gd name="connsiteX36" fmla="*/ 770820 w 903502"/>
              <a:gd name="connsiteY36" fmla="*/ 32007 h 810359"/>
              <a:gd name="connsiteX37" fmla="*/ 745547 w 903502"/>
              <a:gd name="connsiteY37" fmla="*/ 38326 h 810359"/>
              <a:gd name="connsiteX38" fmla="*/ 695001 w 903502"/>
              <a:gd name="connsiteY38" fmla="*/ 25689 h 810359"/>
              <a:gd name="connsiteX39" fmla="*/ 663410 w 903502"/>
              <a:gd name="connsiteY39" fmla="*/ 32007 h 810359"/>
              <a:gd name="connsiteX40" fmla="*/ 644456 w 903502"/>
              <a:gd name="connsiteY40" fmla="*/ 25689 h 810359"/>
              <a:gd name="connsiteX41" fmla="*/ 612865 w 903502"/>
              <a:gd name="connsiteY41" fmla="*/ 19370 h 810359"/>
              <a:gd name="connsiteX42" fmla="*/ 593910 w 903502"/>
              <a:gd name="connsiteY42" fmla="*/ 25689 h 810359"/>
              <a:gd name="connsiteX43" fmla="*/ 556001 w 903502"/>
              <a:gd name="connsiteY43" fmla="*/ 13052 h 810359"/>
              <a:gd name="connsiteX44" fmla="*/ 530728 w 903502"/>
              <a:gd name="connsiteY44" fmla="*/ 19370 h 810359"/>
              <a:gd name="connsiteX45" fmla="*/ 492819 w 903502"/>
              <a:gd name="connsiteY45" fmla="*/ 13052 h 810359"/>
              <a:gd name="connsiteX46" fmla="*/ 473865 w 903502"/>
              <a:gd name="connsiteY46" fmla="*/ 6733 h 810359"/>
              <a:gd name="connsiteX47" fmla="*/ 448592 w 903502"/>
              <a:gd name="connsiteY47" fmla="*/ 13052 h 810359"/>
              <a:gd name="connsiteX48" fmla="*/ 435956 w 903502"/>
              <a:gd name="connsiteY48" fmla="*/ 414 h 810359"/>
              <a:gd name="connsiteX49" fmla="*/ 417001 w 903502"/>
              <a:gd name="connsiteY49" fmla="*/ 6733 h 810359"/>
              <a:gd name="connsiteX50" fmla="*/ 372774 w 903502"/>
              <a:gd name="connsiteY50" fmla="*/ 6733 h 810359"/>
              <a:gd name="connsiteX51" fmla="*/ 296955 w 903502"/>
              <a:gd name="connsiteY51" fmla="*/ 6733 h 810359"/>
              <a:gd name="connsiteX52" fmla="*/ 271683 w 903502"/>
              <a:gd name="connsiteY52" fmla="*/ 414 h 810359"/>
              <a:gd name="connsiteX53" fmla="*/ 227455 w 903502"/>
              <a:gd name="connsiteY53" fmla="*/ 6733 h 810359"/>
              <a:gd name="connsiteX54" fmla="*/ 208501 w 903502"/>
              <a:gd name="connsiteY54" fmla="*/ 414 h 810359"/>
              <a:gd name="connsiteX55" fmla="*/ 176910 w 903502"/>
              <a:gd name="connsiteY55" fmla="*/ 6733 h 810359"/>
              <a:gd name="connsiteX56" fmla="*/ 139001 w 903502"/>
              <a:gd name="connsiteY56" fmla="*/ 13052 h 810359"/>
              <a:gd name="connsiteX57" fmla="*/ 88455 w 903502"/>
              <a:gd name="connsiteY57" fmla="*/ 25689 h 810359"/>
              <a:gd name="connsiteX58" fmla="*/ 56864 w 903502"/>
              <a:gd name="connsiteY58" fmla="*/ 50963 h 810359"/>
              <a:gd name="connsiteX59" fmla="*/ 31591 w 903502"/>
              <a:gd name="connsiteY59" fmla="*/ 107830 h 810359"/>
              <a:gd name="connsiteX60" fmla="*/ 25273 w 903502"/>
              <a:gd name="connsiteY60" fmla="*/ 126786 h 810359"/>
              <a:gd name="connsiteX61" fmla="*/ 18955 w 903502"/>
              <a:gd name="connsiteY61" fmla="*/ 145741 h 810359"/>
              <a:gd name="connsiteX62" fmla="*/ 12637 w 903502"/>
              <a:gd name="connsiteY62" fmla="*/ 177334 h 810359"/>
              <a:gd name="connsiteX63" fmla="*/ 6319 w 903502"/>
              <a:gd name="connsiteY63" fmla="*/ 291068 h 810359"/>
              <a:gd name="connsiteX64" fmla="*/ 0 w 903502"/>
              <a:gd name="connsiteY64" fmla="*/ 360572 h 810359"/>
              <a:gd name="connsiteX65" fmla="*/ 6319 w 903502"/>
              <a:gd name="connsiteY65" fmla="*/ 581721 h 810359"/>
              <a:gd name="connsiteX66" fmla="*/ 18955 w 903502"/>
              <a:gd name="connsiteY66" fmla="*/ 619633 h 810359"/>
              <a:gd name="connsiteX67" fmla="*/ 25273 w 903502"/>
              <a:gd name="connsiteY67" fmla="*/ 644907 h 810359"/>
              <a:gd name="connsiteX68" fmla="*/ 37910 w 903502"/>
              <a:gd name="connsiteY68" fmla="*/ 714411 h 810359"/>
              <a:gd name="connsiteX69" fmla="*/ 31591 w 903502"/>
              <a:gd name="connsiteY69" fmla="*/ 727048 h 81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03502" h="810359">
                <a:moveTo>
                  <a:pt x="31591" y="727048"/>
                </a:moveTo>
                <a:cubicBezTo>
                  <a:pt x="35803" y="732314"/>
                  <a:pt x="52768" y="739495"/>
                  <a:pt x="63182" y="746004"/>
                </a:cubicBezTo>
                <a:cubicBezTo>
                  <a:pt x="69621" y="750029"/>
                  <a:pt x="75345" y="755245"/>
                  <a:pt x="82137" y="758641"/>
                </a:cubicBezTo>
                <a:cubicBezTo>
                  <a:pt x="88094" y="761619"/>
                  <a:pt x="94773" y="762853"/>
                  <a:pt x="101091" y="764959"/>
                </a:cubicBezTo>
                <a:cubicBezTo>
                  <a:pt x="107409" y="769172"/>
                  <a:pt x="112842" y="775195"/>
                  <a:pt x="120046" y="777597"/>
                </a:cubicBezTo>
                <a:cubicBezTo>
                  <a:pt x="132199" y="781648"/>
                  <a:pt x="145351" y="781623"/>
                  <a:pt x="157955" y="783915"/>
                </a:cubicBezTo>
                <a:cubicBezTo>
                  <a:pt x="168521" y="785836"/>
                  <a:pt x="179016" y="788128"/>
                  <a:pt x="189546" y="790234"/>
                </a:cubicBezTo>
                <a:cubicBezTo>
                  <a:pt x="195864" y="788128"/>
                  <a:pt x="201841" y="783915"/>
                  <a:pt x="208501" y="783915"/>
                </a:cubicBezTo>
                <a:cubicBezTo>
                  <a:pt x="264035" y="783915"/>
                  <a:pt x="207280" y="799066"/>
                  <a:pt x="252728" y="783915"/>
                </a:cubicBezTo>
                <a:cubicBezTo>
                  <a:pt x="303276" y="800766"/>
                  <a:pt x="240091" y="783915"/>
                  <a:pt x="290637" y="783915"/>
                </a:cubicBezTo>
                <a:cubicBezTo>
                  <a:pt x="301376" y="783915"/>
                  <a:pt x="311698" y="788128"/>
                  <a:pt x="322228" y="790234"/>
                </a:cubicBezTo>
                <a:cubicBezTo>
                  <a:pt x="328546" y="788128"/>
                  <a:pt x="334523" y="783915"/>
                  <a:pt x="341183" y="783915"/>
                </a:cubicBezTo>
                <a:cubicBezTo>
                  <a:pt x="402177" y="783915"/>
                  <a:pt x="348402" y="798359"/>
                  <a:pt x="391728" y="783915"/>
                </a:cubicBezTo>
                <a:cubicBezTo>
                  <a:pt x="415071" y="791697"/>
                  <a:pt x="425867" y="796552"/>
                  <a:pt x="454910" y="796552"/>
                </a:cubicBezTo>
                <a:cubicBezTo>
                  <a:pt x="463594" y="796552"/>
                  <a:pt x="471759" y="792340"/>
                  <a:pt x="480183" y="790234"/>
                </a:cubicBezTo>
                <a:cubicBezTo>
                  <a:pt x="534441" y="803798"/>
                  <a:pt x="484005" y="792632"/>
                  <a:pt x="581274" y="802871"/>
                </a:cubicBezTo>
                <a:cubicBezTo>
                  <a:pt x="596084" y="804430"/>
                  <a:pt x="610759" y="807083"/>
                  <a:pt x="625501" y="809189"/>
                </a:cubicBezTo>
                <a:cubicBezTo>
                  <a:pt x="633925" y="807083"/>
                  <a:pt x="642090" y="802871"/>
                  <a:pt x="650774" y="802871"/>
                </a:cubicBezTo>
                <a:cubicBezTo>
                  <a:pt x="701319" y="802871"/>
                  <a:pt x="638140" y="819719"/>
                  <a:pt x="688683" y="802871"/>
                </a:cubicBezTo>
                <a:cubicBezTo>
                  <a:pt x="705532" y="804977"/>
                  <a:pt x="722249" y="809189"/>
                  <a:pt x="739229" y="809189"/>
                </a:cubicBezTo>
                <a:cubicBezTo>
                  <a:pt x="789775" y="809189"/>
                  <a:pt x="726590" y="792341"/>
                  <a:pt x="777138" y="809189"/>
                </a:cubicBezTo>
                <a:cubicBezTo>
                  <a:pt x="781350" y="802871"/>
                  <a:pt x="783845" y="794978"/>
                  <a:pt x="789774" y="790234"/>
                </a:cubicBezTo>
                <a:cubicBezTo>
                  <a:pt x="794975" y="786073"/>
                  <a:pt x="802946" y="787220"/>
                  <a:pt x="808729" y="783915"/>
                </a:cubicBezTo>
                <a:cubicBezTo>
                  <a:pt x="826248" y="773903"/>
                  <a:pt x="833637" y="765323"/>
                  <a:pt x="846638" y="752322"/>
                </a:cubicBezTo>
                <a:cubicBezTo>
                  <a:pt x="862046" y="690684"/>
                  <a:pt x="843232" y="767649"/>
                  <a:pt x="859274" y="695455"/>
                </a:cubicBezTo>
                <a:cubicBezTo>
                  <a:pt x="866845" y="661384"/>
                  <a:pt x="865561" y="676691"/>
                  <a:pt x="871911" y="638588"/>
                </a:cubicBezTo>
                <a:cubicBezTo>
                  <a:pt x="874359" y="623898"/>
                  <a:pt x="875781" y="609048"/>
                  <a:pt x="878229" y="594358"/>
                </a:cubicBezTo>
                <a:cubicBezTo>
                  <a:pt x="879994" y="583765"/>
                  <a:pt x="883028" y="573397"/>
                  <a:pt x="884547" y="562766"/>
                </a:cubicBezTo>
                <a:cubicBezTo>
                  <a:pt x="894370" y="494002"/>
                  <a:pt x="890071" y="486587"/>
                  <a:pt x="897183" y="404802"/>
                </a:cubicBezTo>
                <a:cubicBezTo>
                  <a:pt x="898473" y="389965"/>
                  <a:pt x="901396" y="375315"/>
                  <a:pt x="903502" y="360572"/>
                </a:cubicBezTo>
                <a:cubicBezTo>
                  <a:pt x="901396" y="322661"/>
                  <a:pt x="900621" y="284652"/>
                  <a:pt x="897183" y="246838"/>
                </a:cubicBezTo>
                <a:cubicBezTo>
                  <a:pt x="895216" y="225201"/>
                  <a:pt x="889035" y="222057"/>
                  <a:pt x="884547" y="202608"/>
                </a:cubicBezTo>
                <a:cubicBezTo>
                  <a:pt x="879718" y="181679"/>
                  <a:pt x="877120" y="160260"/>
                  <a:pt x="871911" y="139423"/>
                </a:cubicBezTo>
                <a:cubicBezTo>
                  <a:pt x="868575" y="126079"/>
                  <a:pt x="864036" y="83838"/>
                  <a:pt x="846638" y="69919"/>
                </a:cubicBezTo>
                <a:cubicBezTo>
                  <a:pt x="841437" y="65758"/>
                  <a:pt x="833640" y="66579"/>
                  <a:pt x="827683" y="63600"/>
                </a:cubicBezTo>
                <a:cubicBezTo>
                  <a:pt x="820891" y="60204"/>
                  <a:pt x="815521" y="54359"/>
                  <a:pt x="808729" y="50963"/>
                </a:cubicBezTo>
                <a:cubicBezTo>
                  <a:pt x="756413" y="24803"/>
                  <a:pt x="825138" y="68222"/>
                  <a:pt x="770820" y="32007"/>
                </a:cubicBezTo>
                <a:cubicBezTo>
                  <a:pt x="762396" y="34113"/>
                  <a:pt x="754201" y="39047"/>
                  <a:pt x="745547" y="38326"/>
                </a:cubicBezTo>
                <a:cubicBezTo>
                  <a:pt x="728240" y="36884"/>
                  <a:pt x="695001" y="25689"/>
                  <a:pt x="695001" y="25689"/>
                </a:cubicBezTo>
                <a:cubicBezTo>
                  <a:pt x="684471" y="27795"/>
                  <a:pt x="674149" y="32007"/>
                  <a:pt x="663410" y="32007"/>
                </a:cubicBezTo>
                <a:cubicBezTo>
                  <a:pt x="656750" y="32007"/>
                  <a:pt x="650917" y="27304"/>
                  <a:pt x="644456" y="25689"/>
                </a:cubicBezTo>
                <a:cubicBezTo>
                  <a:pt x="634038" y="23084"/>
                  <a:pt x="623395" y="21476"/>
                  <a:pt x="612865" y="19370"/>
                </a:cubicBezTo>
                <a:cubicBezTo>
                  <a:pt x="606547" y="21476"/>
                  <a:pt x="600529" y="26424"/>
                  <a:pt x="593910" y="25689"/>
                </a:cubicBezTo>
                <a:cubicBezTo>
                  <a:pt x="580672" y="24218"/>
                  <a:pt x="556001" y="13052"/>
                  <a:pt x="556001" y="13052"/>
                </a:cubicBezTo>
                <a:cubicBezTo>
                  <a:pt x="547577" y="15158"/>
                  <a:pt x="539324" y="20598"/>
                  <a:pt x="530728" y="19370"/>
                </a:cubicBezTo>
                <a:cubicBezTo>
                  <a:pt x="479289" y="12021"/>
                  <a:pt x="542610" y="-3547"/>
                  <a:pt x="492819" y="13052"/>
                </a:cubicBezTo>
                <a:cubicBezTo>
                  <a:pt x="486501" y="10946"/>
                  <a:pt x="480525" y="6733"/>
                  <a:pt x="473865" y="6733"/>
                </a:cubicBezTo>
                <a:cubicBezTo>
                  <a:pt x="465181" y="6733"/>
                  <a:pt x="457157" y="14480"/>
                  <a:pt x="448592" y="13052"/>
                </a:cubicBezTo>
                <a:cubicBezTo>
                  <a:pt x="442716" y="12073"/>
                  <a:pt x="440168" y="4627"/>
                  <a:pt x="435956" y="414"/>
                </a:cubicBezTo>
                <a:cubicBezTo>
                  <a:pt x="429638" y="2520"/>
                  <a:pt x="423661" y="6733"/>
                  <a:pt x="417001" y="6733"/>
                </a:cubicBezTo>
                <a:cubicBezTo>
                  <a:pt x="361467" y="6733"/>
                  <a:pt x="418219" y="-8418"/>
                  <a:pt x="372774" y="6733"/>
                </a:cubicBezTo>
                <a:cubicBezTo>
                  <a:pt x="328336" y="-8081"/>
                  <a:pt x="381600" y="6733"/>
                  <a:pt x="296955" y="6733"/>
                </a:cubicBezTo>
                <a:cubicBezTo>
                  <a:pt x="288272" y="6733"/>
                  <a:pt x="280107" y="2520"/>
                  <a:pt x="271683" y="414"/>
                </a:cubicBezTo>
                <a:cubicBezTo>
                  <a:pt x="256940" y="2520"/>
                  <a:pt x="242347" y="6733"/>
                  <a:pt x="227455" y="6733"/>
                </a:cubicBezTo>
                <a:cubicBezTo>
                  <a:pt x="220795" y="6733"/>
                  <a:pt x="215161" y="414"/>
                  <a:pt x="208501" y="414"/>
                </a:cubicBezTo>
                <a:cubicBezTo>
                  <a:pt x="197762" y="414"/>
                  <a:pt x="187476" y="4812"/>
                  <a:pt x="176910" y="6733"/>
                </a:cubicBezTo>
                <a:cubicBezTo>
                  <a:pt x="164306" y="9025"/>
                  <a:pt x="151605" y="10760"/>
                  <a:pt x="139001" y="13052"/>
                </a:cubicBezTo>
                <a:cubicBezTo>
                  <a:pt x="127667" y="15113"/>
                  <a:pt x="100984" y="19424"/>
                  <a:pt x="88455" y="25689"/>
                </a:cubicBezTo>
                <a:cubicBezTo>
                  <a:pt x="77511" y="31162"/>
                  <a:pt x="64698" y="41170"/>
                  <a:pt x="56864" y="50963"/>
                </a:cubicBezTo>
                <a:cubicBezTo>
                  <a:pt x="39702" y="72417"/>
                  <a:pt x="41609" y="77775"/>
                  <a:pt x="31591" y="107830"/>
                </a:cubicBezTo>
                <a:lnTo>
                  <a:pt x="25273" y="126786"/>
                </a:lnTo>
                <a:cubicBezTo>
                  <a:pt x="23167" y="133104"/>
                  <a:pt x="20261" y="139210"/>
                  <a:pt x="18955" y="145741"/>
                </a:cubicBezTo>
                <a:lnTo>
                  <a:pt x="12637" y="177334"/>
                </a:lnTo>
                <a:cubicBezTo>
                  <a:pt x="10531" y="215245"/>
                  <a:pt x="8931" y="253188"/>
                  <a:pt x="6319" y="291068"/>
                </a:cubicBezTo>
                <a:cubicBezTo>
                  <a:pt x="4718" y="314276"/>
                  <a:pt x="0" y="337308"/>
                  <a:pt x="0" y="360572"/>
                </a:cubicBezTo>
                <a:cubicBezTo>
                  <a:pt x="0" y="434318"/>
                  <a:pt x="938" y="508171"/>
                  <a:pt x="6319" y="581721"/>
                </a:cubicBezTo>
                <a:cubicBezTo>
                  <a:pt x="7291" y="595006"/>
                  <a:pt x="15724" y="606710"/>
                  <a:pt x="18955" y="619633"/>
                </a:cubicBezTo>
                <a:cubicBezTo>
                  <a:pt x="21061" y="628058"/>
                  <a:pt x="23570" y="636392"/>
                  <a:pt x="25273" y="644907"/>
                </a:cubicBezTo>
                <a:cubicBezTo>
                  <a:pt x="30910" y="673095"/>
                  <a:pt x="31129" y="687287"/>
                  <a:pt x="37910" y="714411"/>
                </a:cubicBezTo>
                <a:cubicBezTo>
                  <a:pt x="44894" y="742347"/>
                  <a:pt x="27379" y="721782"/>
                  <a:pt x="31591" y="727048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887634" y="4556307"/>
            <a:ext cx="202182" cy="212655"/>
          </a:xfrm>
          <a:custGeom>
            <a:avLst/>
            <a:gdLst>
              <a:gd name="connsiteX0" fmla="*/ 25273 w 202182"/>
              <a:gd name="connsiteY0" fmla="*/ 6357 h 212655"/>
              <a:gd name="connsiteX1" fmla="*/ 69500 w 202182"/>
              <a:gd name="connsiteY1" fmla="*/ 12676 h 212655"/>
              <a:gd name="connsiteX2" fmla="*/ 88455 w 202182"/>
              <a:gd name="connsiteY2" fmla="*/ 6357 h 212655"/>
              <a:gd name="connsiteX3" fmla="*/ 139000 w 202182"/>
              <a:gd name="connsiteY3" fmla="*/ 12676 h 212655"/>
              <a:gd name="connsiteX4" fmla="*/ 157955 w 202182"/>
              <a:gd name="connsiteY4" fmla="*/ 6357 h 212655"/>
              <a:gd name="connsiteX5" fmla="*/ 202182 w 202182"/>
              <a:gd name="connsiteY5" fmla="*/ 18994 h 212655"/>
              <a:gd name="connsiteX6" fmla="*/ 183228 w 202182"/>
              <a:gd name="connsiteY6" fmla="*/ 94817 h 212655"/>
              <a:gd name="connsiteX7" fmla="*/ 176909 w 202182"/>
              <a:gd name="connsiteY7" fmla="*/ 113772 h 212655"/>
              <a:gd name="connsiteX8" fmla="*/ 170591 w 202182"/>
              <a:gd name="connsiteY8" fmla="*/ 132728 h 212655"/>
              <a:gd name="connsiteX9" fmla="*/ 145318 w 202182"/>
              <a:gd name="connsiteY9" fmla="*/ 164321 h 212655"/>
              <a:gd name="connsiteX10" fmla="*/ 113728 w 202182"/>
              <a:gd name="connsiteY10" fmla="*/ 189595 h 212655"/>
              <a:gd name="connsiteX11" fmla="*/ 88455 w 202182"/>
              <a:gd name="connsiteY11" fmla="*/ 202232 h 212655"/>
              <a:gd name="connsiteX12" fmla="*/ 75818 w 202182"/>
              <a:gd name="connsiteY12" fmla="*/ 164321 h 212655"/>
              <a:gd name="connsiteX13" fmla="*/ 63182 w 202182"/>
              <a:gd name="connsiteY13" fmla="*/ 145365 h 212655"/>
              <a:gd name="connsiteX14" fmla="*/ 56864 w 202182"/>
              <a:gd name="connsiteY14" fmla="*/ 126410 h 212655"/>
              <a:gd name="connsiteX15" fmla="*/ 44227 w 202182"/>
              <a:gd name="connsiteY15" fmla="*/ 113772 h 212655"/>
              <a:gd name="connsiteX16" fmla="*/ 25273 w 202182"/>
              <a:gd name="connsiteY16" fmla="*/ 75861 h 212655"/>
              <a:gd name="connsiteX17" fmla="*/ 6318 w 202182"/>
              <a:gd name="connsiteY17" fmla="*/ 44268 h 212655"/>
              <a:gd name="connsiteX18" fmla="*/ 0 w 202182"/>
              <a:gd name="connsiteY18" fmla="*/ 25313 h 212655"/>
              <a:gd name="connsiteX19" fmla="*/ 25273 w 202182"/>
              <a:gd name="connsiteY19" fmla="*/ 38 h 212655"/>
              <a:gd name="connsiteX20" fmla="*/ 25273 w 202182"/>
              <a:gd name="connsiteY20" fmla="*/ 6357 h 2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182" h="212655">
                <a:moveTo>
                  <a:pt x="25273" y="6357"/>
                </a:moveTo>
                <a:cubicBezTo>
                  <a:pt x="32644" y="8463"/>
                  <a:pt x="54608" y="12676"/>
                  <a:pt x="69500" y="12676"/>
                </a:cubicBezTo>
                <a:cubicBezTo>
                  <a:pt x="76160" y="12676"/>
                  <a:pt x="81795" y="6357"/>
                  <a:pt x="88455" y="6357"/>
                </a:cubicBezTo>
                <a:cubicBezTo>
                  <a:pt x="105434" y="6357"/>
                  <a:pt x="122152" y="10570"/>
                  <a:pt x="139000" y="12676"/>
                </a:cubicBezTo>
                <a:cubicBezTo>
                  <a:pt x="145318" y="10570"/>
                  <a:pt x="151295" y="6357"/>
                  <a:pt x="157955" y="6357"/>
                </a:cubicBezTo>
                <a:cubicBezTo>
                  <a:pt x="165886" y="6357"/>
                  <a:pt x="193245" y="16015"/>
                  <a:pt x="202182" y="18994"/>
                </a:cubicBezTo>
                <a:cubicBezTo>
                  <a:pt x="193675" y="70038"/>
                  <a:pt x="199914" y="44758"/>
                  <a:pt x="183228" y="94817"/>
                </a:cubicBezTo>
                <a:lnTo>
                  <a:pt x="176909" y="113772"/>
                </a:lnTo>
                <a:cubicBezTo>
                  <a:pt x="174803" y="120091"/>
                  <a:pt x="174285" y="127186"/>
                  <a:pt x="170591" y="132728"/>
                </a:cubicBezTo>
                <a:cubicBezTo>
                  <a:pt x="131699" y="191073"/>
                  <a:pt x="181330" y="119304"/>
                  <a:pt x="145318" y="164321"/>
                </a:cubicBezTo>
                <a:cubicBezTo>
                  <a:pt x="124533" y="190303"/>
                  <a:pt x="143793" y="179573"/>
                  <a:pt x="113728" y="189595"/>
                </a:cubicBezTo>
                <a:cubicBezTo>
                  <a:pt x="111430" y="196487"/>
                  <a:pt x="107601" y="229037"/>
                  <a:pt x="88455" y="202232"/>
                </a:cubicBezTo>
                <a:cubicBezTo>
                  <a:pt x="80713" y="191392"/>
                  <a:pt x="83206" y="175405"/>
                  <a:pt x="75818" y="164321"/>
                </a:cubicBezTo>
                <a:cubicBezTo>
                  <a:pt x="71606" y="158002"/>
                  <a:pt x="66578" y="152157"/>
                  <a:pt x="63182" y="145365"/>
                </a:cubicBezTo>
                <a:cubicBezTo>
                  <a:pt x="60204" y="139408"/>
                  <a:pt x="60290" y="132121"/>
                  <a:pt x="56864" y="126410"/>
                </a:cubicBezTo>
                <a:cubicBezTo>
                  <a:pt x="53799" y="121302"/>
                  <a:pt x="48439" y="117985"/>
                  <a:pt x="44227" y="113772"/>
                </a:cubicBezTo>
                <a:cubicBezTo>
                  <a:pt x="28346" y="66125"/>
                  <a:pt x="49769" y="124859"/>
                  <a:pt x="25273" y="75861"/>
                </a:cubicBezTo>
                <a:cubicBezTo>
                  <a:pt x="8871" y="43053"/>
                  <a:pt x="30999" y="68949"/>
                  <a:pt x="6318" y="44268"/>
                </a:cubicBezTo>
                <a:cubicBezTo>
                  <a:pt x="4212" y="37950"/>
                  <a:pt x="0" y="31973"/>
                  <a:pt x="0" y="25313"/>
                </a:cubicBezTo>
                <a:cubicBezTo>
                  <a:pt x="0" y="4251"/>
                  <a:pt x="8423" y="4251"/>
                  <a:pt x="25273" y="38"/>
                </a:cubicBezTo>
                <a:cubicBezTo>
                  <a:pt x="27316" y="-473"/>
                  <a:pt x="17902" y="4251"/>
                  <a:pt x="25273" y="63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84285" y="3373020"/>
            <a:ext cx="878228" cy="829072"/>
            <a:chOff x="2085002" y="3637052"/>
            <a:chExt cx="878228" cy="829072"/>
          </a:xfrm>
        </p:grpSpPr>
        <p:sp>
          <p:nvSpPr>
            <p:cNvPr id="12" name="Freeform 11"/>
            <p:cNvSpPr/>
            <p:nvPr/>
          </p:nvSpPr>
          <p:spPr>
            <a:xfrm>
              <a:off x="2085002" y="3637052"/>
              <a:ext cx="878228" cy="829072"/>
            </a:xfrm>
            <a:custGeom>
              <a:avLst/>
              <a:gdLst>
                <a:gd name="connsiteX0" fmla="*/ 0 w 878228"/>
                <a:gd name="connsiteY0" fmla="*/ 82313 h 829072"/>
                <a:gd name="connsiteX1" fmla="*/ 12636 w 878228"/>
                <a:gd name="connsiteY1" fmla="*/ 183410 h 829072"/>
                <a:gd name="connsiteX2" fmla="*/ 18954 w 878228"/>
                <a:gd name="connsiteY2" fmla="*/ 240277 h 829072"/>
                <a:gd name="connsiteX3" fmla="*/ 37909 w 878228"/>
                <a:gd name="connsiteY3" fmla="*/ 354011 h 829072"/>
                <a:gd name="connsiteX4" fmla="*/ 44227 w 878228"/>
                <a:gd name="connsiteY4" fmla="*/ 549886 h 829072"/>
                <a:gd name="connsiteX5" fmla="*/ 50545 w 878228"/>
                <a:gd name="connsiteY5" fmla="*/ 581479 h 829072"/>
                <a:gd name="connsiteX6" fmla="*/ 63182 w 878228"/>
                <a:gd name="connsiteY6" fmla="*/ 638346 h 829072"/>
                <a:gd name="connsiteX7" fmla="*/ 75818 w 878228"/>
                <a:gd name="connsiteY7" fmla="*/ 752080 h 829072"/>
                <a:gd name="connsiteX8" fmla="*/ 82136 w 878228"/>
                <a:gd name="connsiteY8" fmla="*/ 777354 h 829072"/>
                <a:gd name="connsiteX9" fmla="*/ 94773 w 878228"/>
                <a:gd name="connsiteY9" fmla="*/ 789991 h 829072"/>
                <a:gd name="connsiteX10" fmla="*/ 132682 w 878228"/>
                <a:gd name="connsiteY10" fmla="*/ 808947 h 829072"/>
                <a:gd name="connsiteX11" fmla="*/ 183227 w 878228"/>
                <a:gd name="connsiteY11" fmla="*/ 815265 h 829072"/>
                <a:gd name="connsiteX12" fmla="*/ 227455 w 878228"/>
                <a:gd name="connsiteY12" fmla="*/ 815265 h 829072"/>
                <a:gd name="connsiteX13" fmla="*/ 309591 w 878228"/>
                <a:gd name="connsiteY13" fmla="*/ 821584 h 829072"/>
                <a:gd name="connsiteX14" fmla="*/ 328546 w 878228"/>
                <a:gd name="connsiteY14" fmla="*/ 815265 h 829072"/>
                <a:gd name="connsiteX15" fmla="*/ 353819 w 878228"/>
                <a:gd name="connsiteY15" fmla="*/ 821584 h 829072"/>
                <a:gd name="connsiteX16" fmla="*/ 404364 w 878228"/>
                <a:gd name="connsiteY16" fmla="*/ 827902 h 829072"/>
                <a:gd name="connsiteX17" fmla="*/ 435955 w 878228"/>
                <a:gd name="connsiteY17" fmla="*/ 821584 h 829072"/>
                <a:gd name="connsiteX18" fmla="*/ 486500 w 878228"/>
                <a:gd name="connsiteY18" fmla="*/ 821584 h 829072"/>
                <a:gd name="connsiteX19" fmla="*/ 518091 w 878228"/>
                <a:gd name="connsiteY19" fmla="*/ 827902 h 829072"/>
                <a:gd name="connsiteX20" fmla="*/ 568637 w 878228"/>
                <a:gd name="connsiteY20" fmla="*/ 827902 h 829072"/>
                <a:gd name="connsiteX21" fmla="*/ 619182 w 878228"/>
                <a:gd name="connsiteY21" fmla="*/ 827902 h 829072"/>
                <a:gd name="connsiteX22" fmla="*/ 644455 w 878228"/>
                <a:gd name="connsiteY22" fmla="*/ 821584 h 829072"/>
                <a:gd name="connsiteX23" fmla="*/ 682364 w 878228"/>
                <a:gd name="connsiteY23" fmla="*/ 821584 h 829072"/>
                <a:gd name="connsiteX24" fmla="*/ 732910 w 878228"/>
                <a:gd name="connsiteY24" fmla="*/ 827902 h 829072"/>
                <a:gd name="connsiteX25" fmla="*/ 796092 w 878228"/>
                <a:gd name="connsiteY25" fmla="*/ 821584 h 829072"/>
                <a:gd name="connsiteX26" fmla="*/ 815046 w 878228"/>
                <a:gd name="connsiteY26" fmla="*/ 808947 h 829072"/>
                <a:gd name="connsiteX27" fmla="*/ 834001 w 878228"/>
                <a:gd name="connsiteY27" fmla="*/ 802628 h 829072"/>
                <a:gd name="connsiteX28" fmla="*/ 859274 w 878228"/>
                <a:gd name="connsiteY28" fmla="*/ 764717 h 829072"/>
                <a:gd name="connsiteX29" fmla="*/ 865592 w 878228"/>
                <a:gd name="connsiteY29" fmla="*/ 739442 h 829072"/>
                <a:gd name="connsiteX30" fmla="*/ 878228 w 878228"/>
                <a:gd name="connsiteY30" fmla="*/ 606753 h 829072"/>
                <a:gd name="connsiteX31" fmla="*/ 871910 w 878228"/>
                <a:gd name="connsiteY31" fmla="*/ 366648 h 829072"/>
                <a:gd name="connsiteX32" fmla="*/ 865592 w 878228"/>
                <a:gd name="connsiteY32" fmla="*/ 297144 h 829072"/>
                <a:gd name="connsiteX33" fmla="*/ 859274 w 878228"/>
                <a:gd name="connsiteY33" fmla="*/ 164454 h 829072"/>
                <a:gd name="connsiteX34" fmla="*/ 834001 w 878228"/>
                <a:gd name="connsiteY34" fmla="*/ 107587 h 829072"/>
                <a:gd name="connsiteX35" fmla="*/ 827683 w 878228"/>
                <a:gd name="connsiteY35" fmla="*/ 88631 h 829072"/>
                <a:gd name="connsiteX36" fmla="*/ 815046 w 878228"/>
                <a:gd name="connsiteY36" fmla="*/ 75994 h 829072"/>
                <a:gd name="connsiteX37" fmla="*/ 764501 w 878228"/>
                <a:gd name="connsiteY37" fmla="*/ 19127 h 829072"/>
                <a:gd name="connsiteX38" fmla="*/ 745546 w 878228"/>
                <a:gd name="connsiteY38" fmla="*/ 12809 h 829072"/>
                <a:gd name="connsiteX39" fmla="*/ 726592 w 878228"/>
                <a:gd name="connsiteY39" fmla="*/ 172 h 829072"/>
                <a:gd name="connsiteX40" fmla="*/ 688683 w 878228"/>
                <a:gd name="connsiteY40" fmla="*/ 6490 h 829072"/>
                <a:gd name="connsiteX41" fmla="*/ 669728 w 878228"/>
                <a:gd name="connsiteY41" fmla="*/ 172 h 829072"/>
                <a:gd name="connsiteX42" fmla="*/ 593910 w 878228"/>
                <a:gd name="connsiteY42" fmla="*/ 12809 h 829072"/>
                <a:gd name="connsiteX43" fmla="*/ 556001 w 878228"/>
                <a:gd name="connsiteY43" fmla="*/ 19127 h 829072"/>
                <a:gd name="connsiteX44" fmla="*/ 524410 w 878228"/>
                <a:gd name="connsiteY44" fmla="*/ 25446 h 829072"/>
                <a:gd name="connsiteX45" fmla="*/ 499137 w 878228"/>
                <a:gd name="connsiteY45" fmla="*/ 31764 h 829072"/>
                <a:gd name="connsiteX46" fmla="*/ 404364 w 878228"/>
                <a:gd name="connsiteY46" fmla="*/ 44402 h 829072"/>
                <a:gd name="connsiteX47" fmla="*/ 385409 w 878228"/>
                <a:gd name="connsiteY47" fmla="*/ 38083 h 829072"/>
                <a:gd name="connsiteX48" fmla="*/ 366455 w 878228"/>
                <a:gd name="connsiteY48" fmla="*/ 44402 h 829072"/>
                <a:gd name="connsiteX49" fmla="*/ 347500 w 878228"/>
                <a:gd name="connsiteY49" fmla="*/ 31764 h 829072"/>
                <a:gd name="connsiteX50" fmla="*/ 309591 w 878228"/>
                <a:gd name="connsiteY50" fmla="*/ 25446 h 829072"/>
                <a:gd name="connsiteX51" fmla="*/ 271682 w 878228"/>
                <a:gd name="connsiteY51" fmla="*/ 25446 h 829072"/>
                <a:gd name="connsiteX52" fmla="*/ 233773 w 878228"/>
                <a:gd name="connsiteY52" fmla="*/ 31764 h 829072"/>
                <a:gd name="connsiteX53" fmla="*/ 176909 w 878228"/>
                <a:gd name="connsiteY53" fmla="*/ 25446 h 829072"/>
                <a:gd name="connsiteX54" fmla="*/ 157955 w 878228"/>
                <a:gd name="connsiteY54" fmla="*/ 12809 h 829072"/>
                <a:gd name="connsiteX55" fmla="*/ 120045 w 878228"/>
                <a:gd name="connsiteY55" fmla="*/ 19127 h 829072"/>
                <a:gd name="connsiteX56" fmla="*/ 101091 w 878228"/>
                <a:gd name="connsiteY56" fmla="*/ 12809 h 829072"/>
                <a:gd name="connsiteX57" fmla="*/ 63182 w 878228"/>
                <a:gd name="connsiteY57" fmla="*/ 25446 h 829072"/>
                <a:gd name="connsiteX58" fmla="*/ 44227 w 878228"/>
                <a:gd name="connsiteY58" fmla="*/ 31764 h 829072"/>
                <a:gd name="connsiteX59" fmla="*/ 31591 w 878228"/>
                <a:gd name="connsiteY59" fmla="*/ 50720 h 829072"/>
                <a:gd name="connsiteX60" fmla="*/ 0 w 878228"/>
                <a:gd name="connsiteY60" fmla="*/ 82313 h 829072"/>
                <a:gd name="connsiteX61" fmla="*/ 0 w 878228"/>
                <a:gd name="connsiteY61" fmla="*/ 82313 h 8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8228" h="829072">
                  <a:moveTo>
                    <a:pt x="0" y="82313"/>
                  </a:moveTo>
                  <a:lnTo>
                    <a:pt x="12636" y="183410"/>
                  </a:lnTo>
                  <a:cubicBezTo>
                    <a:pt x="15001" y="202335"/>
                    <a:pt x="15980" y="221438"/>
                    <a:pt x="18954" y="240277"/>
                  </a:cubicBezTo>
                  <a:cubicBezTo>
                    <a:pt x="47692" y="422291"/>
                    <a:pt x="18831" y="201368"/>
                    <a:pt x="37909" y="354011"/>
                  </a:cubicBezTo>
                  <a:cubicBezTo>
                    <a:pt x="40015" y="419303"/>
                    <a:pt x="40604" y="484661"/>
                    <a:pt x="44227" y="549886"/>
                  </a:cubicBezTo>
                  <a:cubicBezTo>
                    <a:pt x="44823" y="560609"/>
                    <a:pt x="48215" y="570995"/>
                    <a:pt x="50545" y="581479"/>
                  </a:cubicBezTo>
                  <a:cubicBezTo>
                    <a:pt x="55418" y="603406"/>
                    <a:pt x="60171" y="615262"/>
                    <a:pt x="63182" y="638346"/>
                  </a:cubicBezTo>
                  <a:cubicBezTo>
                    <a:pt x="68115" y="676170"/>
                    <a:pt x="66567" y="715074"/>
                    <a:pt x="75818" y="752080"/>
                  </a:cubicBezTo>
                  <a:cubicBezTo>
                    <a:pt x="77924" y="760505"/>
                    <a:pt x="78253" y="769587"/>
                    <a:pt x="82136" y="777354"/>
                  </a:cubicBezTo>
                  <a:cubicBezTo>
                    <a:pt x="84800" y="782682"/>
                    <a:pt x="90121" y="786269"/>
                    <a:pt x="94773" y="789991"/>
                  </a:cubicBezTo>
                  <a:cubicBezTo>
                    <a:pt x="106675" y="799513"/>
                    <a:pt x="117569" y="806199"/>
                    <a:pt x="132682" y="808947"/>
                  </a:cubicBezTo>
                  <a:cubicBezTo>
                    <a:pt x="149388" y="811985"/>
                    <a:pt x="166379" y="813159"/>
                    <a:pt x="183227" y="815265"/>
                  </a:cubicBezTo>
                  <a:cubicBezTo>
                    <a:pt x="217562" y="803820"/>
                    <a:pt x="186408" y="810436"/>
                    <a:pt x="227455" y="815265"/>
                  </a:cubicBezTo>
                  <a:cubicBezTo>
                    <a:pt x="254726" y="818474"/>
                    <a:pt x="282212" y="819478"/>
                    <a:pt x="309591" y="821584"/>
                  </a:cubicBezTo>
                  <a:cubicBezTo>
                    <a:pt x="315909" y="819478"/>
                    <a:pt x="321886" y="815265"/>
                    <a:pt x="328546" y="815265"/>
                  </a:cubicBezTo>
                  <a:cubicBezTo>
                    <a:pt x="337230" y="815265"/>
                    <a:pt x="345253" y="820156"/>
                    <a:pt x="353819" y="821584"/>
                  </a:cubicBezTo>
                  <a:cubicBezTo>
                    <a:pt x="370567" y="824376"/>
                    <a:pt x="387516" y="825796"/>
                    <a:pt x="404364" y="827902"/>
                  </a:cubicBezTo>
                  <a:cubicBezTo>
                    <a:pt x="414894" y="825796"/>
                    <a:pt x="425216" y="821584"/>
                    <a:pt x="435955" y="821584"/>
                  </a:cubicBezTo>
                  <a:cubicBezTo>
                    <a:pt x="503348" y="821584"/>
                    <a:pt x="419109" y="838432"/>
                    <a:pt x="486500" y="821584"/>
                  </a:cubicBezTo>
                  <a:cubicBezTo>
                    <a:pt x="497030" y="823690"/>
                    <a:pt x="507352" y="827902"/>
                    <a:pt x="518091" y="827902"/>
                  </a:cubicBezTo>
                  <a:cubicBezTo>
                    <a:pt x="585486" y="827902"/>
                    <a:pt x="501242" y="811054"/>
                    <a:pt x="568637" y="827902"/>
                  </a:cubicBezTo>
                  <a:cubicBezTo>
                    <a:pt x="611966" y="813460"/>
                    <a:pt x="558188" y="827902"/>
                    <a:pt x="619182" y="827902"/>
                  </a:cubicBezTo>
                  <a:cubicBezTo>
                    <a:pt x="627866" y="827902"/>
                    <a:pt x="636031" y="823690"/>
                    <a:pt x="644455" y="821584"/>
                  </a:cubicBezTo>
                  <a:cubicBezTo>
                    <a:pt x="695003" y="838432"/>
                    <a:pt x="631818" y="821584"/>
                    <a:pt x="682364" y="821584"/>
                  </a:cubicBezTo>
                  <a:cubicBezTo>
                    <a:pt x="699344" y="821584"/>
                    <a:pt x="716061" y="825796"/>
                    <a:pt x="732910" y="827902"/>
                  </a:cubicBezTo>
                  <a:cubicBezTo>
                    <a:pt x="779057" y="812519"/>
                    <a:pt x="757897" y="812034"/>
                    <a:pt x="796092" y="821584"/>
                  </a:cubicBezTo>
                  <a:cubicBezTo>
                    <a:pt x="802410" y="817372"/>
                    <a:pt x="808254" y="812343"/>
                    <a:pt x="815046" y="808947"/>
                  </a:cubicBezTo>
                  <a:cubicBezTo>
                    <a:pt x="821003" y="805968"/>
                    <a:pt x="829292" y="807338"/>
                    <a:pt x="834001" y="802628"/>
                  </a:cubicBezTo>
                  <a:cubicBezTo>
                    <a:pt x="844740" y="791889"/>
                    <a:pt x="859274" y="764717"/>
                    <a:pt x="859274" y="764717"/>
                  </a:cubicBezTo>
                  <a:cubicBezTo>
                    <a:pt x="861380" y="756292"/>
                    <a:pt x="864364" y="748039"/>
                    <a:pt x="865592" y="739442"/>
                  </a:cubicBezTo>
                  <a:cubicBezTo>
                    <a:pt x="867750" y="724332"/>
                    <a:pt x="877109" y="619058"/>
                    <a:pt x="878228" y="606753"/>
                  </a:cubicBezTo>
                  <a:cubicBezTo>
                    <a:pt x="876122" y="526718"/>
                    <a:pt x="875175" y="446644"/>
                    <a:pt x="871910" y="366648"/>
                  </a:cubicBezTo>
                  <a:cubicBezTo>
                    <a:pt x="870961" y="343404"/>
                    <a:pt x="867043" y="320362"/>
                    <a:pt x="865592" y="297144"/>
                  </a:cubicBezTo>
                  <a:cubicBezTo>
                    <a:pt x="862830" y="252950"/>
                    <a:pt x="864164" y="208463"/>
                    <a:pt x="859274" y="164454"/>
                  </a:cubicBezTo>
                  <a:cubicBezTo>
                    <a:pt x="854617" y="122539"/>
                    <a:pt x="848107" y="135802"/>
                    <a:pt x="834001" y="107587"/>
                  </a:cubicBezTo>
                  <a:cubicBezTo>
                    <a:pt x="831023" y="101630"/>
                    <a:pt x="831110" y="94342"/>
                    <a:pt x="827683" y="88631"/>
                  </a:cubicBezTo>
                  <a:cubicBezTo>
                    <a:pt x="824618" y="83523"/>
                    <a:pt x="818767" y="80646"/>
                    <a:pt x="815046" y="75994"/>
                  </a:cubicBezTo>
                  <a:cubicBezTo>
                    <a:pt x="799722" y="56838"/>
                    <a:pt x="790776" y="27885"/>
                    <a:pt x="764501" y="19127"/>
                  </a:cubicBezTo>
                  <a:lnTo>
                    <a:pt x="745546" y="12809"/>
                  </a:lnTo>
                  <a:cubicBezTo>
                    <a:pt x="739228" y="8597"/>
                    <a:pt x="734139" y="1011"/>
                    <a:pt x="726592" y="172"/>
                  </a:cubicBezTo>
                  <a:cubicBezTo>
                    <a:pt x="713860" y="-1243"/>
                    <a:pt x="701494" y="6490"/>
                    <a:pt x="688683" y="6490"/>
                  </a:cubicBezTo>
                  <a:cubicBezTo>
                    <a:pt x="682023" y="6490"/>
                    <a:pt x="676046" y="2278"/>
                    <a:pt x="669728" y="172"/>
                  </a:cubicBezTo>
                  <a:lnTo>
                    <a:pt x="593910" y="12809"/>
                  </a:lnTo>
                  <a:cubicBezTo>
                    <a:pt x="581274" y="14915"/>
                    <a:pt x="568563" y="16614"/>
                    <a:pt x="556001" y="19127"/>
                  </a:cubicBezTo>
                  <a:cubicBezTo>
                    <a:pt x="545471" y="21233"/>
                    <a:pt x="534893" y="23116"/>
                    <a:pt x="524410" y="25446"/>
                  </a:cubicBezTo>
                  <a:cubicBezTo>
                    <a:pt x="515933" y="27330"/>
                    <a:pt x="507681" y="30211"/>
                    <a:pt x="499137" y="31764"/>
                  </a:cubicBezTo>
                  <a:cubicBezTo>
                    <a:pt x="479947" y="35253"/>
                    <a:pt x="421974" y="42201"/>
                    <a:pt x="404364" y="44402"/>
                  </a:cubicBezTo>
                  <a:cubicBezTo>
                    <a:pt x="398046" y="42296"/>
                    <a:pt x="392069" y="38083"/>
                    <a:pt x="385409" y="38083"/>
                  </a:cubicBezTo>
                  <a:cubicBezTo>
                    <a:pt x="378749" y="38083"/>
                    <a:pt x="373024" y="45497"/>
                    <a:pt x="366455" y="44402"/>
                  </a:cubicBezTo>
                  <a:cubicBezTo>
                    <a:pt x="358964" y="43153"/>
                    <a:pt x="354704" y="34166"/>
                    <a:pt x="347500" y="31764"/>
                  </a:cubicBezTo>
                  <a:cubicBezTo>
                    <a:pt x="335347" y="27713"/>
                    <a:pt x="322227" y="27552"/>
                    <a:pt x="309591" y="25446"/>
                  </a:cubicBezTo>
                  <a:cubicBezTo>
                    <a:pt x="259048" y="42294"/>
                    <a:pt x="322227" y="25446"/>
                    <a:pt x="271682" y="25446"/>
                  </a:cubicBezTo>
                  <a:cubicBezTo>
                    <a:pt x="258871" y="25446"/>
                    <a:pt x="246409" y="29658"/>
                    <a:pt x="233773" y="31764"/>
                  </a:cubicBezTo>
                  <a:cubicBezTo>
                    <a:pt x="189546" y="17021"/>
                    <a:pt x="208500" y="14914"/>
                    <a:pt x="176909" y="25446"/>
                  </a:cubicBezTo>
                  <a:cubicBezTo>
                    <a:pt x="170591" y="21234"/>
                    <a:pt x="165502" y="13648"/>
                    <a:pt x="157955" y="12809"/>
                  </a:cubicBezTo>
                  <a:cubicBezTo>
                    <a:pt x="145222" y="11394"/>
                    <a:pt x="132856" y="19127"/>
                    <a:pt x="120045" y="19127"/>
                  </a:cubicBezTo>
                  <a:cubicBezTo>
                    <a:pt x="113385" y="19127"/>
                    <a:pt x="107409" y="14915"/>
                    <a:pt x="101091" y="12809"/>
                  </a:cubicBezTo>
                  <a:lnTo>
                    <a:pt x="63182" y="25446"/>
                  </a:lnTo>
                  <a:lnTo>
                    <a:pt x="44227" y="31764"/>
                  </a:lnTo>
                  <a:cubicBezTo>
                    <a:pt x="40015" y="38083"/>
                    <a:pt x="36591" y="45005"/>
                    <a:pt x="31591" y="50720"/>
                  </a:cubicBezTo>
                  <a:cubicBezTo>
                    <a:pt x="21785" y="61928"/>
                    <a:pt x="0" y="82313"/>
                    <a:pt x="0" y="82313"/>
                  </a:cubicBezTo>
                  <a:lnTo>
                    <a:pt x="0" y="823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32085" y="3981991"/>
              <a:ext cx="189964" cy="194573"/>
            </a:xfrm>
            <a:custGeom>
              <a:avLst/>
              <a:gdLst>
                <a:gd name="connsiteX0" fmla="*/ 418 w 189964"/>
                <a:gd name="connsiteY0" fmla="*/ 11335 h 194573"/>
                <a:gd name="connsiteX1" fmla="*/ 13054 w 189964"/>
                <a:gd name="connsiteY1" fmla="*/ 131387 h 194573"/>
                <a:gd name="connsiteX2" fmla="*/ 19373 w 189964"/>
                <a:gd name="connsiteY2" fmla="*/ 188254 h 194573"/>
                <a:gd name="connsiteX3" fmla="*/ 50964 w 189964"/>
                <a:gd name="connsiteY3" fmla="*/ 194573 h 194573"/>
                <a:gd name="connsiteX4" fmla="*/ 88873 w 189964"/>
                <a:gd name="connsiteY4" fmla="*/ 169299 h 194573"/>
                <a:gd name="connsiteX5" fmla="*/ 107827 w 189964"/>
                <a:gd name="connsiteY5" fmla="*/ 156662 h 194573"/>
                <a:gd name="connsiteX6" fmla="*/ 139418 w 189964"/>
                <a:gd name="connsiteY6" fmla="*/ 131387 h 194573"/>
                <a:gd name="connsiteX7" fmla="*/ 152055 w 189964"/>
                <a:gd name="connsiteY7" fmla="*/ 118750 h 194573"/>
                <a:gd name="connsiteX8" fmla="*/ 183646 w 189964"/>
                <a:gd name="connsiteY8" fmla="*/ 93476 h 194573"/>
                <a:gd name="connsiteX9" fmla="*/ 189964 w 189964"/>
                <a:gd name="connsiteY9" fmla="*/ 74520 h 194573"/>
                <a:gd name="connsiteX10" fmla="*/ 171009 w 189964"/>
                <a:gd name="connsiteY10" fmla="*/ 42928 h 194573"/>
                <a:gd name="connsiteX11" fmla="*/ 133100 w 189964"/>
                <a:gd name="connsiteY11" fmla="*/ 30290 h 194573"/>
                <a:gd name="connsiteX12" fmla="*/ 95191 w 189964"/>
                <a:gd name="connsiteY12" fmla="*/ 17653 h 194573"/>
                <a:gd name="connsiteX13" fmla="*/ 76236 w 189964"/>
                <a:gd name="connsiteY13" fmla="*/ 11335 h 194573"/>
                <a:gd name="connsiteX14" fmla="*/ 57282 w 189964"/>
                <a:gd name="connsiteY14" fmla="*/ 5016 h 194573"/>
                <a:gd name="connsiteX15" fmla="*/ 19373 w 189964"/>
                <a:gd name="connsiteY15" fmla="*/ 5016 h 194573"/>
                <a:gd name="connsiteX16" fmla="*/ 418 w 189964"/>
                <a:gd name="connsiteY16" fmla="*/ 11335 h 19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9964" h="194573">
                  <a:moveTo>
                    <a:pt x="418" y="11335"/>
                  </a:moveTo>
                  <a:cubicBezTo>
                    <a:pt x="-635" y="32397"/>
                    <a:pt x="-731" y="27998"/>
                    <a:pt x="13054" y="131387"/>
                  </a:cubicBezTo>
                  <a:cubicBezTo>
                    <a:pt x="15575" y="150292"/>
                    <a:pt x="9561" y="171899"/>
                    <a:pt x="19373" y="188254"/>
                  </a:cubicBezTo>
                  <a:cubicBezTo>
                    <a:pt x="24898" y="197463"/>
                    <a:pt x="40434" y="192467"/>
                    <a:pt x="50964" y="194573"/>
                  </a:cubicBezTo>
                  <a:lnTo>
                    <a:pt x="88873" y="169299"/>
                  </a:lnTo>
                  <a:cubicBezTo>
                    <a:pt x="95191" y="165087"/>
                    <a:pt x="102458" y="162032"/>
                    <a:pt x="107827" y="156662"/>
                  </a:cubicBezTo>
                  <a:cubicBezTo>
                    <a:pt x="138335" y="126151"/>
                    <a:pt x="99572" y="163265"/>
                    <a:pt x="139418" y="131387"/>
                  </a:cubicBezTo>
                  <a:cubicBezTo>
                    <a:pt x="144070" y="127665"/>
                    <a:pt x="147403" y="122472"/>
                    <a:pt x="152055" y="118750"/>
                  </a:cubicBezTo>
                  <a:cubicBezTo>
                    <a:pt x="191907" y="86867"/>
                    <a:pt x="153133" y="123989"/>
                    <a:pt x="183646" y="93476"/>
                  </a:cubicBezTo>
                  <a:cubicBezTo>
                    <a:pt x="185752" y="87157"/>
                    <a:pt x="189964" y="81180"/>
                    <a:pt x="189964" y="74520"/>
                  </a:cubicBezTo>
                  <a:cubicBezTo>
                    <a:pt x="189964" y="63711"/>
                    <a:pt x="181019" y="47934"/>
                    <a:pt x="171009" y="42928"/>
                  </a:cubicBezTo>
                  <a:cubicBezTo>
                    <a:pt x="159095" y="36971"/>
                    <a:pt x="145736" y="34502"/>
                    <a:pt x="133100" y="30290"/>
                  </a:cubicBezTo>
                  <a:lnTo>
                    <a:pt x="95191" y="17653"/>
                  </a:lnTo>
                  <a:lnTo>
                    <a:pt x="76236" y="11335"/>
                  </a:lnTo>
                  <a:lnTo>
                    <a:pt x="57282" y="5016"/>
                  </a:lnTo>
                  <a:cubicBezTo>
                    <a:pt x="6734" y="21867"/>
                    <a:pt x="69919" y="5016"/>
                    <a:pt x="19373" y="5016"/>
                  </a:cubicBezTo>
                  <a:cubicBezTo>
                    <a:pt x="12713" y="5016"/>
                    <a:pt x="1471" y="-9727"/>
                    <a:pt x="418" y="11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65406" y="2593439"/>
            <a:ext cx="922456" cy="822603"/>
            <a:chOff x="2040775" y="2653637"/>
            <a:chExt cx="922456" cy="822603"/>
          </a:xfrm>
        </p:grpSpPr>
        <p:sp>
          <p:nvSpPr>
            <p:cNvPr id="15" name="Freeform 14"/>
            <p:cNvSpPr/>
            <p:nvPr/>
          </p:nvSpPr>
          <p:spPr>
            <a:xfrm>
              <a:off x="2040775" y="2653637"/>
              <a:ext cx="922456" cy="822603"/>
            </a:xfrm>
            <a:custGeom>
              <a:avLst/>
              <a:gdLst>
                <a:gd name="connsiteX0" fmla="*/ 69500 w 922456"/>
                <a:gd name="connsiteY0" fmla="*/ 44385 h 822603"/>
                <a:gd name="connsiteX1" fmla="*/ 31591 w 922456"/>
                <a:gd name="connsiteY1" fmla="*/ 50704 h 822603"/>
                <a:gd name="connsiteX2" fmla="*/ 6318 w 922456"/>
                <a:gd name="connsiteY2" fmla="*/ 57022 h 822603"/>
                <a:gd name="connsiteX3" fmla="*/ 0 w 922456"/>
                <a:gd name="connsiteY3" fmla="*/ 75978 h 822603"/>
                <a:gd name="connsiteX4" fmla="*/ 6318 w 922456"/>
                <a:gd name="connsiteY4" fmla="*/ 227623 h 822603"/>
                <a:gd name="connsiteX5" fmla="*/ 18955 w 922456"/>
                <a:gd name="connsiteY5" fmla="*/ 360313 h 822603"/>
                <a:gd name="connsiteX6" fmla="*/ 31591 w 922456"/>
                <a:gd name="connsiteY6" fmla="*/ 562507 h 822603"/>
                <a:gd name="connsiteX7" fmla="*/ 37909 w 922456"/>
                <a:gd name="connsiteY7" fmla="*/ 752063 h 822603"/>
                <a:gd name="connsiteX8" fmla="*/ 44228 w 922456"/>
                <a:gd name="connsiteY8" fmla="*/ 771019 h 822603"/>
                <a:gd name="connsiteX9" fmla="*/ 107409 w 922456"/>
                <a:gd name="connsiteY9" fmla="*/ 783656 h 822603"/>
                <a:gd name="connsiteX10" fmla="*/ 126364 w 922456"/>
                <a:gd name="connsiteY10" fmla="*/ 777338 h 822603"/>
                <a:gd name="connsiteX11" fmla="*/ 145319 w 922456"/>
                <a:gd name="connsiteY11" fmla="*/ 783656 h 822603"/>
                <a:gd name="connsiteX12" fmla="*/ 176910 w 922456"/>
                <a:gd name="connsiteY12" fmla="*/ 789975 h 822603"/>
                <a:gd name="connsiteX13" fmla="*/ 227455 w 922456"/>
                <a:gd name="connsiteY13" fmla="*/ 789975 h 822603"/>
                <a:gd name="connsiteX14" fmla="*/ 246410 w 922456"/>
                <a:gd name="connsiteY14" fmla="*/ 783656 h 822603"/>
                <a:gd name="connsiteX15" fmla="*/ 284319 w 922456"/>
                <a:gd name="connsiteY15" fmla="*/ 783656 h 822603"/>
                <a:gd name="connsiteX16" fmla="*/ 309592 w 922456"/>
                <a:gd name="connsiteY16" fmla="*/ 789975 h 822603"/>
                <a:gd name="connsiteX17" fmla="*/ 347501 w 922456"/>
                <a:gd name="connsiteY17" fmla="*/ 796293 h 822603"/>
                <a:gd name="connsiteX18" fmla="*/ 410683 w 922456"/>
                <a:gd name="connsiteY18" fmla="*/ 802612 h 822603"/>
                <a:gd name="connsiteX19" fmla="*/ 461228 w 922456"/>
                <a:gd name="connsiteY19" fmla="*/ 808930 h 822603"/>
                <a:gd name="connsiteX20" fmla="*/ 499137 w 922456"/>
                <a:gd name="connsiteY20" fmla="*/ 815249 h 822603"/>
                <a:gd name="connsiteX21" fmla="*/ 543365 w 922456"/>
                <a:gd name="connsiteY21" fmla="*/ 821567 h 822603"/>
                <a:gd name="connsiteX22" fmla="*/ 581274 w 922456"/>
                <a:gd name="connsiteY22" fmla="*/ 821567 h 822603"/>
                <a:gd name="connsiteX23" fmla="*/ 600228 w 922456"/>
                <a:gd name="connsiteY23" fmla="*/ 815249 h 822603"/>
                <a:gd name="connsiteX24" fmla="*/ 644456 w 922456"/>
                <a:gd name="connsiteY24" fmla="*/ 815249 h 822603"/>
                <a:gd name="connsiteX25" fmla="*/ 669728 w 922456"/>
                <a:gd name="connsiteY25" fmla="*/ 821567 h 822603"/>
                <a:gd name="connsiteX26" fmla="*/ 751865 w 922456"/>
                <a:gd name="connsiteY26" fmla="*/ 821567 h 822603"/>
                <a:gd name="connsiteX27" fmla="*/ 802410 w 922456"/>
                <a:gd name="connsiteY27" fmla="*/ 808930 h 822603"/>
                <a:gd name="connsiteX28" fmla="*/ 827683 w 922456"/>
                <a:gd name="connsiteY28" fmla="*/ 802612 h 822603"/>
                <a:gd name="connsiteX29" fmla="*/ 846638 w 922456"/>
                <a:gd name="connsiteY29" fmla="*/ 808930 h 822603"/>
                <a:gd name="connsiteX30" fmla="*/ 865592 w 922456"/>
                <a:gd name="connsiteY30" fmla="*/ 789975 h 822603"/>
                <a:gd name="connsiteX31" fmla="*/ 878229 w 922456"/>
                <a:gd name="connsiteY31" fmla="*/ 752063 h 822603"/>
                <a:gd name="connsiteX32" fmla="*/ 890865 w 922456"/>
                <a:gd name="connsiteY32" fmla="*/ 707833 h 822603"/>
                <a:gd name="connsiteX33" fmla="*/ 897183 w 922456"/>
                <a:gd name="connsiteY33" fmla="*/ 657285 h 822603"/>
                <a:gd name="connsiteX34" fmla="*/ 909820 w 922456"/>
                <a:gd name="connsiteY34" fmla="*/ 587781 h 822603"/>
                <a:gd name="connsiteX35" fmla="*/ 922456 w 922456"/>
                <a:gd name="connsiteY35" fmla="*/ 480366 h 822603"/>
                <a:gd name="connsiteX36" fmla="*/ 916138 w 922456"/>
                <a:gd name="connsiteY36" fmla="*/ 227623 h 822603"/>
                <a:gd name="connsiteX37" fmla="*/ 909820 w 922456"/>
                <a:gd name="connsiteY37" fmla="*/ 202349 h 822603"/>
                <a:gd name="connsiteX38" fmla="*/ 897183 w 922456"/>
                <a:gd name="connsiteY38" fmla="*/ 164438 h 822603"/>
                <a:gd name="connsiteX39" fmla="*/ 878229 w 922456"/>
                <a:gd name="connsiteY39" fmla="*/ 126527 h 822603"/>
                <a:gd name="connsiteX40" fmla="*/ 865592 w 922456"/>
                <a:gd name="connsiteY40" fmla="*/ 113889 h 822603"/>
                <a:gd name="connsiteX41" fmla="*/ 821365 w 922456"/>
                <a:gd name="connsiteY41" fmla="*/ 57022 h 822603"/>
                <a:gd name="connsiteX42" fmla="*/ 783456 w 922456"/>
                <a:gd name="connsiteY42" fmla="*/ 31748 h 822603"/>
                <a:gd name="connsiteX43" fmla="*/ 758183 w 922456"/>
                <a:gd name="connsiteY43" fmla="*/ 19111 h 822603"/>
                <a:gd name="connsiteX44" fmla="*/ 707638 w 922456"/>
                <a:gd name="connsiteY44" fmla="*/ 6474 h 822603"/>
                <a:gd name="connsiteX45" fmla="*/ 638137 w 922456"/>
                <a:gd name="connsiteY45" fmla="*/ 12793 h 822603"/>
                <a:gd name="connsiteX46" fmla="*/ 612865 w 922456"/>
                <a:gd name="connsiteY46" fmla="*/ 6474 h 822603"/>
                <a:gd name="connsiteX47" fmla="*/ 562319 w 922456"/>
                <a:gd name="connsiteY47" fmla="*/ 12793 h 822603"/>
                <a:gd name="connsiteX48" fmla="*/ 543365 w 922456"/>
                <a:gd name="connsiteY48" fmla="*/ 155 h 822603"/>
                <a:gd name="connsiteX49" fmla="*/ 511774 w 922456"/>
                <a:gd name="connsiteY49" fmla="*/ 6474 h 822603"/>
                <a:gd name="connsiteX50" fmla="*/ 486501 w 922456"/>
                <a:gd name="connsiteY50" fmla="*/ 155 h 822603"/>
                <a:gd name="connsiteX51" fmla="*/ 442274 w 922456"/>
                <a:gd name="connsiteY51" fmla="*/ 6474 h 822603"/>
                <a:gd name="connsiteX52" fmla="*/ 417001 w 922456"/>
                <a:gd name="connsiteY52" fmla="*/ 155 h 822603"/>
                <a:gd name="connsiteX53" fmla="*/ 379092 w 922456"/>
                <a:gd name="connsiteY53" fmla="*/ 6474 h 822603"/>
                <a:gd name="connsiteX54" fmla="*/ 322228 w 922456"/>
                <a:gd name="connsiteY54" fmla="*/ 12793 h 822603"/>
                <a:gd name="connsiteX55" fmla="*/ 271682 w 922456"/>
                <a:gd name="connsiteY55" fmla="*/ 25430 h 822603"/>
                <a:gd name="connsiteX56" fmla="*/ 252728 w 922456"/>
                <a:gd name="connsiteY56" fmla="*/ 19111 h 822603"/>
                <a:gd name="connsiteX57" fmla="*/ 208501 w 922456"/>
                <a:gd name="connsiteY57" fmla="*/ 31748 h 822603"/>
                <a:gd name="connsiteX58" fmla="*/ 170591 w 922456"/>
                <a:gd name="connsiteY58" fmla="*/ 38067 h 822603"/>
                <a:gd name="connsiteX59" fmla="*/ 151637 w 922456"/>
                <a:gd name="connsiteY59" fmla="*/ 31748 h 822603"/>
                <a:gd name="connsiteX60" fmla="*/ 101091 w 922456"/>
                <a:gd name="connsiteY60" fmla="*/ 44385 h 822603"/>
                <a:gd name="connsiteX61" fmla="*/ 82137 w 922456"/>
                <a:gd name="connsiteY61" fmla="*/ 38067 h 822603"/>
                <a:gd name="connsiteX62" fmla="*/ 63182 w 922456"/>
                <a:gd name="connsiteY62" fmla="*/ 44385 h 822603"/>
                <a:gd name="connsiteX63" fmla="*/ 69500 w 922456"/>
                <a:gd name="connsiteY63" fmla="*/ 44385 h 82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22456" h="822603">
                  <a:moveTo>
                    <a:pt x="69500" y="44385"/>
                  </a:moveTo>
                  <a:cubicBezTo>
                    <a:pt x="64235" y="45438"/>
                    <a:pt x="44153" y="48192"/>
                    <a:pt x="31591" y="50704"/>
                  </a:cubicBezTo>
                  <a:cubicBezTo>
                    <a:pt x="23076" y="52407"/>
                    <a:pt x="13099" y="51597"/>
                    <a:pt x="6318" y="57022"/>
                  </a:cubicBezTo>
                  <a:cubicBezTo>
                    <a:pt x="1117" y="61183"/>
                    <a:pt x="2106" y="69659"/>
                    <a:pt x="0" y="75978"/>
                  </a:cubicBezTo>
                  <a:cubicBezTo>
                    <a:pt x="2106" y="126526"/>
                    <a:pt x="3512" y="177109"/>
                    <a:pt x="6318" y="227623"/>
                  </a:cubicBezTo>
                  <a:cubicBezTo>
                    <a:pt x="10323" y="299706"/>
                    <a:pt x="12768" y="295345"/>
                    <a:pt x="18955" y="360313"/>
                  </a:cubicBezTo>
                  <a:cubicBezTo>
                    <a:pt x="26187" y="436252"/>
                    <a:pt x="28311" y="480508"/>
                    <a:pt x="31591" y="562507"/>
                  </a:cubicBezTo>
                  <a:cubicBezTo>
                    <a:pt x="34118" y="625677"/>
                    <a:pt x="34085" y="688958"/>
                    <a:pt x="37909" y="752063"/>
                  </a:cubicBezTo>
                  <a:cubicBezTo>
                    <a:pt x="38312" y="758711"/>
                    <a:pt x="38165" y="768263"/>
                    <a:pt x="44228" y="771019"/>
                  </a:cubicBezTo>
                  <a:cubicBezTo>
                    <a:pt x="63780" y="779907"/>
                    <a:pt x="107409" y="783656"/>
                    <a:pt x="107409" y="783656"/>
                  </a:cubicBezTo>
                  <a:cubicBezTo>
                    <a:pt x="113727" y="781550"/>
                    <a:pt x="119704" y="777338"/>
                    <a:pt x="126364" y="777338"/>
                  </a:cubicBezTo>
                  <a:cubicBezTo>
                    <a:pt x="133024" y="777338"/>
                    <a:pt x="138858" y="782041"/>
                    <a:pt x="145319" y="783656"/>
                  </a:cubicBezTo>
                  <a:cubicBezTo>
                    <a:pt x="155737" y="786261"/>
                    <a:pt x="166380" y="787869"/>
                    <a:pt x="176910" y="789975"/>
                  </a:cubicBezTo>
                  <a:cubicBezTo>
                    <a:pt x="220236" y="775531"/>
                    <a:pt x="166461" y="789975"/>
                    <a:pt x="227455" y="789975"/>
                  </a:cubicBezTo>
                  <a:cubicBezTo>
                    <a:pt x="234115" y="789975"/>
                    <a:pt x="240092" y="785762"/>
                    <a:pt x="246410" y="783656"/>
                  </a:cubicBezTo>
                  <a:cubicBezTo>
                    <a:pt x="296953" y="800506"/>
                    <a:pt x="233774" y="783656"/>
                    <a:pt x="284319" y="783656"/>
                  </a:cubicBezTo>
                  <a:cubicBezTo>
                    <a:pt x="293003" y="783656"/>
                    <a:pt x="301077" y="788272"/>
                    <a:pt x="309592" y="789975"/>
                  </a:cubicBezTo>
                  <a:cubicBezTo>
                    <a:pt x="322154" y="792487"/>
                    <a:pt x="334865" y="794187"/>
                    <a:pt x="347501" y="796293"/>
                  </a:cubicBezTo>
                  <a:cubicBezTo>
                    <a:pt x="402409" y="782566"/>
                    <a:pt x="338896" y="793639"/>
                    <a:pt x="410683" y="802612"/>
                  </a:cubicBezTo>
                  <a:lnTo>
                    <a:pt x="461228" y="808930"/>
                  </a:lnTo>
                  <a:cubicBezTo>
                    <a:pt x="473910" y="810742"/>
                    <a:pt x="486475" y="813301"/>
                    <a:pt x="499137" y="815249"/>
                  </a:cubicBezTo>
                  <a:cubicBezTo>
                    <a:pt x="513856" y="817514"/>
                    <a:pt x="528622" y="819461"/>
                    <a:pt x="543365" y="821567"/>
                  </a:cubicBezTo>
                  <a:cubicBezTo>
                    <a:pt x="593908" y="804719"/>
                    <a:pt x="530729" y="821567"/>
                    <a:pt x="581274" y="821567"/>
                  </a:cubicBezTo>
                  <a:cubicBezTo>
                    <a:pt x="587934" y="821567"/>
                    <a:pt x="593910" y="817355"/>
                    <a:pt x="600228" y="815249"/>
                  </a:cubicBezTo>
                  <a:cubicBezTo>
                    <a:pt x="645676" y="830397"/>
                    <a:pt x="588921" y="815249"/>
                    <a:pt x="644456" y="815249"/>
                  </a:cubicBezTo>
                  <a:cubicBezTo>
                    <a:pt x="653139" y="815249"/>
                    <a:pt x="661304" y="819461"/>
                    <a:pt x="669728" y="821567"/>
                  </a:cubicBezTo>
                  <a:cubicBezTo>
                    <a:pt x="721065" y="804455"/>
                    <a:pt x="642958" y="827618"/>
                    <a:pt x="751865" y="821567"/>
                  </a:cubicBezTo>
                  <a:cubicBezTo>
                    <a:pt x="769205" y="820604"/>
                    <a:pt x="785562" y="813142"/>
                    <a:pt x="802410" y="808930"/>
                  </a:cubicBezTo>
                  <a:lnTo>
                    <a:pt x="827683" y="802612"/>
                  </a:lnTo>
                  <a:cubicBezTo>
                    <a:pt x="834001" y="804718"/>
                    <a:pt x="840320" y="811036"/>
                    <a:pt x="846638" y="808930"/>
                  </a:cubicBezTo>
                  <a:cubicBezTo>
                    <a:pt x="855115" y="806104"/>
                    <a:pt x="861253" y="797786"/>
                    <a:pt x="865592" y="789975"/>
                  </a:cubicBezTo>
                  <a:cubicBezTo>
                    <a:pt x="872061" y="778330"/>
                    <a:pt x="874017" y="764700"/>
                    <a:pt x="878229" y="752063"/>
                  </a:cubicBezTo>
                  <a:cubicBezTo>
                    <a:pt x="883237" y="737037"/>
                    <a:pt x="888220" y="723703"/>
                    <a:pt x="890865" y="707833"/>
                  </a:cubicBezTo>
                  <a:cubicBezTo>
                    <a:pt x="893656" y="691084"/>
                    <a:pt x="894939" y="674117"/>
                    <a:pt x="897183" y="657285"/>
                  </a:cubicBezTo>
                  <a:cubicBezTo>
                    <a:pt x="903651" y="608769"/>
                    <a:pt x="900517" y="624990"/>
                    <a:pt x="909820" y="587781"/>
                  </a:cubicBezTo>
                  <a:cubicBezTo>
                    <a:pt x="911209" y="576668"/>
                    <a:pt x="922456" y="488560"/>
                    <a:pt x="922456" y="480366"/>
                  </a:cubicBezTo>
                  <a:cubicBezTo>
                    <a:pt x="922456" y="396092"/>
                    <a:pt x="919964" y="311810"/>
                    <a:pt x="916138" y="227623"/>
                  </a:cubicBezTo>
                  <a:cubicBezTo>
                    <a:pt x="915744" y="218948"/>
                    <a:pt x="912315" y="210667"/>
                    <a:pt x="909820" y="202349"/>
                  </a:cubicBezTo>
                  <a:cubicBezTo>
                    <a:pt x="905992" y="189590"/>
                    <a:pt x="901395" y="177075"/>
                    <a:pt x="897183" y="164438"/>
                  </a:cubicBezTo>
                  <a:cubicBezTo>
                    <a:pt x="890509" y="144416"/>
                    <a:pt x="892228" y="144026"/>
                    <a:pt x="878229" y="126527"/>
                  </a:cubicBezTo>
                  <a:cubicBezTo>
                    <a:pt x="874508" y="121875"/>
                    <a:pt x="869804" y="118102"/>
                    <a:pt x="865592" y="113889"/>
                  </a:cubicBezTo>
                  <a:cubicBezTo>
                    <a:pt x="853623" y="77980"/>
                    <a:pt x="863983" y="99642"/>
                    <a:pt x="821365" y="57022"/>
                  </a:cubicBezTo>
                  <a:cubicBezTo>
                    <a:pt x="791570" y="27226"/>
                    <a:pt x="815456" y="45463"/>
                    <a:pt x="783456" y="31748"/>
                  </a:cubicBezTo>
                  <a:cubicBezTo>
                    <a:pt x="774799" y="28038"/>
                    <a:pt x="767118" y="22090"/>
                    <a:pt x="758183" y="19111"/>
                  </a:cubicBezTo>
                  <a:cubicBezTo>
                    <a:pt x="741707" y="13619"/>
                    <a:pt x="707638" y="6474"/>
                    <a:pt x="707638" y="6474"/>
                  </a:cubicBezTo>
                  <a:cubicBezTo>
                    <a:pt x="684471" y="8580"/>
                    <a:pt x="661400" y="12793"/>
                    <a:pt x="638137" y="12793"/>
                  </a:cubicBezTo>
                  <a:cubicBezTo>
                    <a:pt x="629454" y="12793"/>
                    <a:pt x="621548" y="6474"/>
                    <a:pt x="612865" y="6474"/>
                  </a:cubicBezTo>
                  <a:cubicBezTo>
                    <a:pt x="595885" y="6474"/>
                    <a:pt x="579168" y="10687"/>
                    <a:pt x="562319" y="12793"/>
                  </a:cubicBezTo>
                  <a:cubicBezTo>
                    <a:pt x="556001" y="8580"/>
                    <a:pt x="550900" y="1097"/>
                    <a:pt x="543365" y="155"/>
                  </a:cubicBezTo>
                  <a:cubicBezTo>
                    <a:pt x="532709" y="-1177"/>
                    <a:pt x="522513" y="6474"/>
                    <a:pt x="511774" y="6474"/>
                  </a:cubicBezTo>
                  <a:cubicBezTo>
                    <a:pt x="503090" y="6474"/>
                    <a:pt x="494925" y="2261"/>
                    <a:pt x="486501" y="155"/>
                  </a:cubicBezTo>
                  <a:cubicBezTo>
                    <a:pt x="471759" y="2261"/>
                    <a:pt x="457166" y="6474"/>
                    <a:pt x="442274" y="6474"/>
                  </a:cubicBezTo>
                  <a:cubicBezTo>
                    <a:pt x="433590" y="6474"/>
                    <a:pt x="425685" y="155"/>
                    <a:pt x="417001" y="155"/>
                  </a:cubicBezTo>
                  <a:cubicBezTo>
                    <a:pt x="404190" y="155"/>
                    <a:pt x="391790" y="4781"/>
                    <a:pt x="379092" y="6474"/>
                  </a:cubicBezTo>
                  <a:cubicBezTo>
                    <a:pt x="360188" y="8995"/>
                    <a:pt x="341183" y="10687"/>
                    <a:pt x="322228" y="12793"/>
                  </a:cubicBezTo>
                  <a:cubicBezTo>
                    <a:pt x="307273" y="17778"/>
                    <a:pt x="286927" y="25430"/>
                    <a:pt x="271682" y="25430"/>
                  </a:cubicBezTo>
                  <a:cubicBezTo>
                    <a:pt x="265022" y="25430"/>
                    <a:pt x="259046" y="21217"/>
                    <a:pt x="252728" y="19111"/>
                  </a:cubicBezTo>
                  <a:cubicBezTo>
                    <a:pt x="234659" y="25135"/>
                    <a:pt x="228339" y="27780"/>
                    <a:pt x="208501" y="31748"/>
                  </a:cubicBezTo>
                  <a:cubicBezTo>
                    <a:pt x="195939" y="34261"/>
                    <a:pt x="183228" y="35961"/>
                    <a:pt x="170591" y="38067"/>
                  </a:cubicBezTo>
                  <a:cubicBezTo>
                    <a:pt x="164273" y="35961"/>
                    <a:pt x="158270" y="31145"/>
                    <a:pt x="151637" y="31748"/>
                  </a:cubicBezTo>
                  <a:cubicBezTo>
                    <a:pt x="134341" y="33320"/>
                    <a:pt x="101091" y="44385"/>
                    <a:pt x="101091" y="44385"/>
                  </a:cubicBezTo>
                  <a:cubicBezTo>
                    <a:pt x="94773" y="42279"/>
                    <a:pt x="88797" y="38067"/>
                    <a:pt x="82137" y="38067"/>
                  </a:cubicBezTo>
                  <a:cubicBezTo>
                    <a:pt x="75477" y="38067"/>
                    <a:pt x="69643" y="42770"/>
                    <a:pt x="63182" y="44385"/>
                  </a:cubicBezTo>
                  <a:cubicBezTo>
                    <a:pt x="61139" y="44896"/>
                    <a:pt x="74765" y="43332"/>
                    <a:pt x="69500" y="443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369321" y="2931517"/>
              <a:ext cx="233953" cy="260026"/>
            </a:xfrm>
            <a:custGeom>
              <a:avLst/>
              <a:gdLst>
                <a:gd name="connsiteX0" fmla="*/ 82137 w 233953"/>
                <a:gd name="connsiteY0" fmla="*/ 292 h 260026"/>
                <a:gd name="connsiteX1" fmla="*/ 75818 w 233953"/>
                <a:gd name="connsiteY1" fmla="*/ 31885 h 260026"/>
                <a:gd name="connsiteX2" fmla="*/ 69500 w 233953"/>
                <a:gd name="connsiteY2" fmla="*/ 50840 h 260026"/>
                <a:gd name="connsiteX3" fmla="*/ 56864 w 233953"/>
                <a:gd name="connsiteY3" fmla="*/ 107707 h 260026"/>
                <a:gd name="connsiteX4" fmla="*/ 44227 w 233953"/>
                <a:gd name="connsiteY4" fmla="*/ 145619 h 260026"/>
                <a:gd name="connsiteX5" fmla="*/ 18955 w 233953"/>
                <a:gd name="connsiteY5" fmla="*/ 183530 h 260026"/>
                <a:gd name="connsiteX6" fmla="*/ 0 w 233953"/>
                <a:gd name="connsiteY6" fmla="*/ 215123 h 260026"/>
                <a:gd name="connsiteX7" fmla="*/ 44227 w 233953"/>
                <a:gd name="connsiteY7" fmla="*/ 246715 h 260026"/>
                <a:gd name="connsiteX8" fmla="*/ 63182 w 233953"/>
                <a:gd name="connsiteY8" fmla="*/ 253034 h 260026"/>
                <a:gd name="connsiteX9" fmla="*/ 82137 w 233953"/>
                <a:gd name="connsiteY9" fmla="*/ 259353 h 260026"/>
                <a:gd name="connsiteX10" fmla="*/ 132682 w 233953"/>
                <a:gd name="connsiteY10" fmla="*/ 259353 h 260026"/>
                <a:gd name="connsiteX11" fmla="*/ 151637 w 233953"/>
                <a:gd name="connsiteY11" fmla="*/ 253034 h 260026"/>
                <a:gd name="connsiteX12" fmla="*/ 183228 w 233953"/>
                <a:gd name="connsiteY12" fmla="*/ 246715 h 260026"/>
                <a:gd name="connsiteX13" fmla="*/ 221137 w 233953"/>
                <a:gd name="connsiteY13" fmla="*/ 234078 h 260026"/>
                <a:gd name="connsiteX14" fmla="*/ 233773 w 233953"/>
                <a:gd name="connsiteY14" fmla="*/ 215123 h 260026"/>
                <a:gd name="connsiteX15" fmla="*/ 208500 w 233953"/>
                <a:gd name="connsiteY15" fmla="*/ 177211 h 260026"/>
                <a:gd name="connsiteX16" fmla="*/ 176909 w 233953"/>
                <a:gd name="connsiteY16" fmla="*/ 145619 h 260026"/>
                <a:gd name="connsiteX17" fmla="*/ 170591 w 233953"/>
                <a:gd name="connsiteY17" fmla="*/ 126663 h 260026"/>
                <a:gd name="connsiteX18" fmla="*/ 151637 w 233953"/>
                <a:gd name="connsiteY18" fmla="*/ 114026 h 260026"/>
                <a:gd name="connsiteX19" fmla="*/ 139000 w 233953"/>
                <a:gd name="connsiteY19" fmla="*/ 101389 h 260026"/>
                <a:gd name="connsiteX20" fmla="*/ 132682 w 233953"/>
                <a:gd name="connsiteY20" fmla="*/ 82433 h 260026"/>
                <a:gd name="connsiteX21" fmla="*/ 107409 w 233953"/>
                <a:gd name="connsiteY21" fmla="*/ 44522 h 260026"/>
                <a:gd name="connsiteX22" fmla="*/ 101091 w 233953"/>
                <a:gd name="connsiteY22" fmla="*/ 25566 h 260026"/>
                <a:gd name="connsiteX23" fmla="*/ 82137 w 233953"/>
                <a:gd name="connsiteY23" fmla="*/ 292 h 26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3953" h="260026">
                  <a:moveTo>
                    <a:pt x="82137" y="292"/>
                  </a:moveTo>
                  <a:cubicBezTo>
                    <a:pt x="77925" y="1345"/>
                    <a:pt x="78423" y="21466"/>
                    <a:pt x="75818" y="31885"/>
                  </a:cubicBezTo>
                  <a:cubicBezTo>
                    <a:pt x="74203" y="38346"/>
                    <a:pt x="71115" y="44379"/>
                    <a:pt x="69500" y="50840"/>
                  </a:cubicBezTo>
                  <a:cubicBezTo>
                    <a:pt x="60484" y="86908"/>
                    <a:pt x="66591" y="75281"/>
                    <a:pt x="56864" y="107707"/>
                  </a:cubicBezTo>
                  <a:cubicBezTo>
                    <a:pt x="53036" y="120466"/>
                    <a:pt x="51616" y="134535"/>
                    <a:pt x="44227" y="145619"/>
                  </a:cubicBezTo>
                  <a:cubicBezTo>
                    <a:pt x="35803" y="158256"/>
                    <a:pt x="23757" y="169122"/>
                    <a:pt x="18955" y="183530"/>
                  </a:cubicBezTo>
                  <a:cubicBezTo>
                    <a:pt x="10753" y="208137"/>
                    <a:pt x="17347" y="197776"/>
                    <a:pt x="0" y="215123"/>
                  </a:cubicBezTo>
                  <a:cubicBezTo>
                    <a:pt x="10530" y="246715"/>
                    <a:pt x="0" y="231972"/>
                    <a:pt x="44227" y="246715"/>
                  </a:cubicBezTo>
                  <a:lnTo>
                    <a:pt x="63182" y="253034"/>
                  </a:lnTo>
                  <a:lnTo>
                    <a:pt x="82137" y="259353"/>
                  </a:lnTo>
                  <a:cubicBezTo>
                    <a:pt x="125463" y="244909"/>
                    <a:pt x="71688" y="259353"/>
                    <a:pt x="132682" y="259353"/>
                  </a:cubicBezTo>
                  <a:cubicBezTo>
                    <a:pt x="139342" y="259353"/>
                    <a:pt x="145319" y="255140"/>
                    <a:pt x="151637" y="253034"/>
                  </a:cubicBezTo>
                  <a:cubicBezTo>
                    <a:pt x="187877" y="265116"/>
                    <a:pt x="155475" y="260593"/>
                    <a:pt x="183228" y="246715"/>
                  </a:cubicBezTo>
                  <a:cubicBezTo>
                    <a:pt x="195142" y="240758"/>
                    <a:pt x="221137" y="234078"/>
                    <a:pt x="221137" y="234078"/>
                  </a:cubicBezTo>
                  <a:cubicBezTo>
                    <a:pt x="225349" y="227760"/>
                    <a:pt x="235420" y="222536"/>
                    <a:pt x="233773" y="215123"/>
                  </a:cubicBezTo>
                  <a:cubicBezTo>
                    <a:pt x="230478" y="200297"/>
                    <a:pt x="216924" y="189848"/>
                    <a:pt x="208500" y="177211"/>
                  </a:cubicBezTo>
                  <a:cubicBezTo>
                    <a:pt x="191652" y="151938"/>
                    <a:pt x="202182" y="162468"/>
                    <a:pt x="176909" y="145619"/>
                  </a:cubicBezTo>
                  <a:cubicBezTo>
                    <a:pt x="174803" y="139300"/>
                    <a:pt x="174751" y="131864"/>
                    <a:pt x="170591" y="126663"/>
                  </a:cubicBezTo>
                  <a:cubicBezTo>
                    <a:pt x="165848" y="120733"/>
                    <a:pt x="157566" y="118770"/>
                    <a:pt x="151637" y="114026"/>
                  </a:cubicBezTo>
                  <a:cubicBezTo>
                    <a:pt x="146985" y="110304"/>
                    <a:pt x="143212" y="105601"/>
                    <a:pt x="139000" y="101389"/>
                  </a:cubicBezTo>
                  <a:cubicBezTo>
                    <a:pt x="136894" y="95070"/>
                    <a:pt x="135916" y="88255"/>
                    <a:pt x="132682" y="82433"/>
                  </a:cubicBezTo>
                  <a:cubicBezTo>
                    <a:pt x="125307" y="69156"/>
                    <a:pt x="107409" y="44522"/>
                    <a:pt x="107409" y="44522"/>
                  </a:cubicBezTo>
                  <a:cubicBezTo>
                    <a:pt x="105303" y="38203"/>
                    <a:pt x="105251" y="30767"/>
                    <a:pt x="101091" y="25566"/>
                  </a:cubicBezTo>
                  <a:cubicBezTo>
                    <a:pt x="80384" y="-320"/>
                    <a:pt x="86349" y="-761"/>
                    <a:pt x="82137" y="2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/>
          <p:cNvSpPr/>
          <p:nvPr/>
        </p:nvSpPr>
        <p:spPr>
          <a:xfrm>
            <a:off x="5779542" y="1629058"/>
            <a:ext cx="1426280" cy="398630"/>
          </a:xfrm>
          <a:custGeom>
            <a:avLst/>
            <a:gdLst>
              <a:gd name="connsiteX0" fmla="*/ 129588 w 2242034"/>
              <a:gd name="connsiteY0" fmla="*/ 544234 h 621982"/>
              <a:gd name="connsiteX1" fmla="*/ 90711 w 2242034"/>
              <a:gd name="connsiteY1" fmla="*/ 453529 h 621982"/>
              <a:gd name="connsiteX2" fmla="*/ 51835 w 2242034"/>
              <a:gd name="connsiteY2" fmla="*/ 388739 h 621982"/>
              <a:gd name="connsiteX3" fmla="*/ 38877 w 2242034"/>
              <a:gd name="connsiteY3" fmla="*/ 349865 h 621982"/>
              <a:gd name="connsiteX4" fmla="*/ 0 w 2242034"/>
              <a:gd name="connsiteY4" fmla="*/ 285075 h 621982"/>
              <a:gd name="connsiteX5" fmla="*/ 64794 w 2242034"/>
              <a:gd name="connsiteY5" fmla="*/ 233243 h 621982"/>
              <a:gd name="connsiteX6" fmla="*/ 103670 w 2242034"/>
              <a:gd name="connsiteY6" fmla="*/ 207327 h 621982"/>
              <a:gd name="connsiteX7" fmla="*/ 129588 w 2242034"/>
              <a:gd name="connsiteY7" fmla="*/ 181411 h 621982"/>
              <a:gd name="connsiteX8" fmla="*/ 207340 w 2242034"/>
              <a:gd name="connsiteY8" fmla="*/ 155496 h 621982"/>
              <a:gd name="connsiteX9" fmla="*/ 246216 w 2242034"/>
              <a:gd name="connsiteY9" fmla="*/ 142538 h 621982"/>
              <a:gd name="connsiteX10" fmla="*/ 285092 w 2242034"/>
              <a:gd name="connsiteY10" fmla="*/ 129580 h 621982"/>
              <a:gd name="connsiteX11" fmla="*/ 323968 w 2242034"/>
              <a:gd name="connsiteY11" fmla="*/ 116622 h 621982"/>
              <a:gd name="connsiteX12" fmla="*/ 375803 w 2242034"/>
              <a:gd name="connsiteY12" fmla="*/ 103664 h 621982"/>
              <a:gd name="connsiteX13" fmla="*/ 453556 w 2242034"/>
              <a:gd name="connsiteY13" fmla="*/ 77748 h 621982"/>
              <a:gd name="connsiteX14" fmla="*/ 492432 w 2242034"/>
              <a:gd name="connsiteY14" fmla="*/ 64790 h 621982"/>
              <a:gd name="connsiteX15" fmla="*/ 570184 w 2242034"/>
              <a:gd name="connsiteY15" fmla="*/ 51832 h 621982"/>
              <a:gd name="connsiteX16" fmla="*/ 609060 w 2242034"/>
              <a:gd name="connsiteY16" fmla="*/ 38874 h 621982"/>
              <a:gd name="connsiteX17" fmla="*/ 660895 w 2242034"/>
              <a:gd name="connsiteY17" fmla="*/ 25916 h 621982"/>
              <a:gd name="connsiteX18" fmla="*/ 842317 w 2242034"/>
              <a:gd name="connsiteY18" fmla="*/ 0 h 621982"/>
              <a:gd name="connsiteX19" fmla="*/ 1153327 w 2242034"/>
              <a:gd name="connsiteY19" fmla="*/ 12958 h 621982"/>
              <a:gd name="connsiteX20" fmla="*/ 1295873 w 2242034"/>
              <a:gd name="connsiteY20" fmla="*/ 38874 h 621982"/>
              <a:gd name="connsiteX21" fmla="*/ 1386584 w 2242034"/>
              <a:gd name="connsiteY21" fmla="*/ 51832 h 621982"/>
              <a:gd name="connsiteX22" fmla="*/ 1451377 w 2242034"/>
              <a:gd name="connsiteY22" fmla="*/ 64790 h 621982"/>
              <a:gd name="connsiteX23" fmla="*/ 1606882 w 2242034"/>
              <a:gd name="connsiteY23" fmla="*/ 90706 h 621982"/>
              <a:gd name="connsiteX24" fmla="*/ 1645758 w 2242034"/>
              <a:gd name="connsiteY24" fmla="*/ 103664 h 621982"/>
              <a:gd name="connsiteX25" fmla="*/ 1710552 w 2242034"/>
              <a:gd name="connsiteY25" fmla="*/ 116622 h 621982"/>
              <a:gd name="connsiteX26" fmla="*/ 1788304 w 2242034"/>
              <a:gd name="connsiteY26" fmla="*/ 142538 h 621982"/>
              <a:gd name="connsiteX27" fmla="*/ 1827180 w 2242034"/>
              <a:gd name="connsiteY27" fmla="*/ 155496 h 621982"/>
              <a:gd name="connsiteX28" fmla="*/ 1879015 w 2242034"/>
              <a:gd name="connsiteY28" fmla="*/ 168454 h 621982"/>
              <a:gd name="connsiteX29" fmla="*/ 1956768 w 2242034"/>
              <a:gd name="connsiteY29" fmla="*/ 155496 h 621982"/>
              <a:gd name="connsiteX30" fmla="*/ 1995644 w 2242034"/>
              <a:gd name="connsiteY30" fmla="*/ 129580 h 621982"/>
              <a:gd name="connsiteX31" fmla="*/ 2034520 w 2242034"/>
              <a:gd name="connsiteY31" fmla="*/ 116622 h 621982"/>
              <a:gd name="connsiteX32" fmla="*/ 2099314 w 2242034"/>
              <a:gd name="connsiteY32" fmla="*/ 77748 h 621982"/>
              <a:gd name="connsiteX33" fmla="*/ 2138190 w 2242034"/>
              <a:gd name="connsiteY33" fmla="*/ 51832 h 621982"/>
              <a:gd name="connsiteX34" fmla="*/ 2177066 w 2242034"/>
              <a:gd name="connsiteY34" fmla="*/ 38874 h 621982"/>
              <a:gd name="connsiteX35" fmla="*/ 2228901 w 2242034"/>
              <a:gd name="connsiteY35" fmla="*/ 12958 h 621982"/>
              <a:gd name="connsiteX36" fmla="*/ 2241860 w 2242034"/>
              <a:gd name="connsiteY36" fmla="*/ 51832 h 621982"/>
              <a:gd name="connsiteX37" fmla="*/ 2215942 w 2242034"/>
              <a:gd name="connsiteY37" fmla="*/ 349865 h 621982"/>
              <a:gd name="connsiteX38" fmla="*/ 2202983 w 2242034"/>
              <a:gd name="connsiteY38" fmla="*/ 505360 h 621982"/>
              <a:gd name="connsiteX39" fmla="*/ 2164107 w 2242034"/>
              <a:gd name="connsiteY39" fmla="*/ 518318 h 621982"/>
              <a:gd name="connsiteX40" fmla="*/ 2125231 w 2242034"/>
              <a:gd name="connsiteY40" fmla="*/ 544234 h 621982"/>
              <a:gd name="connsiteX41" fmla="*/ 2047479 w 2242034"/>
              <a:gd name="connsiteY41" fmla="*/ 570150 h 621982"/>
              <a:gd name="connsiteX42" fmla="*/ 2008603 w 2242034"/>
              <a:gd name="connsiteY42" fmla="*/ 583108 h 621982"/>
              <a:gd name="connsiteX43" fmla="*/ 1930850 w 2242034"/>
              <a:gd name="connsiteY43" fmla="*/ 609024 h 621982"/>
              <a:gd name="connsiteX44" fmla="*/ 1891974 w 2242034"/>
              <a:gd name="connsiteY44" fmla="*/ 621982 h 621982"/>
              <a:gd name="connsiteX45" fmla="*/ 1840139 w 2242034"/>
              <a:gd name="connsiteY45" fmla="*/ 609024 h 621982"/>
              <a:gd name="connsiteX46" fmla="*/ 1866057 w 2242034"/>
              <a:gd name="connsiteY46" fmla="*/ 505360 h 621982"/>
              <a:gd name="connsiteX47" fmla="*/ 1866057 w 2242034"/>
              <a:gd name="connsiteY47" fmla="*/ 349865 h 621982"/>
              <a:gd name="connsiteX48" fmla="*/ 1762387 w 2242034"/>
              <a:gd name="connsiteY48" fmla="*/ 298033 h 621982"/>
              <a:gd name="connsiteX49" fmla="*/ 1684635 w 2242034"/>
              <a:gd name="connsiteY49" fmla="*/ 272117 h 621982"/>
              <a:gd name="connsiteX50" fmla="*/ 1593923 w 2242034"/>
              <a:gd name="connsiteY50" fmla="*/ 246201 h 621982"/>
              <a:gd name="connsiteX51" fmla="*/ 1490254 w 2242034"/>
              <a:gd name="connsiteY51" fmla="*/ 233243 h 621982"/>
              <a:gd name="connsiteX52" fmla="*/ 1166286 w 2242034"/>
              <a:gd name="connsiteY52" fmla="*/ 246201 h 621982"/>
              <a:gd name="connsiteX53" fmla="*/ 1101492 w 2242034"/>
              <a:gd name="connsiteY53" fmla="*/ 259159 h 621982"/>
              <a:gd name="connsiteX54" fmla="*/ 1023740 w 2242034"/>
              <a:gd name="connsiteY54" fmla="*/ 272117 h 621982"/>
              <a:gd name="connsiteX55" fmla="*/ 751606 w 2242034"/>
              <a:gd name="connsiteY55" fmla="*/ 298033 h 621982"/>
              <a:gd name="connsiteX56" fmla="*/ 634978 w 2242034"/>
              <a:gd name="connsiteY56" fmla="*/ 336907 h 621982"/>
              <a:gd name="connsiteX57" fmla="*/ 596102 w 2242034"/>
              <a:gd name="connsiteY57" fmla="*/ 349865 h 621982"/>
              <a:gd name="connsiteX58" fmla="*/ 557225 w 2242034"/>
              <a:gd name="connsiteY58" fmla="*/ 362823 h 621982"/>
              <a:gd name="connsiteX59" fmla="*/ 466514 w 2242034"/>
              <a:gd name="connsiteY59" fmla="*/ 414655 h 621982"/>
              <a:gd name="connsiteX60" fmla="*/ 427638 w 2242034"/>
              <a:gd name="connsiteY60" fmla="*/ 427613 h 621982"/>
              <a:gd name="connsiteX61" fmla="*/ 349886 w 2242034"/>
              <a:gd name="connsiteY61" fmla="*/ 492403 h 621982"/>
              <a:gd name="connsiteX62" fmla="*/ 272134 w 2242034"/>
              <a:gd name="connsiteY62" fmla="*/ 544234 h 621982"/>
              <a:gd name="connsiteX63" fmla="*/ 207340 w 2242034"/>
              <a:gd name="connsiteY63" fmla="*/ 596066 h 621982"/>
              <a:gd name="connsiteX64" fmla="*/ 142546 w 2242034"/>
              <a:gd name="connsiteY64" fmla="*/ 583108 h 621982"/>
              <a:gd name="connsiteX65" fmla="*/ 116629 w 2242034"/>
              <a:gd name="connsiteY65" fmla="*/ 544234 h 621982"/>
              <a:gd name="connsiteX66" fmla="*/ 103670 w 2242034"/>
              <a:gd name="connsiteY66" fmla="*/ 479445 h 62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242034" h="621982">
                <a:moveTo>
                  <a:pt x="129588" y="544234"/>
                </a:moveTo>
                <a:cubicBezTo>
                  <a:pt x="99272" y="392667"/>
                  <a:pt x="140502" y="536510"/>
                  <a:pt x="90711" y="453529"/>
                </a:cubicBezTo>
                <a:cubicBezTo>
                  <a:pt x="40244" y="369422"/>
                  <a:pt x="117506" y="454405"/>
                  <a:pt x="51835" y="388739"/>
                </a:cubicBezTo>
                <a:cubicBezTo>
                  <a:pt x="47516" y="375781"/>
                  <a:pt x="45905" y="361577"/>
                  <a:pt x="38877" y="349865"/>
                </a:cubicBezTo>
                <a:cubicBezTo>
                  <a:pt x="-14490" y="260925"/>
                  <a:pt x="36712" y="395203"/>
                  <a:pt x="0" y="285075"/>
                </a:cubicBezTo>
                <a:cubicBezTo>
                  <a:pt x="43691" y="219544"/>
                  <a:pt x="2201" y="264538"/>
                  <a:pt x="64794" y="233243"/>
                </a:cubicBezTo>
                <a:cubicBezTo>
                  <a:pt x="78724" y="226278"/>
                  <a:pt x="91508" y="217056"/>
                  <a:pt x="103670" y="207327"/>
                </a:cubicBezTo>
                <a:cubicBezTo>
                  <a:pt x="113210" y="199695"/>
                  <a:pt x="118660" y="186874"/>
                  <a:pt x="129588" y="181411"/>
                </a:cubicBezTo>
                <a:cubicBezTo>
                  <a:pt x="154023" y="169194"/>
                  <a:pt x="181423" y="164134"/>
                  <a:pt x="207340" y="155496"/>
                </a:cubicBezTo>
                <a:lnTo>
                  <a:pt x="246216" y="142538"/>
                </a:lnTo>
                <a:lnTo>
                  <a:pt x="285092" y="129580"/>
                </a:lnTo>
                <a:cubicBezTo>
                  <a:pt x="298051" y="125261"/>
                  <a:pt x="310716" y="119935"/>
                  <a:pt x="323968" y="116622"/>
                </a:cubicBezTo>
                <a:cubicBezTo>
                  <a:pt x="341246" y="112303"/>
                  <a:pt x="358744" y="108781"/>
                  <a:pt x="375803" y="103664"/>
                </a:cubicBezTo>
                <a:cubicBezTo>
                  <a:pt x="401970" y="95814"/>
                  <a:pt x="427638" y="86387"/>
                  <a:pt x="453556" y="77748"/>
                </a:cubicBezTo>
                <a:cubicBezTo>
                  <a:pt x="466515" y="73429"/>
                  <a:pt x="478958" y="67036"/>
                  <a:pt x="492432" y="64790"/>
                </a:cubicBezTo>
                <a:cubicBezTo>
                  <a:pt x="518349" y="60471"/>
                  <a:pt x="544535" y="57532"/>
                  <a:pt x="570184" y="51832"/>
                </a:cubicBezTo>
                <a:cubicBezTo>
                  <a:pt x="583518" y="48869"/>
                  <a:pt x="595926" y="42626"/>
                  <a:pt x="609060" y="38874"/>
                </a:cubicBezTo>
                <a:cubicBezTo>
                  <a:pt x="626185" y="33981"/>
                  <a:pt x="643431" y="29409"/>
                  <a:pt x="660895" y="25916"/>
                </a:cubicBezTo>
                <a:cubicBezTo>
                  <a:pt x="723173" y="13461"/>
                  <a:pt x="778615" y="7962"/>
                  <a:pt x="842317" y="0"/>
                </a:cubicBezTo>
                <a:cubicBezTo>
                  <a:pt x="945987" y="4319"/>
                  <a:pt x="1049797" y="6056"/>
                  <a:pt x="1153327" y="12958"/>
                </a:cubicBezTo>
                <a:cubicBezTo>
                  <a:pt x="1189335" y="15358"/>
                  <a:pt x="1258520" y="32649"/>
                  <a:pt x="1295873" y="38874"/>
                </a:cubicBezTo>
                <a:cubicBezTo>
                  <a:pt x="1326001" y="43895"/>
                  <a:pt x="1356456" y="46811"/>
                  <a:pt x="1386584" y="51832"/>
                </a:cubicBezTo>
                <a:cubicBezTo>
                  <a:pt x="1408310" y="55453"/>
                  <a:pt x="1429651" y="61169"/>
                  <a:pt x="1451377" y="64790"/>
                </a:cubicBezTo>
                <a:cubicBezTo>
                  <a:pt x="1517210" y="75761"/>
                  <a:pt x="1545801" y="75436"/>
                  <a:pt x="1606882" y="90706"/>
                </a:cubicBezTo>
                <a:cubicBezTo>
                  <a:pt x="1620134" y="94019"/>
                  <a:pt x="1632506" y="100351"/>
                  <a:pt x="1645758" y="103664"/>
                </a:cubicBezTo>
                <a:cubicBezTo>
                  <a:pt x="1667126" y="109006"/>
                  <a:pt x="1689302" y="110827"/>
                  <a:pt x="1710552" y="116622"/>
                </a:cubicBezTo>
                <a:cubicBezTo>
                  <a:pt x="1736909" y="123810"/>
                  <a:pt x="1762387" y="133899"/>
                  <a:pt x="1788304" y="142538"/>
                </a:cubicBezTo>
                <a:cubicBezTo>
                  <a:pt x="1801263" y="146857"/>
                  <a:pt x="1813928" y="152183"/>
                  <a:pt x="1827180" y="155496"/>
                </a:cubicBezTo>
                <a:lnTo>
                  <a:pt x="1879015" y="168454"/>
                </a:lnTo>
                <a:cubicBezTo>
                  <a:pt x="1904933" y="164135"/>
                  <a:pt x="1931841" y="163804"/>
                  <a:pt x="1956768" y="155496"/>
                </a:cubicBezTo>
                <a:cubicBezTo>
                  <a:pt x="1971543" y="150571"/>
                  <a:pt x="1981714" y="136545"/>
                  <a:pt x="1995644" y="129580"/>
                </a:cubicBezTo>
                <a:cubicBezTo>
                  <a:pt x="2007862" y="123472"/>
                  <a:pt x="2021561" y="120941"/>
                  <a:pt x="2034520" y="116622"/>
                </a:cubicBezTo>
                <a:cubicBezTo>
                  <a:pt x="2085144" y="66002"/>
                  <a:pt x="2032024" y="111391"/>
                  <a:pt x="2099314" y="77748"/>
                </a:cubicBezTo>
                <a:cubicBezTo>
                  <a:pt x="2113244" y="70783"/>
                  <a:pt x="2124260" y="58797"/>
                  <a:pt x="2138190" y="51832"/>
                </a:cubicBezTo>
                <a:cubicBezTo>
                  <a:pt x="2150408" y="45724"/>
                  <a:pt x="2164511" y="44255"/>
                  <a:pt x="2177066" y="38874"/>
                </a:cubicBezTo>
                <a:cubicBezTo>
                  <a:pt x="2194822" y="31265"/>
                  <a:pt x="2211623" y="21597"/>
                  <a:pt x="2228901" y="12958"/>
                </a:cubicBezTo>
                <a:cubicBezTo>
                  <a:pt x="2233221" y="25916"/>
                  <a:pt x="2241860" y="38173"/>
                  <a:pt x="2241860" y="51832"/>
                </a:cubicBezTo>
                <a:cubicBezTo>
                  <a:pt x="2241860" y="260241"/>
                  <a:pt x="2245823" y="230350"/>
                  <a:pt x="2215942" y="349865"/>
                </a:cubicBezTo>
                <a:cubicBezTo>
                  <a:pt x="2211622" y="401697"/>
                  <a:pt x="2218280" y="455649"/>
                  <a:pt x="2202983" y="505360"/>
                </a:cubicBezTo>
                <a:cubicBezTo>
                  <a:pt x="2198966" y="518415"/>
                  <a:pt x="2176325" y="512210"/>
                  <a:pt x="2164107" y="518318"/>
                </a:cubicBezTo>
                <a:cubicBezTo>
                  <a:pt x="2150177" y="525283"/>
                  <a:pt x="2139463" y="537909"/>
                  <a:pt x="2125231" y="544234"/>
                </a:cubicBezTo>
                <a:cubicBezTo>
                  <a:pt x="2100266" y="555329"/>
                  <a:pt x="2073396" y="561511"/>
                  <a:pt x="2047479" y="570150"/>
                </a:cubicBezTo>
                <a:lnTo>
                  <a:pt x="2008603" y="583108"/>
                </a:lnTo>
                <a:lnTo>
                  <a:pt x="1930850" y="609024"/>
                </a:lnTo>
                <a:lnTo>
                  <a:pt x="1891974" y="621982"/>
                </a:lnTo>
                <a:cubicBezTo>
                  <a:pt x="1874696" y="617663"/>
                  <a:pt x="1848104" y="624954"/>
                  <a:pt x="1840139" y="609024"/>
                </a:cubicBezTo>
                <a:cubicBezTo>
                  <a:pt x="1833884" y="596514"/>
                  <a:pt x="1859710" y="524398"/>
                  <a:pt x="1866057" y="505360"/>
                </a:cubicBezTo>
                <a:cubicBezTo>
                  <a:pt x="1874622" y="445406"/>
                  <a:pt x="1890419" y="406706"/>
                  <a:pt x="1866057" y="349865"/>
                </a:cubicBezTo>
                <a:cubicBezTo>
                  <a:pt x="1850979" y="314684"/>
                  <a:pt x="1784293" y="305335"/>
                  <a:pt x="1762387" y="298033"/>
                </a:cubicBezTo>
                <a:lnTo>
                  <a:pt x="1684635" y="272117"/>
                </a:lnTo>
                <a:cubicBezTo>
                  <a:pt x="1653824" y="261847"/>
                  <a:pt x="1626464" y="251624"/>
                  <a:pt x="1593923" y="246201"/>
                </a:cubicBezTo>
                <a:cubicBezTo>
                  <a:pt x="1559572" y="240476"/>
                  <a:pt x="1524810" y="237562"/>
                  <a:pt x="1490254" y="233243"/>
                </a:cubicBezTo>
                <a:cubicBezTo>
                  <a:pt x="1382265" y="237562"/>
                  <a:pt x="1274122" y="239012"/>
                  <a:pt x="1166286" y="246201"/>
                </a:cubicBezTo>
                <a:cubicBezTo>
                  <a:pt x="1144309" y="247666"/>
                  <a:pt x="1123162" y="255219"/>
                  <a:pt x="1101492" y="259159"/>
                </a:cubicBezTo>
                <a:cubicBezTo>
                  <a:pt x="1075641" y="263859"/>
                  <a:pt x="1049870" y="269367"/>
                  <a:pt x="1023740" y="272117"/>
                </a:cubicBezTo>
                <a:cubicBezTo>
                  <a:pt x="528793" y="324214"/>
                  <a:pt x="1091570" y="255540"/>
                  <a:pt x="751606" y="298033"/>
                </a:cubicBezTo>
                <a:lnTo>
                  <a:pt x="634978" y="336907"/>
                </a:lnTo>
                <a:lnTo>
                  <a:pt x="596102" y="349865"/>
                </a:lnTo>
                <a:lnTo>
                  <a:pt x="557225" y="362823"/>
                </a:lnTo>
                <a:cubicBezTo>
                  <a:pt x="518181" y="388851"/>
                  <a:pt x="512550" y="394926"/>
                  <a:pt x="466514" y="414655"/>
                </a:cubicBezTo>
                <a:cubicBezTo>
                  <a:pt x="453959" y="420036"/>
                  <a:pt x="439856" y="421505"/>
                  <a:pt x="427638" y="427613"/>
                </a:cubicBezTo>
                <a:cubicBezTo>
                  <a:pt x="372069" y="455396"/>
                  <a:pt x="401475" y="452281"/>
                  <a:pt x="349886" y="492403"/>
                </a:cubicBezTo>
                <a:cubicBezTo>
                  <a:pt x="325299" y="511525"/>
                  <a:pt x="294160" y="522210"/>
                  <a:pt x="272134" y="544234"/>
                </a:cubicBezTo>
                <a:cubicBezTo>
                  <a:pt x="235203" y="581162"/>
                  <a:pt x="256382" y="563373"/>
                  <a:pt x="207340" y="596066"/>
                </a:cubicBezTo>
                <a:cubicBezTo>
                  <a:pt x="185742" y="591747"/>
                  <a:pt x="161670" y="594035"/>
                  <a:pt x="142546" y="583108"/>
                </a:cubicBezTo>
                <a:cubicBezTo>
                  <a:pt x="129024" y="575382"/>
                  <a:pt x="123594" y="558163"/>
                  <a:pt x="116629" y="544234"/>
                </a:cubicBezTo>
                <a:cubicBezTo>
                  <a:pt x="100938" y="512854"/>
                  <a:pt x="103670" y="509097"/>
                  <a:pt x="103670" y="479445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26686" y="4425736"/>
            <a:ext cx="1089008" cy="196458"/>
          </a:xfrm>
          <a:custGeom>
            <a:avLst/>
            <a:gdLst>
              <a:gd name="connsiteX0" fmla="*/ 381972 w 1089008"/>
              <a:gd name="connsiteY0" fmla="*/ 26235 h 196458"/>
              <a:gd name="connsiteX1" fmla="*/ 93920 w 1089008"/>
              <a:gd name="connsiteY1" fmla="*/ 39329 h 196458"/>
              <a:gd name="connsiteX2" fmla="*/ 54641 w 1089008"/>
              <a:gd name="connsiteY2" fmla="*/ 52423 h 196458"/>
              <a:gd name="connsiteX3" fmla="*/ 15361 w 1089008"/>
              <a:gd name="connsiteY3" fmla="*/ 78611 h 196458"/>
              <a:gd name="connsiteX4" fmla="*/ 15361 w 1089008"/>
              <a:gd name="connsiteY4" fmla="*/ 170270 h 196458"/>
              <a:gd name="connsiteX5" fmla="*/ 93920 w 1089008"/>
              <a:gd name="connsiteY5" fmla="*/ 196458 h 196458"/>
              <a:gd name="connsiteX6" fmla="*/ 774770 w 1089008"/>
              <a:gd name="connsiteY6" fmla="*/ 183364 h 196458"/>
              <a:gd name="connsiteX7" fmla="*/ 1010448 w 1089008"/>
              <a:gd name="connsiteY7" fmla="*/ 170270 h 196458"/>
              <a:gd name="connsiteX8" fmla="*/ 1049728 w 1089008"/>
              <a:gd name="connsiteY8" fmla="*/ 157176 h 196458"/>
              <a:gd name="connsiteX9" fmla="*/ 1089008 w 1089008"/>
              <a:gd name="connsiteY9" fmla="*/ 78611 h 196458"/>
              <a:gd name="connsiteX10" fmla="*/ 1075914 w 1089008"/>
              <a:gd name="connsiteY10" fmla="*/ 13141 h 196458"/>
              <a:gd name="connsiteX11" fmla="*/ 1036635 w 1089008"/>
              <a:gd name="connsiteY11" fmla="*/ 47 h 196458"/>
              <a:gd name="connsiteX12" fmla="*/ 565277 w 1089008"/>
              <a:gd name="connsiteY12" fmla="*/ 13141 h 196458"/>
              <a:gd name="connsiteX13" fmla="*/ 316506 w 1089008"/>
              <a:gd name="connsiteY13" fmla="*/ 47 h 19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9008" h="196458">
                <a:moveTo>
                  <a:pt x="381972" y="26235"/>
                </a:moveTo>
                <a:cubicBezTo>
                  <a:pt x="285955" y="30600"/>
                  <a:pt x="189730" y="31664"/>
                  <a:pt x="93920" y="39329"/>
                </a:cubicBezTo>
                <a:cubicBezTo>
                  <a:pt x="80163" y="40430"/>
                  <a:pt x="66985" y="46251"/>
                  <a:pt x="54641" y="52423"/>
                </a:cubicBezTo>
                <a:cubicBezTo>
                  <a:pt x="40566" y="59461"/>
                  <a:pt x="28454" y="69882"/>
                  <a:pt x="15361" y="78611"/>
                </a:cubicBezTo>
                <a:cubicBezTo>
                  <a:pt x="6852" y="104141"/>
                  <a:pt x="-14475" y="144695"/>
                  <a:pt x="15361" y="170270"/>
                </a:cubicBezTo>
                <a:cubicBezTo>
                  <a:pt x="36318" y="188234"/>
                  <a:pt x="93920" y="196458"/>
                  <a:pt x="93920" y="196458"/>
                </a:cubicBezTo>
                <a:cubicBezTo>
                  <a:pt x="608885" y="165246"/>
                  <a:pt x="381907" y="162686"/>
                  <a:pt x="774770" y="183364"/>
                </a:cubicBezTo>
                <a:cubicBezTo>
                  <a:pt x="853329" y="178999"/>
                  <a:pt x="932122" y="177730"/>
                  <a:pt x="1010448" y="170270"/>
                </a:cubicBezTo>
                <a:cubicBezTo>
                  <a:pt x="1024187" y="168961"/>
                  <a:pt x="1038951" y="165798"/>
                  <a:pt x="1049728" y="157176"/>
                </a:cubicBezTo>
                <a:cubicBezTo>
                  <a:pt x="1072801" y="138716"/>
                  <a:pt x="1080383" y="104487"/>
                  <a:pt x="1089008" y="78611"/>
                </a:cubicBezTo>
                <a:cubicBezTo>
                  <a:pt x="1084643" y="56788"/>
                  <a:pt x="1088259" y="31659"/>
                  <a:pt x="1075914" y="13141"/>
                </a:cubicBezTo>
                <a:cubicBezTo>
                  <a:pt x="1068259" y="1657"/>
                  <a:pt x="1050436" y="47"/>
                  <a:pt x="1036635" y="47"/>
                </a:cubicBezTo>
                <a:cubicBezTo>
                  <a:pt x="879455" y="47"/>
                  <a:pt x="722396" y="8776"/>
                  <a:pt x="565277" y="13141"/>
                </a:cubicBezTo>
                <a:cubicBezTo>
                  <a:pt x="360205" y="-1508"/>
                  <a:pt x="443229" y="47"/>
                  <a:pt x="316506" y="4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451706" y="2163919"/>
            <a:ext cx="2697210" cy="2864190"/>
            <a:chOff x="4451706" y="2163919"/>
            <a:chExt cx="2697210" cy="2864190"/>
          </a:xfrm>
        </p:grpSpPr>
        <p:sp>
          <p:nvSpPr>
            <p:cNvPr id="4" name="Freeform 3"/>
            <p:cNvSpPr/>
            <p:nvPr/>
          </p:nvSpPr>
          <p:spPr>
            <a:xfrm>
              <a:off x="4451706" y="2163919"/>
              <a:ext cx="2697210" cy="2864190"/>
            </a:xfrm>
            <a:custGeom>
              <a:avLst/>
              <a:gdLst>
                <a:gd name="connsiteX0" fmla="*/ 1820337 w 2841611"/>
                <a:gd name="connsiteY0" fmla="*/ 759454 h 3129474"/>
                <a:gd name="connsiteX1" fmla="*/ 1767964 w 2841611"/>
                <a:gd name="connsiteY1" fmla="*/ 693984 h 3129474"/>
                <a:gd name="connsiteX2" fmla="*/ 1728684 w 2841611"/>
                <a:gd name="connsiteY2" fmla="*/ 576137 h 3129474"/>
                <a:gd name="connsiteX3" fmla="*/ 1741778 w 2841611"/>
                <a:gd name="connsiteY3" fmla="*/ 301163 h 3129474"/>
                <a:gd name="connsiteX4" fmla="*/ 1767964 w 2841611"/>
                <a:gd name="connsiteY4" fmla="*/ 248787 h 3129474"/>
                <a:gd name="connsiteX5" fmla="*/ 1807244 w 2841611"/>
                <a:gd name="connsiteY5" fmla="*/ 117846 h 3129474"/>
                <a:gd name="connsiteX6" fmla="*/ 1846524 w 2841611"/>
                <a:gd name="connsiteY6" fmla="*/ 78564 h 3129474"/>
                <a:gd name="connsiteX7" fmla="*/ 1885803 w 2841611"/>
                <a:gd name="connsiteY7" fmla="*/ 65470 h 3129474"/>
                <a:gd name="connsiteX8" fmla="*/ 1925083 w 2841611"/>
                <a:gd name="connsiteY8" fmla="*/ 39282 h 3129474"/>
                <a:gd name="connsiteX9" fmla="*/ 1977456 w 2841611"/>
                <a:gd name="connsiteY9" fmla="*/ 26188 h 3129474"/>
                <a:gd name="connsiteX10" fmla="*/ 2095295 w 2841611"/>
                <a:gd name="connsiteY10" fmla="*/ 0 h 3129474"/>
                <a:gd name="connsiteX11" fmla="*/ 2278601 w 2841611"/>
                <a:gd name="connsiteY11" fmla="*/ 13094 h 3129474"/>
                <a:gd name="connsiteX12" fmla="*/ 2330974 w 2841611"/>
                <a:gd name="connsiteY12" fmla="*/ 26188 h 3129474"/>
                <a:gd name="connsiteX13" fmla="*/ 2409533 w 2841611"/>
                <a:gd name="connsiteY13" fmla="*/ 52376 h 3129474"/>
                <a:gd name="connsiteX14" fmla="*/ 2448813 w 2841611"/>
                <a:gd name="connsiteY14" fmla="*/ 65470 h 3129474"/>
                <a:gd name="connsiteX15" fmla="*/ 2566652 w 2841611"/>
                <a:gd name="connsiteY15" fmla="*/ 104752 h 3129474"/>
                <a:gd name="connsiteX16" fmla="*/ 2605932 w 2841611"/>
                <a:gd name="connsiteY16" fmla="*/ 117846 h 3129474"/>
                <a:gd name="connsiteX17" fmla="*/ 2684492 w 2841611"/>
                <a:gd name="connsiteY17" fmla="*/ 170222 h 3129474"/>
                <a:gd name="connsiteX18" fmla="*/ 2710678 w 2841611"/>
                <a:gd name="connsiteY18" fmla="*/ 196411 h 3129474"/>
                <a:gd name="connsiteX19" fmla="*/ 2749958 w 2841611"/>
                <a:gd name="connsiteY19" fmla="*/ 222599 h 3129474"/>
                <a:gd name="connsiteX20" fmla="*/ 2828517 w 2841611"/>
                <a:gd name="connsiteY20" fmla="*/ 379727 h 3129474"/>
                <a:gd name="connsiteX21" fmla="*/ 2841611 w 2841611"/>
                <a:gd name="connsiteY21" fmla="*/ 419009 h 3129474"/>
                <a:gd name="connsiteX22" fmla="*/ 2802331 w 2841611"/>
                <a:gd name="connsiteY22" fmla="*/ 693984 h 3129474"/>
                <a:gd name="connsiteX23" fmla="*/ 2749958 w 2841611"/>
                <a:gd name="connsiteY23" fmla="*/ 772548 h 3129474"/>
                <a:gd name="connsiteX24" fmla="*/ 2619025 w 2841611"/>
                <a:gd name="connsiteY24" fmla="*/ 851112 h 3129474"/>
                <a:gd name="connsiteX25" fmla="*/ 2540466 w 2841611"/>
                <a:gd name="connsiteY25" fmla="*/ 877300 h 3129474"/>
                <a:gd name="connsiteX26" fmla="*/ 2461906 w 2841611"/>
                <a:gd name="connsiteY26" fmla="*/ 929676 h 3129474"/>
                <a:gd name="connsiteX27" fmla="*/ 2435720 w 2841611"/>
                <a:gd name="connsiteY27" fmla="*/ 968958 h 3129474"/>
                <a:gd name="connsiteX28" fmla="*/ 2409533 w 2841611"/>
                <a:gd name="connsiteY28" fmla="*/ 995147 h 3129474"/>
                <a:gd name="connsiteX29" fmla="*/ 2357160 w 2841611"/>
                <a:gd name="connsiteY29" fmla="*/ 1073711 h 3129474"/>
                <a:gd name="connsiteX30" fmla="*/ 2317881 w 2841611"/>
                <a:gd name="connsiteY30" fmla="*/ 1152275 h 3129474"/>
                <a:gd name="connsiteX31" fmla="*/ 2291694 w 2841611"/>
                <a:gd name="connsiteY31" fmla="*/ 1230839 h 3129474"/>
                <a:gd name="connsiteX32" fmla="*/ 2278601 w 2841611"/>
                <a:gd name="connsiteY32" fmla="*/ 1270121 h 3129474"/>
                <a:gd name="connsiteX33" fmla="*/ 2252414 w 2841611"/>
                <a:gd name="connsiteY33" fmla="*/ 1309403 h 3129474"/>
                <a:gd name="connsiteX34" fmla="*/ 2200041 w 2841611"/>
                <a:gd name="connsiteY34" fmla="*/ 1466532 h 3129474"/>
                <a:gd name="connsiteX35" fmla="*/ 2186948 w 2841611"/>
                <a:gd name="connsiteY35" fmla="*/ 1505814 h 3129474"/>
                <a:gd name="connsiteX36" fmla="*/ 2173855 w 2841611"/>
                <a:gd name="connsiteY36" fmla="*/ 1558190 h 3129474"/>
                <a:gd name="connsiteX37" fmla="*/ 2147668 w 2841611"/>
                <a:gd name="connsiteY37" fmla="*/ 1597472 h 3129474"/>
                <a:gd name="connsiteX38" fmla="*/ 2108389 w 2841611"/>
                <a:gd name="connsiteY38" fmla="*/ 1689130 h 3129474"/>
                <a:gd name="connsiteX39" fmla="*/ 2095295 w 2841611"/>
                <a:gd name="connsiteY39" fmla="*/ 1741506 h 3129474"/>
                <a:gd name="connsiteX40" fmla="*/ 2082202 w 2841611"/>
                <a:gd name="connsiteY40" fmla="*/ 1780789 h 3129474"/>
                <a:gd name="connsiteX41" fmla="*/ 2056016 w 2841611"/>
                <a:gd name="connsiteY41" fmla="*/ 1885541 h 3129474"/>
                <a:gd name="connsiteX42" fmla="*/ 2016736 w 2841611"/>
                <a:gd name="connsiteY42" fmla="*/ 1990293 h 3129474"/>
                <a:gd name="connsiteX43" fmla="*/ 1990549 w 2841611"/>
                <a:gd name="connsiteY43" fmla="*/ 2029575 h 3129474"/>
                <a:gd name="connsiteX44" fmla="*/ 1964363 w 2841611"/>
                <a:gd name="connsiteY44" fmla="*/ 2108139 h 3129474"/>
                <a:gd name="connsiteX45" fmla="*/ 1951270 w 2841611"/>
                <a:gd name="connsiteY45" fmla="*/ 2147421 h 3129474"/>
                <a:gd name="connsiteX46" fmla="*/ 1925083 w 2841611"/>
                <a:gd name="connsiteY46" fmla="*/ 2173610 h 3129474"/>
                <a:gd name="connsiteX47" fmla="*/ 1885803 w 2841611"/>
                <a:gd name="connsiteY47" fmla="*/ 2252174 h 3129474"/>
                <a:gd name="connsiteX48" fmla="*/ 1859617 w 2841611"/>
                <a:gd name="connsiteY48" fmla="*/ 2330738 h 3129474"/>
                <a:gd name="connsiteX49" fmla="*/ 1767964 w 2841611"/>
                <a:gd name="connsiteY49" fmla="*/ 2435490 h 3129474"/>
                <a:gd name="connsiteX50" fmla="*/ 1728684 w 2841611"/>
                <a:gd name="connsiteY50" fmla="*/ 2448584 h 3129474"/>
                <a:gd name="connsiteX51" fmla="*/ 1479912 w 2841611"/>
                <a:gd name="connsiteY51" fmla="*/ 2435490 h 3129474"/>
                <a:gd name="connsiteX52" fmla="*/ 1401353 w 2841611"/>
                <a:gd name="connsiteY52" fmla="*/ 2409302 h 3129474"/>
                <a:gd name="connsiteX53" fmla="*/ 1296607 w 2841611"/>
                <a:gd name="connsiteY53" fmla="*/ 2396208 h 3129474"/>
                <a:gd name="connsiteX54" fmla="*/ 1074022 w 2841611"/>
                <a:gd name="connsiteY54" fmla="*/ 2422396 h 3129474"/>
                <a:gd name="connsiteX55" fmla="*/ 1034742 w 2841611"/>
                <a:gd name="connsiteY55" fmla="*/ 2435490 h 3129474"/>
                <a:gd name="connsiteX56" fmla="*/ 956182 w 2841611"/>
                <a:gd name="connsiteY56" fmla="*/ 2487866 h 3129474"/>
                <a:gd name="connsiteX57" fmla="*/ 916903 w 2841611"/>
                <a:gd name="connsiteY57" fmla="*/ 2514054 h 3129474"/>
                <a:gd name="connsiteX58" fmla="*/ 890716 w 2841611"/>
                <a:gd name="connsiteY58" fmla="*/ 2553337 h 3129474"/>
                <a:gd name="connsiteX59" fmla="*/ 851436 w 2841611"/>
                <a:gd name="connsiteY59" fmla="*/ 2579525 h 3129474"/>
                <a:gd name="connsiteX60" fmla="*/ 799063 w 2841611"/>
                <a:gd name="connsiteY60" fmla="*/ 2658089 h 3129474"/>
                <a:gd name="connsiteX61" fmla="*/ 759784 w 2841611"/>
                <a:gd name="connsiteY61" fmla="*/ 2697371 h 3129474"/>
                <a:gd name="connsiteX62" fmla="*/ 720504 w 2841611"/>
                <a:gd name="connsiteY62" fmla="*/ 2775935 h 3129474"/>
                <a:gd name="connsiteX63" fmla="*/ 641944 w 2841611"/>
                <a:gd name="connsiteY63" fmla="*/ 2828311 h 3129474"/>
                <a:gd name="connsiteX64" fmla="*/ 602665 w 2841611"/>
                <a:gd name="connsiteY64" fmla="*/ 2880687 h 3129474"/>
                <a:gd name="connsiteX65" fmla="*/ 563385 w 2841611"/>
                <a:gd name="connsiteY65" fmla="*/ 2906875 h 3129474"/>
                <a:gd name="connsiteX66" fmla="*/ 537198 w 2841611"/>
                <a:gd name="connsiteY66" fmla="*/ 2946158 h 3129474"/>
                <a:gd name="connsiteX67" fmla="*/ 445546 w 2841611"/>
                <a:gd name="connsiteY67" fmla="*/ 3011628 h 3129474"/>
                <a:gd name="connsiteX68" fmla="*/ 393173 w 2841611"/>
                <a:gd name="connsiteY68" fmla="*/ 3050910 h 3129474"/>
                <a:gd name="connsiteX69" fmla="*/ 314613 w 2841611"/>
                <a:gd name="connsiteY69" fmla="*/ 3077098 h 3129474"/>
                <a:gd name="connsiteX70" fmla="*/ 275333 w 2841611"/>
                <a:gd name="connsiteY70" fmla="*/ 3103286 h 3129474"/>
                <a:gd name="connsiteX71" fmla="*/ 196774 w 2841611"/>
                <a:gd name="connsiteY71" fmla="*/ 3129474 h 3129474"/>
                <a:gd name="connsiteX72" fmla="*/ 144401 w 2841611"/>
                <a:gd name="connsiteY72" fmla="*/ 3116380 h 3129474"/>
                <a:gd name="connsiteX73" fmla="*/ 52748 w 2841611"/>
                <a:gd name="connsiteY73" fmla="*/ 3011628 h 3129474"/>
                <a:gd name="connsiteX74" fmla="*/ 26561 w 2841611"/>
                <a:gd name="connsiteY74" fmla="*/ 2972346 h 3129474"/>
                <a:gd name="connsiteX75" fmla="*/ 375 w 2841611"/>
                <a:gd name="connsiteY75" fmla="*/ 2893781 h 3129474"/>
                <a:gd name="connsiteX76" fmla="*/ 26561 w 2841611"/>
                <a:gd name="connsiteY76" fmla="*/ 2736653 h 3129474"/>
                <a:gd name="connsiteX77" fmla="*/ 157494 w 2841611"/>
                <a:gd name="connsiteY77" fmla="*/ 2749747 h 3129474"/>
                <a:gd name="connsiteX78" fmla="*/ 353893 w 2841611"/>
                <a:gd name="connsiteY78" fmla="*/ 2723559 h 3129474"/>
                <a:gd name="connsiteX79" fmla="*/ 406266 w 2841611"/>
                <a:gd name="connsiteY79" fmla="*/ 2644995 h 3129474"/>
                <a:gd name="connsiteX80" fmla="*/ 458639 w 2841611"/>
                <a:gd name="connsiteY80" fmla="*/ 2553337 h 3129474"/>
                <a:gd name="connsiteX81" fmla="*/ 484825 w 2841611"/>
                <a:gd name="connsiteY81" fmla="*/ 2474772 h 3129474"/>
                <a:gd name="connsiteX82" fmla="*/ 537198 w 2841611"/>
                <a:gd name="connsiteY82" fmla="*/ 2396208 h 3129474"/>
                <a:gd name="connsiteX83" fmla="*/ 602665 w 2841611"/>
                <a:gd name="connsiteY83" fmla="*/ 2278362 h 3129474"/>
                <a:gd name="connsiteX84" fmla="*/ 641944 w 2841611"/>
                <a:gd name="connsiteY84" fmla="*/ 2252174 h 3129474"/>
                <a:gd name="connsiteX85" fmla="*/ 668131 w 2841611"/>
                <a:gd name="connsiteY85" fmla="*/ 2212892 h 3129474"/>
                <a:gd name="connsiteX86" fmla="*/ 707411 w 2841611"/>
                <a:gd name="connsiteY86" fmla="*/ 2199798 h 3129474"/>
                <a:gd name="connsiteX87" fmla="*/ 746690 w 2841611"/>
                <a:gd name="connsiteY87" fmla="*/ 2173610 h 3129474"/>
                <a:gd name="connsiteX88" fmla="*/ 772877 w 2841611"/>
                <a:gd name="connsiteY88" fmla="*/ 2147421 h 3129474"/>
                <a:gd name="connsiteX89" fmla="*/ 890716 w 2841611"/>
                <a:gd name="connsiteY89" fmla="*/ 2068857 h 3129474"/>
                <a:gd name="connsiteX90" fmla="*/ 929996 w 2841611"/>
                <a:gd name="connsiteY90" fmla="*/ 2042669 h 3129474"/>
                <a:gd name="connsiteX91" fmla="*/ 1126395 w 2841611"/>
                <a:gd name="connsiteY91" fmla="*/ 1977199 h 3129474"/>
                <a:gd name="connsiteX92" fmla="*/ 1204954 w 2841611"/>
                <a:gd name="connsiteY92" fmla="*/ 1937917 h 3129474"/>
                <a:gd name="connsiteX93" fmla="*/ 1244234 w 2841611"/>
                <a:gd name="connsiteY93" fmla="*/ 1924823 h 3129474"/>
                <a:gd name="connsiteX94" fmla="*/ 1322793 w 2841611"/>
                <a:gd name="connsiteY94" fmla="*/ 1872447 h 3129474"/>
                <a:gd name="connsiteX95" fmla="*/ 1362073 w 2841611"/>
                <a:gd name="connsiteY95" fmla="*/ 1846259 h 3129474"/>
                <a:gd name="connsiteX96" fmla="*/ 1388260 w 2841611"/>
                <a:gd name="connsiteY96" fmla="*/ 1806977 h 3129474"/>
                <a:gd name="connsiteX97" fmla="*/ 1427539 w 2841611"/>
                <a:gd name="connsiteY97" fmla="*/ 1780789 h 3129474"/>
                <a:gd name="connsiteX98" fmla="*/ 1453726 w 2841611"/>
                <a:gd name="connsiteY98" fmla="*/ 1754600 h 3129474"/>
                <a:gd name="connsiteX99" fmla="*/ 1519192 w 2841611"/>
                <a:gd name="connsiteY99" fmla="*/ 1636754 h 3129474"/>
                <a:gd name="connsiteX100" fmla="*/ 1545379 w 2841611"/>
                <a:gd name="connsiteY100" fmla="*/ 1584378 h 3129474"/>
                <a:gd name="connsiteX101" fmla="*/ 1571565 w 2841611"/>
                <a:gd name="connsiteY101" fmla="*/ 1505814 h 3129474"/>
                <a:gd name="connsiteX102" fmla="*/ 1597752 w 2841611"/>
                <a:gd name="connsiteY102" fmla="*/ 1466532 h 3129474"/>
                <a:gd name="connsiteX103" fmla="*/ 1650125 w 2841611"/>
                <a:gd name="connsiteY103" fmla="*/ 1361779 h 3129474"/>
                <a:gd name="connsiteX104" fmla="*/ 1689405 w 2841611"/>
                <a:gd name="connsiteY104" fmla="*/ 1243933 h 3129474"/>
                <a:gd name="connsiteX105" fmla="*/ 1702498 w 2841611"/>
                <a:gd name="connsiteY105" fmla="*/ 1204651 h 3129474"/>
                <a:gd name="connsiteX106" fmla="*/ 1741778 w 2841611"/>
                <a:gd name="connsiteY106" fmla="*/ 1126087 h 3129474"/>
                <a:gd name="connsiteX107" fmla="*/ 1767964 w 2841611"/>
                <a:gd name="connsiteY107" fmla="*/ 1086805 h 3129474"/>
                <a:gd name="connsiteX108" fmla="*/ 1794151 w 2841611"/>
                <a:gd name="connsiteY108" fmla="*/ 995147 h 3129474"/>
                <a:gd name="connsiteX109" fmla="*/ 1833430 w 2841611"/>
                <a:gd name="connsiteY109" fmla="*/ 903488 h 3129474"/>
                <a:gd name="connsiteX110" fmla="*/ 1859617 w 2841611"/>
                <a:gd name="connsiteY110" fmla="*/ 824924 h 3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841611" h="3129474">
                  <a:moveTo>
                    <a:pt x="1820337" y="759454"/>
                  </a:moveTo>
                  <a:cubicBezTo>
                    <a:pt x="1802879" y="737631"/>
                    <a:pt x="1782342" y="717949"/>
                    <a:pt x="1767964" y="693984"/>
                  </a:cubicBezTo>
                  <a:cubicBezTo>
                    <a:pt x="1746835" y="658767"/>
                    <a:pt x="1738489" y="615359"/>
                    <a:pt x="1728684" y="576137"/>
                  </a:cubicBezTo>
                  <a:cubicBezTo>
                    <a:pt x="1733049" y="484479"/>
                    <a:pt x="1730846" y="392271"/>
                    <a:pt x="1741778" y="301163"/>
                  </a:cubicBezTo>
                  <a:cubicBezTo>
                    <a:pt x="1744103" y="281783"/>
                    <a:pt x="1761111" y="267063"/>
                    <a:pt x="1767964" y="248787"/>
                  </a:cubicBezTo>
                  <a:cubicBezTo>
                    <a:pt x="1778645" y="220302"/>
                    <a:pt x="1789336" y="135755"/>
                    <a:pt x="1807244" y="117846"/>
                  </a:cubicBezTo>
                  <a:cubicBezTo>
                    <a:pt x="1820337" y="104752"/>
                    <a:pt x="1831117" y="88836"/>
                    <a:pt x="1846524" y="78564"/>
                  </a:cubicBezTo>
                  <a:cubicBezTo>
                    <a:pt x="1858007" y="70908"/>
                    <a:pt x="1873459" y="71642"/>
                    <a:pt x="1885803" y="65470"/>
                  </a:cubicBezTo>
                  <a:cubicBezTo>
                    <a:pt x="1899878" y="58432"/>
                    <a:pt x="1910619" y="45481"/>
                    <a:pt x="1925083" y="39282"/>
                  </a:cubicBezTo>
                  <a:cubicBezTo>
                    <a:pt x="1941623" y="32193"/>
                    <a:pt x="1960153" y="31132"/>
                    <a:pt x="1977456" y="26188"/>
                  </a:cubicBezTo>
                  <a:cubicBezTo>
                    <a:pt x="2067707" y="401"/>
                    <a:pt x="1953523" y="23630"/>
                    <a:pt x="2095295" y="0"/>
                  </a:cubicBezTo>
                  <a:cubicBezTo>
                    <a:pt x="2156397" y="4365"/>
                    <a:pt x="2217718" y="6329"/>
                    <a:pt x="2278601" y="13094"/>
                  </a:cubicBezTo>
                  <a:cubicBezTo>
                    <a:pt x="2296486" y="15081"/>
                    <a:pt x="2313738" y="21017"/>
                    <a:pt x="2330974" y="26188"/>
                  </a:cubicBezTo>
                  <a:cubicBezTo>
                    <a:pt x="2357413" y="34120"/>
                    <a:pt x="2383347" y="43647"/>
                    <a:pt x="2409533" y="52376"/>
                  </a:cubicBezTo>
                  <a:lnTo>
                    <a:pt x="2448813" y="65470"/>
                  </a:lnTo>
                  <a:lnTo>
                    <a:pt x="2566652" y="104752"/>
                  </a:lnTo>
                  <a:lnTo>
                    <a:pt x="2605932" y="117846"/>
                  </a:lnTo>
                  <a:cubicBezTo>
                    <a:pt x="2705824" y="217743"/>
                    <a:pt x="2589742" y="113367"/>
                    <a:pt x="2684492" y="170222"/>
                  </a:cubicBezTo>
                  <a:cubicBezTo>
                    <a:pt x="2695077" y="176574"/>
                    <a:pt x="2701039" y="188699"/>
                    <a:pt x="2710678" y="196411"/>
                  </a:cubicBezTo>
                  <a:cubicBezTo>
                    <a:pt x="2722966" y="206242"/>
                    <a:pt x="2736865" y="213870"/>
                    <a:pt x="2749958" y="222599"/>
                  </a:cubicBezTo>
                  <a:cubicBezTo>
                    <a:pt x="2817645" y="324135"/>
                    <a:pt x="2792377" y="271302"/>
                    <a:pt x="2828517" y="379727"/>
                  </a:cubicBezTo>
                  <a:lnTo>
                    <a:pt x="2841611" y="419009"/>
                  </a:lnTo>
                  <a:cubicBezTo>
                    <a:pt x="2839078" y="457007"/>
                    <a:pt x="2844050" y="631402"/>
                    <a:pt x="2802331" y="693984"/>
                  </a:cubicBezTo>
                  <a:cubicBezTo>
                    <a:pt x="2784873" y="720172"/>
                    <a:pt x="2776145" y="755089"/>
                    <a:pt x="2749958" y="772548"/>
                  </a:cubicBezTo>
                  <a:cubicBezTo>
                    <a:pt x="2703848" y="803289"/>
                    <a:pt x="2669352" y="830980"/>
                    <a:pt x="2619025" y="851112"/>
                  </a:cubicBezTo>
                  <a:cubicBezTo>
                    <a:pt x="2593396" y="861364"/>
                    <a:pt x="2563433" y="861988"/>
                    <a:pt x="2540466" y="877300"/>
                  </a:cubicBezTo>
                  <a:lnTo>
                    <a:pt x="2461906" y="929676"/>
                  </a:lnTo>
                  <a:cubicBezTo>
                    <a:pt x="2453177" y="942770"/>
                    <a:pt x="2445550" y="956669"/>
                    <a:pt x="2435720" y="968958"/>
                  </a:cubicBezTo>
                  <a:cubicBezTo>
                    <a:pt x="2428008" y="978598"/>
                    <a:pt x="2416940" y="985271"/>
                    <a:pt x="2409533" y="995147"/>
                  </a:cubicBezTo>
                  <a:cubicBezTo>
                    <a:pt x="2390650" y="1020326"/>
                    <a:pt x="2357160" y="1073711"/>
                    <a:pt x="2357160" y="1073711"/>
                  </a:cubicBezTo>
                  <a:cubicBezTo>
                    <a:pt x="2309413" y="1216964"/>
                    <a:pt x="2385560" y="999987"/>
                    <a:pt x="2317881" y="1152275"/>
                  </a:cubicBezTo>
                  <a:cubicBezTo>
                    <a:pt x="2306670" y="1177501"/>
                    <a:pt x="2300423" y="1204651"/>
                    <a:pt x="2291694" y="1230839"/>
                  </a:cubicBezTo>
                  <a:cubicBezTo>
                    <a:pt x="2287330" y="1243933"/>
                    <a:pt x="2286257" y="1258637"/>
                    <a:pt x="2278601" y="1270121"/>
                  </a:cubicBezTo>
                  <a:lnTo>
                    <a:pt x="2252414" y="1309403"/>
                  </a:lnTo>
                  <a:lnTo>
                    <a:pt x="2200041" y="1466532"/>
                  </a:lnTo>
                  <a:cubicBezTo>
                    <a:pt x="2195677" y="1479626"/>
                    <a:pt x="2190295" y="1492424"/>
                    <a:pt x="2186948" y="1505814"/>
                  </a:cubicBezTo>
                  <a:cubicBezTo>
                    <a:pt x="2182584" y="1523273"/>
                    <a:pt x="2180944" y="1541649"/>
                    <a:pt x="2173855" y="1558190"/>
                  </a:cubicBezTo>
                  <a:cubicBezTo>
                    <a:pt x="2167656" y="1572655"/>
                    <a:pt x="2156397" y="1584378"/>
                    <a:pt x="2147668" y="1597472"/>
                  </a:cubicBezTo>
                  <a:cubicBezTo>
                    <a:pt x="2110081" y="1747833"/>
                    <a:pt x="2162639" y="1562541"/>
                    <a:pt x="2108389" y="1689130"/>
                  </a:cubicBezTo>
                  <a:cubicBezTo>
                    <a:pt x="2101300" y="1705671"/>
                    <a:pt x="2100239" y="1724202"/>
                    <a:pt x="2095295" y="1741506"/>
                  </a:cubicBezTo>
                  <a:cubicBezTo>
                    <a:pt x="2091503" y="1754777"/>
                    <a:pt x="2085833" y="1767473"/>
                    <a:pt x="2082202" y="1780789"/>
                  </a:cubicBezTo>
                  <a:cubicBezTo>
                    <a:pt x="2072733" y="1815513"/>
                    <a:pt x="2067398" y="1851396"/>
                    <a:pt x="2056016" y="1885541"/>
                  </a:cubicBezTo>
                  <a:cubicBezTo>
                    <a:pt x="2044685" y="1919533"/>
                    <a:pt x="2032388" y="1958988"/>
                    <a:pt x="2016736" y="1990293"/>
                  </a:cubicBezTo>
                  <a:cubicBezTo>
                    <a:pt x="2009699" y="2004369"/>
                    <a:pt x="1999278" y="2016481"/>
                    <a:pt x="1990549" y="2029575"/>
                  </a:cubicBezTo>
                  <a:lnTo>
                    <a:pt x="1964363" y="2108139"/>
                  </a:lnTo>
                  <a:cubicBezTo>
                    <a:pt x="1959999" y="2121233"/>
                    <a:pt x="1961029" y="2137661"/>
                    <a:pt x="1951270" y="2147421"/>
                  </a:cubicBezTo>
                  <a:lnTo>
                    <a:pt x="1925083" y="2173610"/>
                  </a:lnTo>
                  <a:cubicBezTo>
                    <a:pt x="1877333" y="2316872"/>
                    <a:pt x="1953487" y="2099875"/>
                    <a:pt x="1885803" y="2252174"/>
                  </a:cubicBezTo>
                  <a:cubicBezTo>
                    <a:pt x="1874592" y="2277399"/>
                    <a:pt x="1874929" y="2307769"/>
                    <a:pt x="1859617" y="2330738"/>
                  </a:cubicBezTo>
                  <a:cubicBezTo>
                    <a:pt x="1820338" y="2389660"/>
                    <a:pt x="1822520" y="2408211"/>
                    <a:pt x="1767964" y="2435490"/>
                  </a:cubicBezTo>
                  <a:cubicBezTo>
                    <a:pt x="1755620" y="2441663"/>
                    <a:pt x="1741777" y="2444219"/>
                    <a:pt x="1728684" y="2448584"/>
                  </a:cubicBezTo>
                  <a:cubicBezTo>
                    <a:pt x="1645760" y="2444219"/>
                    <a:pt x="1562359" y="2445384"/>
                    <a:pt x="1479912" y="2435490"/>
                  </a:cubicBezTo>
                  <a:cubicBezTo>
                    <a:pt x="1452506" y="2432201"/>
                    <a:pt x="1428743" y="2412726"/>
                    <a:pt x="1401353" y="2409302"/>
                  </a:cubicBezTo>
                  <a:lnTo>
                    <a:pt x="1296607" y="2396208"/>
                  </a:lnTo>
                  <a:cubicBezTo>
                    <a:pt x="1166643" y="2406206"/>
                    <a:pt x="1163199" y="2396915"/>
                    <a:pt x="1074022" y="2422396"/>
                  </a:cubicBezTo>
                  <a:cubicBezTo>
                    <a:pt x="1060751" y="2426188"/>
                    <a:pt x="1046807" y="2428787"/>
                    <a:pt x="1034742" y="2435490"/>
                  </a:cubicBezTo>
                  <a:cubicBezTo>
                    <a:pt x="1007230" y="2450775"/>
                    <a:pt x="982369" y="2470407"/>
                    <a:pt x="956182" y="2487866"/>
                  </a:cubicBezTo>
                  <a:lnTo>
                    <a:pt x="916903" y="2514054"/>
                  </a:lnTo>
                  <a:cubicBezTo>
                    <a:pt x="908174" y="2527148"/>
                    <a:pt x="901843" y="2542209"/>
                    <a:pt x="890716" y="2553337"/>
                  </a:cubicBezTo>
                  <a:cubicBezTo>
                    <a:pt x="879589" y="2564465"/>
                    <a:pt x="861798" y="2567682"/>
                    <a:pt x="851436" y="2579525"/>
                  </a:cubicBezTo>
                  <a:cubicBezTo>
                    <a:pt x="830711" y="2603212"/>
                    <a:pt x="821317" y="2635833"/>
                    <a:pt x="799063" y="2658089"/>
                  </a:cubicBezTo>
                  <a:lnTo>
                    <a:pt x="759784" y="2697371"/>
                  </a:lnTo>
                  <a:cubicBezTo>
                    <a:pt x="750445" y="2725389"/>
                    <a:pt x="744391" y="2755033"/>
                    <a:pt x="720504" y="2775935"/>
                  </a:cubicBezTo>
                  <a:cubicBezTo>
                    <a:pt x="696819" y="2796661"/>
                    <a:pt x="641944" y="2828311"/>
                    <a:pt x="641944" y="2828311"/>
                  </a:cubicBezTo>
                  <a:cubicBezTo>
                    <a:pt x="628851" y="2845770"/>
                    <a:pt x="618096" y="2865256"/>
                    <a:pt x="602665" y="2880687"/>
                  </a:cubicBezTo>
                  <a:cubicBezTo>
                    <a:pt x="591538" y="2891815"/>
                    <a:pt x="574512" y="2895747"/>
                    <a:pt x="563385" y="2906875"/>
                  </a:cubicBezTo>
                  <a:cubicBezTo>
                    <a:pt x="552258" y="2918003"/>
                    <a:pt x="548325" y="2935030"/>
                    <a:pt x="537198" y="2946158"/>
                  </a:cubicBezTo>
                  <a:cubicBezTo>
                    <a:pt x="515806" y="2967551"/>
                    <a:pt x="471564" y="2993042"/>
                    <a:pt x="445546" y="3011628"/>
                  </a:cubicBezTo>
                  <a:cubicBezTo>
                    <a:pt x="427789" y="3024313"/>
                    <a:pt x="412691" y="3041150"/>
                    <a:pt x="393173" y="3050910"/>
                  </a:cubicBezTo>
                  <a:cubicBezTo>
                    <a:pt x="368484" y="3063255"/>
                    <a:pt x="337580" y="3061786"/>
                    <a:pt x="314613" y="3077098"/>
                  </a:cubicBezTo>
                  <a:cubicBezTo>
                    <a:pt x="301520" y="3085827"/>
                    <a:pt x="289713" y="3096894"/>
                    <a:pt x="275333" y="3103286"/>
                  </a:cubicBezTo>
                  <a:cubicBezTo>
                    <a:pt x="250109" y="3114497"/>
                    <a:pt x="196774" y="3129474"/>
                    <a:pt x="196774" y="3129474"/>
                  </a:cubicBezTo>
                  <a:cubicBezTo>
                    <a:pt x="179316" y="3125109"/>
                    <a:pt x="160941" y="3123469"/>
                    <a:pt x="144401" y="3116380"/>
                  </a:cubicBezTo>
                  <a:cubicBezTo>
                    <a:pt x="93482" y="3094556"/>
                    <a:pt x="84753" y="3059638"/>
                    <a:pt x="52748" y="3011628"/>
                  </a:cubicBezTo>
                  <a:lnTo>
                    <a:pt x="26561" y="2972346"/>
                  </a:lnTo>
                  <a:cubicBezTo>
                    <a:pt x="17832" y="2946158"/>
                    <a:pt x="-3049" y="2921173"/>
                    <a:pt x="375" y="2893781"/>
                  </a:cubicBezTo>
                  <a:cubicBezTo>
                    <a:pt x="15700" y="2771172"/>
                    <a:pt x="4934" y="2823168"/>
                    <a:pt x="26561" y="2736653"/>
                  </a:cubicBezTo>
                  <a:cubicBezTo>
                    <a:pt x="70205" y="2741018"/>
                    <a:pt x="113632" y="2749747"/>
                    <a:pt x="157494" y="2749747"/>
                  </a:cubicBezTo>
                  <a:cubicBezTo>
                    <a:pt x="285648" y="2749747"/>
                    <a:pt x="275974" y="2749533"/>
                    <a:pt x="353893" y="2723559"/>
                  </a:cubicBezTo>
                  <a:cubicBezTo>
                    <a:pt x="371351" y="2697371"/>
                    <a:pt x="392191" y="2673146"/>
                    <a:pt x="406266" y="2644995"/>
                  </a:cubicBezTo>
                  <a:cubicBezTo>
                    <a:pt x="439489" y="2578543"/>
                    <a:pt x="421625" y="2608860"/>
                    <a:pt x="458639" y="2553337"/>
                  </a:cubicBezTo>
                  <a:cubicBezTo>
                    <a:pt x="467368" y="2527149"/>
                    <a:pt x="469513" y="2497741"/>
                    <a:pt x="484825" y="2474772"/>
                  </a:cubicBezTo>
                  <a:cubicBezTo>
                    <a:pt x="502283" y="2448584"/>
                    <a:pt x="527245" y="2426066"/>
                    <a:pt x="537198" y="2396208"/>
                  </a:cubicBezTo>
                  <a:cubicBezTo>
                    <a:pt x="550842" y="2355275"/>
                    <a:pt x="564076" y="2304090"/>
                    <a:pt x="602665" y="2278362"/>
                  </a:cubicBezTo>
                  <a:lnTo>
                    <a:pt x="641944" y="2252174"/>
                  </a:lnTo>
                  <a:cubicBezTo>
                    <a:pt x="650673" y="2239080"/>
                    <a:pt x="655843" y="2222723"/>
                    <a:pt x="668131" y="2212892"/>
                  </a:cubicBezTo>
                  <a:cubicBezTo>
                    <a:pt x="678908" y="2204270"/>
                    <a:pt x="695067" y="2205971"/>
                    <a:pt x="707411" y="2199798"/>
                  </a:cubicBezTo>
                  <a:cubicBezTo>
                    <a:pt x="721486" y="2192760"/>
                    <a:pt x="734402" y="2183441"/>
                    <a:pt x="746690" y="2173610"/>
                  </a:cubicBezTo>
                  <a:cubicBezTo>
                    <a:pt x="756330" y="2165898"/>
                    <a:pt x="763001" y="2154828"/>
                    <a:pt x="772877" y="2147421"/>
                  </a:cubicBezTo>
                  <a:cubicBezTo>
                    <a:pt x="772886" y="2147414"/>
                    <a:pt x="871071" y="2081954"/>
                    <a:pt x="890716" y="2068857"/>
                  </a:cubicBezTo>
                  <a:cubicBezTo>
                    <a:pt x="903809" y="2060128"/>
                    <a:pt x="915067" y="2047646"/>
                    <a:pt x="929996" y="2042669"/>
                  </a:cubicBezTo>
                  <a:lnTo>
                    <a:pt x="1126395" y="1977199"/>
                  </a:lnTo>
                  <a:cubicBezTo>
                    <a:pt x="1225123" y="1944287"/>
                    <a:pt x="1103428" y="1988683"/>
                    <a:pt x="1204954" y="1937917"/>
                  </a:cubicBezTo>
                  <a:cubicBezTo>
                    <a:pt x="1217298" y="1931744"/>
                    <a:pt x="1232169" y="1931526"/>
                    <a:pt x="1244234" y="1924823"/>
                  </a:cubicBezTo>
                  <a:cubicBezTo>
                    <a:pt x="1271746" y="1909538"/>
                    <a:pt x="1296607" y="1889906"/>
                    <a:pt x="1322793" y="1872447"/>
                  </a:cubicBezTo>
                  <a:lnTo>
                    <a:pt x="1362073" y="1846259"/>
                  </a:lnTo>
                  <a:cubicBezTo>
                    <a:pt x="1370802" y="1833165"/>
                    <a:pt x="1377133" y="1818105"/>
                    <a:pt x="1388260" y="1806977"/>
                  </a:cubicBezTo>
                  <a:cubicBezTo>
                    <a:pt x="1399387" y="1795849"/>
                    <a:pt x="1415251" y="1790620"/>
                    <a:pt x="1427539" y="1780789"/>
                  </a:cubicBezTo>
                  <a:cubicBezTo>
                    <a:pt x="1437179" y="1773077"/>
                    <a:pt x="1444997" y="1763330"/>
                    <a:pt x="1453726" y="1754600"/>
                  </a:cubicBezTo>
                  <a:cubicBezTo>
                    <a:pt x="1489931" y="1645976"/>
                    <a:pt x="1429154" y="1816837"/>
                    <a:pt x="1519192" y="1636754"/>
                  </a:cubicBezTo>
                  <a:cubicBezTo>
                    <a:pt x="1527921" y="1619295"/>
                    <a:pt x="1538130" y="1602501"/>
                    <a:pt x="1545379" y="1584378"/>
                  </a:cubicBezTo>
                  <a:cubicBezTo>
                    <a:pt x="1555630" y="1558748"/>
                    <a:pt x="1556253" y="1528782"/>
                    <a:pt x="1571565" y="1505814"/>
                  </a:cubicBezTo>
                  <a:lnTo>
                    <a:pt x="1597752" y="1466532"/>
                  </a:lnTo>
                  <a:cubicBezTo>
                    <a:pt x="1627842" y="1376256"/>
                    <a:pt x="1604420" y="1407488"/>
                    <a:pt x="1650125" y="1361779"/>
                  </a:cubicBezTo>
                  <a:lnTo>
                    <a:pt x="1689405" y="1243933"/>
                  </a:lnTo>
                  <a:cubicBezTo>
                    <a:pt x="1693769" y="1230839"/>
                    <a:pt x="1694842" y="1216135"/>
                    <a:pt x="1702498" y="1204651"/>
                  </a:cubicBezTo>
                  <a:cubicBezTo>
                    <a:pt x="1777542" y="1092076"/>
                    <a:pt x="1687570" y="1234509"/>
                    <a:pt x="1741778" y="1126087"/>
                  </a:cubicBezTo>
                  <a:cubicBezTo>
                    <a:pt x="1748815" y="1112012"/>
                    <a:pt x="1760927" y="1100881"/>
                    <a:pt x="1767964" y="1086805"/>
                  </a:cubicBezTo>
                  <a:cubicBezTo>
                    <a:pt x="1778426" y="1065879"/>
                    <a:pt x="1788559" y="1014719"/>
                    <a:pt x="1794151" y="995147"/>
                  </a:cubicBezTo>
                  <a:cubicBezTo>
                    <a:pt x="1815226" y="921379"/>
                    <a:pt x="1798511" y="990790"/>
                    <a:pt x="1833430" y="903488"/>
                  </a:cubicBezTo>
                  <a:cubicBezTo>
                    <a:pt x="1843682" y="877858"/>
                    <a:pt x="1859617" y="824924"/>
                    <a:pt x="1859617" y="824924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84438" y="2389280"/>
              <a:ext cx="118001" cy="148345"/>
            </a:xfrm>
            <a:custGeom>
              <a:avLst/>
              <a:gdLst>
                <a:gd name="connsiteX0" fmla="*/ 13255 w 118001"/>
                <a:gd name="connsiteY0" fmla="*/ 106408 h 148345"/>
                <a:gd name="connsiteX1" fmla="*/ 13255 w 118001"/>
                <a:gd name="connsiteY1" fmla="*/ 1656 h 148345"/>
                <a:gd name="connsiteX2" fmla="*/ 65628 w 118001"/>
                <a:gd name="connsiteY2" fmla="*/ 14750 h 148345"/>
                <a:gd name="connsiteX3" fmla="*/ 91814 w 118001"/>
                <a:gd name="connsiteY3" fmla="*/ 54032 h 148345"/>
                <a:gd name="connsiteX4" fmla="*/ 118001 w 118001"/>
                <a:gd name="connsiteY4" fmla="*/ 132596 h 148345"/>
                <a:gd name="connsiteX5" fmla="*/ 13255 w 118001"/>
                <a:gd name="connsiteY5" fmla="*/ 132596 h 148345"/>
                <a:gd name="connsiteX6" fmla="*/ 13255 w 118001"/>
                <a:gd name="connsiteY6" fmla="*/ 106408 h 148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01" h="148345">
                  <a:moveTo>
                    <a:pt x="13255" y="106408"/>
                  </a:moveTo>
                  <a:cubicBezTo>
                    <a:pt x="13255" y="84585"/>
                    <a:pt x="-16570" y="13586"/>
                    <a:pt x="13255" y="1656"/>
                  </a:cubicBezTo>
                  <a:cubicBezTo>
                    <a:pt x="29963" y="-5027"/>
                    <a:pt x="48170" y="10385"/>
                    <a:pt x="65628" y="14750"/>
                  </a:cubicBezTo>
                  <a:cubicBezTo>
                    <a:pt x="74357" y="27844"/>
                    <a:pt x="85423" y="39652"/>
                    <a:pt x="91814" y="54032"/>
                  </a:cubicBezTo>
                  <a:cubicBezTo>
                    <a:pt x="103025" y="79258"/>
                    <a:pt x="118001" y="132596"/>
                    <a:pt x="118001" y="132596"/>
                  </a:cubicBezTo>
                  <a:cubicBezTo>
                    <a:pt x="80473" y="145106"/>
                    <a:pt x="55388" y="160686"/>
                    <a:pt x="13255" y="132596"/>
                  </a:cubicBezTo>
                  <a:cubicBezTo>
                    <a:pt x="1771" y="124940"/>
                    <a:pt x="13255" y="128231"/>
                    <a:pt x="13255" y="10640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1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47883" y="3374539"/>
            <a:ext cx="833886" cy="937143"/>
          </a:xfrm>
          <a:custGeom>
            <a:avLst/>
            <a:gdLst>
              <a:gd name="connsiteX0" fmla="*/ 27916 w 833886"/>
              <a:gd name="connsiteY0" fmla="*/ 98632 h 937143"/>
              <a:gd name="connsiteX1" fmla="*/ 3257 w 833886"/>
              <a:gd name="connsiteY1" fmla="*/ 160277 h 937143"/>
              <a:gd name="connsiteX2" fmla="*/ 27916 w 833886"/>
              <a:gd name="connsiteY2" fmla="*/ 591791 h 937143"/>
              <a:gd name="connsiteX3" fmla="*/ 40246 w 833886"/>
              <a:gd name="connsiteY3" fmla="*/ 801384 h 937143"/>
              <a:gd name="connsiteX4" fmla="*/ 163542 w 833886"/>
              <a:gd name="connsiteY4" fmla="*/ 900016 h 937143"/>
              <a:gd name="connsiteX5" fmla="*/ 262180 w 833886"/>
              <a:gd name="connsiteY5" fmla="*/ 924674 h 937143"/>
              <a:gd name="connsiteX6" fmla="*/ 299169 w 833886"/>
              <a:gd name="connsiteY6" fmla="*/ 912345 h 937143"/>
              <a:gd name="connsiteX7" fmla="*/ 422466 w 833886"/>
              <a:gd name="connsiteY7" fmla="*/ 937003 h 937143"/>
              <a:gd name="connsiteX8" fmla="*/ 459455 w 833886"/>
              <a:gd name="connsiteY8" fmla="*/ 924674 h 937143"/>
              <a:gd name="connsiteX9" fmla="*/ 508773 w 833886"/>
              <a:gd name="connsiteY9" fmla="*/ 937003 h 937143"/>
              <a:gd name="connsiteX10" fmla="*/ 582752 w 833886"/>
              <a:gd name="connsiteY10" fmla="*/ 912345 h 937143"/>
              <a:gd name="connsiteX11" fmla="*/ 656730 w 833886"/>
              <a:gd name="connsiteY11" fmla="*/ 863029 h 937143"/>
              <a:gd name="connsiteX12" fmla="*/ 730708 w 833886"/>
              <a:gd name="connsiteY12" fmla="*/ 826042 h 937143"/>
              <a:gd name="connsiteX13" fmla="*/ 780026 w 833886"/>
              <a:gd name="connsiteY13" fmla="*/ 752068 h 937143"/>
              <a:gd name="connsiteX14" fmla="*/ 817015 w 833886"/>
              <a:gd name="connsiteY14" fmla="*/ 665765 h 937143"/>
              <a:gd name="connsiteX15" fmla="*/ 817015 w 833886"/>
              <a:gd name="connsiteY15" fmla="*/ 357540 h 937143"/>
              <a:gd name="connsiteX16" fmla="*/ 792356 w 833886"/>
              <a:gd name="connsiteY16" fmla="*/ 184935 h 937143"/>
              <a:gd name="connsiteX17" fmla="*/ 780026 w 833886"/>
              <a:gd name="connsiteY17" fmla="*/ 123290 h 937143"/>
              <a:gd name="connsiteX18" fmla="*/ 743037 w 833886"/>
              <a:gd name="connsiteY18" fmla="*/ 86303 h 937143"/>
              <a:gd name="connsiteX19" fmla="*/ 669059 w 833886"/>
              <a:gd name="connsiteY19" fmla="*/ 36987 h 937143"/>
              <a:gd name="connsiteX20" fmla="*/ 582752 w 833886"/>
              <a:gd name="connsiteY20" fmla="*/ 12329 h 937143"/>
              <a:gd name="connsiteX21" fmla="*/ 508773 w 833886"/>
              <a:gd name="connsiteY21" fmla="*/ 0 h 937143"/>
              <a:gd name="connsiteX22" fmla="*/ 422466 w 833886"/>
              <a:gd name="connsiteY22" fmla="*/ 0 h 937143"/>
              <a:gd name="connsiteX23" fmla="*/ 348488 w 833886"/>
              <a:gd name="connsiteY23" fmla="*/ 12329 h 937143"/>
              <a:gd name="connsiteX24" fmla="*/ 311499 w 833886"/>
              <a:gd name="connsiteY24" fmla="*/ 0 h 937143"/>
              <a:gd name="connsiteX25" fmla="*/ 163542 w 833886"/>
              <a:gd name="connsiteY25" fmla="*/ 36987 h 937143"/>
              <a:gd name="connsiteX26" fmla="*/ 89564 w 833886"/>
              <a:gd name="connsiteY26" fmla="*/ 61645 h 937143"/>
              <a:gd name="connsiteX27" fmla="*/ 52575 w 833886"/>
              <a:gd name="connsiteY27" fmla="*/ 73974 h 937143"/>
              <a:gd name="connsiteX28" fmla="*/ 27916 w 833886"/>
              <a:gd name="connsiteY28" fmla="*/ 98632 h 93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3886" h="937143">
                <a:moveTo>
                  <a:pt x="27916" y="98632"/>
                </a:moveTo>
                <a:cubicBezTo>
                  <a:pt x="19696" y="113016"/>
                  <a:pt x="3908" y="138155"/>
                  <a:pt x="3257" y="160277"/>
                </a:cubicBezTo>
                <a:cubicBezTo>
                  <a:pt x="-4328" y="418156"/>
                  <a:pt x="335" y="426318"/>
                  <a:pt x="27916" y="591791"/>
                </a:cubicBezTo>
                <a:cubicBezTo>
                  <a:pt x="32026" y="661655"/>
                  <a:pt x="25378" y="732996"/>
                  <a:pt x="40246" y="801384"/>
                </a:cubicBezTo>
                <a:cubicBezTo>
                  <a:pt x="57674" y="881550"/>
                  <a:pt x="102066" y="879525"/>
                  <a:pt x="163542" y="900016"/>
                </a:cubicBezTo>
                <a:cubicBezTo>
                  <a:pt x="220412" y="918972"/>
                  <a:pt x="187787" y="909796"/>
                  <a:pt x="262180" y="924674"/>
                </a:cubicBezTo>
                <a:cubicBezTo>
                  <a:pt x="274510" y="920564"/>
                  <a:pt x="286211" y="911348"/>
                  <a:pt x="299169" y="912345"/>
                </a:cubicBezTo>
                <a:cubicBezTo>
                  <a:pt x="340958" y="915559"/>
                  <a:pt x="422466" y="937003"/>
                  <a:pt x="422466" y="937003"/>
                </a:cubicBezTo>
                <a:cubicBezTo>
                  <a:pt x="434796" y="932893"/>
                  <a:pt x="446458" y="924674"/>
                  <a:pt x="459455" y="924674"/>
                </a:cubicBezTo>
                <a:cubicBezTo>
                  <a:pt x="476400" y="924674"/>
                  <a:pt x="491912" y="938689"/>
                  <a:pt x="508773" y="937003"/>
                </a:cubicBezTo>
                <a:cubicBezTo>
                  <a:pt x="534637" y="934417"/>
                  <a:pt x="582752" y="912345"/>
                  <a:pt x="582752" y="912345"/>
                </a:cubicBezTo>
                <a:cubicBezTo>
                  <a:pt x="607411" y="895906"/>
                  <a:pt x="628614" y="872400"/>
                  <a:pt x="656730" y="863029"/>
                </a:cubicBezTo>
                <a:cubicBezTo>
                  <a:pt x="707777" y="846014"/>
                  <a:pt x="682905" y="857909"/>
                  <a:pt x="730708" y="826042"/>
                </a:cubicBezTo>
                <a:cubicBezTo>
                  <a:pt x="747147" y="801384"/>
                  <a:pt x="770654" y="780183"/>
                  <a:pt x="780026" y="752068"/>
                </a:cubicBezTo>
                <a:cubicBezTo>
                  <a:pt x="798168" y="697645"/>
                  <a:pt x="786544" y="726705"/>
                  <a:pt x="817015" y="665765"/>
                </a:cubicBezTo>
                <a:cubicBezTo>
                  <a:pt x="844634" y="527679"/>
                  <a:pt x="833735" y="608332"/>
                  <a:pt x="817015" y="357540"/>
                </a:cubicBezTo>
                <a:cubicBezTo>
                  <a:pt x="807079" y="208508"/>
                  <a:pt x="813031" y="277962"/>
                  <a:pt x="792356" y="184935"/>
                </a:cubicBezTo>
                <a:cubicBezTo>
                  <a:pt x="787810" y="164479"/>
                  <a:pt x="789398" y="142033"/>
                  <a:pt x="780026" y="123290"/>
                </a:cubicBezTo>
                <a:cubicBezTo>
                  <a:pt x="772228" y="107695"/>
                  <a:pt x="756801" y="97007"/>
                  <a:pt x="743037" y="86303"/>
                </a:cubicBezTo>
                <a:cubicBezTo>
                  <a:pt x="719643" y="68109"/>
                  <a:pt x="697175" y="46358"/>
                  <a:pt x="669059" y="36987"/>
                </a:cubicBezTo>
                <a:cubicBezTo>
                  <a:pt x="633807" y="25237"/>
                  <a:pt x="621454" y="20069"/>
                  <a:pt x="582752" y="12329"/>
                </a:cubicBezTo>
                <a:cubicBezTo>
                  <a:pt x="558238" y="7426"/>
                  <a:pt x="533433" y="4110"/>
                  <a:pt x="508773" y="0"/>
                </a:cubicBezTo>
                <a:cubicBezTo>
                  <a:pt x="354598" y="38542"/>
                  <a:pt x="546283" y="0"/>
                  <a:pt x="422466" y="0"/>
                </a:cubicBezTo>
                <a:cubicBezTo>
                  <a:pt x="397467" y="0"/>
                  <a:pt x="373147" y="8219"/>
                  <a:pt x="348488" y="12329"/>
                </a:cubicBezTo>
                <a:cubicBezTo>
                  <a:pt x="336158" y="8219"/>
                  <a:pt x="324496" y="0"/>
                  <a:pt x="311499" y="0"/>
                </a:cubicBezTo>
                <a:cubicBezTo>
                  <a:pt x="261689" y="0"/>
                  <a:pt x="209449" y="21685"/>
                  <a:pt x="163542" y="36987"/>
                </a:cubicBezTo>
                <a:lnTo>
                  <a:pt x="89564" y="61645"/>
                </a:lnTo>
                <a:lnTo>
                  <a:pt x="52575" y="73974"/>
                </a:lnTo>
                <a:cubicBezTo>
                  <a:pt x="22818" y="118607"/>
                  <a:pt x="36136" y="84248"/>
                  <a:pt x="27916" y="98632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59537" y="3752792"/>
            <a:ext cx="154306" cy="183723"/>
          </a:xfrm>
          <a:custGeom>
            <a:avLst/>
            <a:gdLst>
              <a:gd name="connsiteX0" fmla="*/ 145775 w 154306"/>
              <a:gd name="connsiteY0" fmla="*/ 3295 h 183723"/>
              <a:gd name="connsiteX1" fmla="*/ 152093 w 154306"/>
              <a:gd name="connsiteY1" fmla="*/ 110710 h 183723"/>
              <a:gd name="connsiteX2" fmla="*/ 145775 w 154306"/>
              <a:gd name="connsiteY2" fmla="*/ 180215 h 183723"/>
              <a:gd name="connsiteX3" fmla="*/ 107866 w 154306"/>
              <a:gd name="connsiteY3" fmla="*/ 167577 h 183723"/>
              <a:gd name="connsiteX4" fmla="*/ 69957 w 154306"/>
              <a:gd name="connsiteY4" fmla="*/ 142303 h 183723"/>
              <a:gd name="connsiteX5" fmla="*/ 32048 w 154306"/>
              <a:gd name="connsiteY5" fmla="*/ 129666 h 183723"/>
              <a:gd name="connsiteX6" fmla="*/ 13093 w 154306"/>
              <a:gd name="connsiteY6" fmla="*/ 123348 h 183723"/>
              <a:gd name="connsiteX7" fmla="*/ 457 w 154306"/>
              <a:gd name="connsiteY7" fmla="*/ 110710 h 183723"/>
              <a:gd name="connsiteX8" fmla="*/ 44684 w 154306"/>
              <a:gd name="connsiteY8" fmla="*/ 60162 h 183723"/>
              <a:gd name="connsiteX9" fmla="*/ 63639 w 154306"/>
              <a:gd name="connsiteY9" fmla="*/ 53843 h 183723"/>
              <a:gd name="connsiteX10" fmla="*/ 82593 w 154306"/>
              <a:gd name="connsiteY10" fmla="*/ 41206 h 183723"/>
              <a:gd name="connsiteX11" fmla="*/ 95230 w 154306"/>
              <a:gd name="connsiteY11" fmla="*/ 28569 h 183723"/>
              <a:gd name="connsiteX12" fmla="*/ 145775 w 154306"/>
              <a:gd name="connsiteY12" fmla="*/ 3295 h 1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306" h="183723">
                <a:moveTo>
                  <a:pt x="145775" y="3295"/>
                </a:moveTo>
                <a:cubicBezTo>
                  <a:pt x="155252" y="16985"/>
                  <a:pt x="152093" y="74843"/>
                  <a:pt x="152093" y="110710"/>
                </a:cubicBezTo>
                <a:cubicBezTo>
                  <a:pt x="152093" y="133974"/>
                  <a:pt x="160057" y="161851"/>
                  <a:pt x="145775" y="180215"/>
                </a:cubicBezTo>
                <a:cubicBezTo>
                  <a:pt x="137598" y="190729"/>
                  <a:pt x="118949" y="174966"/>
                  <a:pt x="107866" y="167577"/>
                </a:cubicBezTo>
                <a:cubicBezTo>
                  <a:pt x="95230" y="159152"/>
                  <a:pt x="84365" y="147106"/>
                  <a:pt x="69957" y="142303"/>
                </a:cubicBezTo>
                <a:lnTo>
                  <a:pt x="32048" y="129666"/>
                </a:lnTo>
                <a:lnTo>
                  <a:pt x="13093" y="123348"/>
                </a:lnTo>
                <a:cubicBezTo>
                  <a:pt x="8881" y="119135"/>
                  <a:pt x="1436" y="116586"/>
                  <a:pt x="457" y="110710"/>
                </a:cubicBezTo>
                <a:cubicBezTo>
                  <a:pt x="-3975" y="84116"/>
                  <a:pt x="24791" y="66794"/>
                  <a:pt x="44684" y="60162"/>
                </a:cubicBezTo>
                <a:cubicBezTo>
                  <a:pt x="51002" y="58056"/>
                  <a:pt x="57682" y="56822"/>
                  <a:pt x="63639" y="53843"/>
                </a:cubicBezTo>
                <a:cubicBezTo>
                  <a:pt x="70431" y="50447"/>
                  <a:pt x="76664" y="45950"/>
                  <a:pt x="82593" y="41206"/>
                </a:cubicBezTo>
                <a:cubicBezTo>
                  <a:pt x="87245" y="37484"/>
                  <a:pt x="89902" y="31233"/>
                  <a:pt x="95230" y="28569"/>
                </a:cubicBezTo>
                <a:cubicBezTo>
                  <a:pt x="107144" y="22612"/>
                  <a:pt x="136298" y="-10395"/>
                  <a:pt x="145775" y="32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5406" y="4202092"/>
            <a:ext cx="903502" cy="810359"/>
            <a:chOff x="947728" y="2653378"/>
            <a:chExt cx="903502" cy="810359"/>
          </a:xfrm>
        </p:grpSpPr>
        <p:sp>
          <p:nvSpPr>
            <p:cNvPr id="8" name="Freeform 7"/>
            <p:cNvSpPr/>
            <p:nvPr/>
          </p:nvSpPr>
          <p:spPr>
            <a:xfrm>
              <a:off x="947728" y="2653378"/>
              <a:ext cx="903502" cy="810359"/>
            </a:xfrm>
            <a:custGeom>
              <a:avLst/>
              <a:gdLst>
                <a:gd name="connsiteX0" fmla="*/ 31591 w 903502"/>
                <a:gd name="connsiteY0" fmla="*/ 727048 h 810359"/>
                <a:gd name="connsiteX1" fmla="*/ 63182 w 903502"/>
                <a:gd name="connsiteY1" fmla="*/ 746004 h 810359"/>
                <a:gd name="connsiteX2" fmla="*/ 82137 w 903502"/>
                <a:gd name="connsiteY2" fmla="*/ 758641 h 810359"/>
                <a:gd name="connsiteX3" fmla="*/ 101091 w 903502"/>
                <a:gd name="connsiteY3" fmla="*/ 764959 h 810359"/>
                <a:gd name="connsiteX4" fmla="*/ 120046 w 903502"/>
                <a:gd name="connsiteY4" fmla="*/ 777597 h 810359"/>
                <a:gd name="connsiteX5" fmla="*/ 157955 w 903502"/>
                <a:gd name="connsiteY5" fmla="*/ 783915 h 810359"/>
                <a:gd name="connsiteX6" fmla="*/ 189546 w 903502"/>
                <a:gd name="connsiteY6" fmla="*/ 790234 h 810359"/>
                <a:gd name="connsiteX7" fmla="*/ 208501 w 903502"/>
                <a:gd name="connsiteY7" fmla="*/ 783915 h 810359"/>
                <a:gd name="connsiteX8" fmla="*/ 252728 w 903502"/>
                <a:gd name="connsiteY8" fmla="*/ 783915 h 810359"/>
                <a:gd name="connsiteX9" fmla="*/ 290637 w 903502"/>
                <a:gd name="connsiteY9" fmla="*/ 783915 h 810359"/>
                <a:gd name="connsiteX10" fmla="*/ 322228 w 903502"/>
                <a:gd name="connsiteY10" fmla="*/ 790234 h 810359"/>
                <a:gd name="connsiteX11" fmla="*/ 341183 w 903502"/>
                <a:gd name="connsiteY11" fmla="*/ 783915 h 810359"/>
                <a:gd name="connsiteX12" fmla="*/ 391728 w 903502"/>
                <a:gd name="connsiteY12" fmla="*/ 783915 h 810359"/>
                <a:gd name="connsiteX13" fmla="*/ 454910 w 903502"/>
                <a:gd name="connsiteY13" fmla="*/ 796552 h 810359"/>
                <a:gd name="connsiteX14" fmla="*/ 480183 w 903502"/>
                <a:gd name="connsiteY14" fmla="*/ 790234 h 810359"/>
                <a:gd name="connsiteX15" fmla="*/ 581274 w 903502"/>
                <a:gd name="connsiteY15" fmla="*/ 802871 h 810359"/>
                <a:gd name="connsiteX16" fmla="*/ 625501 w 903502"/>
                <a:gd name="connsiteY16" fmla="*/ 809189 h 810359"/>
                <a:gd name="connsiteX17" fmla="*/ 650774 w 903502"/>
                <a:gd name="connsiteY17" fmla="*/ 802871 h 810359"/>
                <a:gd name="connsiteX18" fmla="*/ 688683 w 903502"/>
                <a:gd name="connsiteY18" fmla="*/ 802871 h 810359"/>
                <a:gd name="connsiteX19" fmla="*/ 739229 w 903502"/>
                <a:gd name="connsiteY19" fmla="*/ 809189 h 810359"/>
                <a:gd name="connsiteX20" fmla="*/ 777138 w 903502"/>
                <a:gd name="connsiteY20" fmla="*/ 809189 h 810359"/>
                <a:gd name="connsiteX21" fmla="*/ 789774 w 903502"/>
                <a:gd name="connsiteY21" fmla="*/ 790234 h 810359"/>
                <a:gd name="connsiteX22" fmla="*/ 808729 w 903502"/>
                <a:gd name="connsiteY22" fmla="*/ 783915 h 810359"/>
                <a:gd name="connsiteX23" fmla="*/ 846638 w 903502"/>
                <a:gd name="connsiteY23" fmla="*/ 752322 h 810359"/>
                <a:gd name="connsiteX24" fmla="*/ 859274 w 903502"/>
                <a:gd name="connsiteY24" fmla="*/ 695455 h 810359"/>
                <a:gd name="connsiteX25" fmla="*/ 871911 w 903502"/>
                <a:gd name="connsiteY25" fmla="*/ 638588 h 810359"/>
                <a:gd name="connsiteX26" fmla="*/ 878229 w 903502"/>
                <a:gd name="connsiteY26" fmla="*/ 594358 h 810359"/>
                <a:gd name="connsiteX27" fmla="*/ 884547 w 903502"/>
                <a:gd name="connsiteY27" fmla="*/ 562766 h 810359"/>
                <a:gd name="connsiteX28" fmla="*/ 897183 w 903502"/>
                <a:gd name="connsiteY28" fmla="*/ 404802 h 810359"/>
                <a:gd name="connsiteX29" fmla="*/ 903502 w 903502"/>
                <a:gd name="connsiteY29" fmla="*/ 360572 h 810359"/>
                <a:gd name="connsiteX30" fmla="*/ 897183 w 903502"/>
                <a:gd name="connsiteY30" fmla="*/ 246838 h 810359"/>
                <a:gd name="connsiteX31" fmla="*/ 884547 w 903502"/>
                <a:gd name="connsiteY31" fmla="*/ 202608 h 810359"/>
                <a:gd name="connsiteX32" fmla="*/ 871911 w 903502"/>
                <a:gd name="connsiteY32" fmla="*/ 139423 h 810359"/>
                <a:gd name="connsiteX33" fmla="*/ 846638 w 903502"/>
                <a:gd name="connsiteY33" fmla="*/ 69919 h 810359"/>
                <a:gd name="connsiteX34" fmla="*/ 827683 w 903502"/>
                <a:gd name="connsiteY34" fmla="*/ 63600 h 810359"/>
                <a:gd name="connsiteX35" fmla="*/ 808729 w 903502"/>
                <a:gd name="connsiteY35" fmla="*/ 50963 h 810359"/>
                <a:gd name="connsiteX36" fmla="*/ 770820 w 903502"/>
                <a:gd name="connsiteY36" fmla="*/ 32007 h 810359"/>
                <a:gd name="connsiteX37" fmla="*/ 745547 w 903502"/>
                <a:gd name="connsiteY37" fmla="*/ 38326 h 810359"/>
                <a:gd name="connsiteX38" fmla="*/ 695001 w 903502"/>
                <a:gd name="connsiteY38" fmla="*/ 25689 h 810359"/>
                <a:gd name="connsiteX39" fmla="*/ 663410 w 903502"/>
                <a:gd name="connsiteY39" fmla="*/ 32007 h 810359"/>
                <a:gd name="connsiteX40" fmla="*/ 644456 w 903502"/>
                <a:gd name="connsiteY40" fmla="*/ 25689 h 810359"/>
                <a:gd name="connsiteX41" fmla="*/ 612865 w 903502"/>
                <a:gd name="connsiteY41" fmla="*/ 19370 h 810359"/>
                <a:gd name="connsiteX42" fmla="*/ 593910 w 903502"/>
                <a:gd name="connsiteY42" fmla="*/ 25689 h 810359"/>
                <a:gd name="connsiteX43" fmla="*/ 556001 w 903502"/>
                <a:gd name="connsiteY43" fmla="*/ 13052 h 810359"/>
                <a:gd name="connsiteX44" fmla="*/ 530728 w 903502"/>
                <a:gd name="connsiteY44" fmla="*/ 19370 h 810359"/>
                <a:gd name="connsiteX45" fmla="*/ 492819 w 903502"/>
                <a:gd name="connsiteY45" fmla="*/ 13052 h 810359"/>
                <a:gd name="connsiteX46" fmla="*/ 473865 w 903502"/>
                <a:gd name="connsiteY46" fmla="*/ 6733 h 810359"/>
                <a:gd name="connsiteX47" fmla="*/ 448592 w 903502"/>
                <a:gd name="connsiteY47" fmla="*/ 13052 h 810359"/>
                <a:gd name="connsiteX48" fmla="*/ 435956 w 903502"/>
                <a:gd name="connsiteY48" fmla="*/ 414 h 810359"/>
                <a:gd name="connsiteX49" fmla="*/ 417001 w 903502"/>
                <a:gd name="connsiteY49" fmla="*/ 6733 h 810359"/>
                <a:gd name="connsiteX50" fmla="*/ 372774 w 903502"/>
                <a:gd name="connsiteY50" fmla="*/ 6733 h 810359"/>
                <a:gd name="connsiteX51" fmla="*/ 296955 w 903502"/>
                <a:gd name="connsiteY51" fmla="*/ 6733 h 810359"/>
                <a:gd name="connsiteX52" fmla="*/ 271683 w 903502"/>
                <a:gd name="connsiteY52" fmla="*/ 414 h 810359"/>
                <a:gd name="connsiteX53" fmla="*/ 227455 w 903502"/>
                <a:gd name="connsiteY53" fmla="*/ 6733 h 810359"/>
                <a:gd name="connsiteX54" fmla="*/ 208501 w 903502"/>
                <a:gd name="connsiteY54" fmla="*/ 414 h 810359"/>
                <a:gd name="connsiteX55" fmla="*/ 176910 w 903502"/>
                <a:gd name="connsiteY55" fmla="*/ 6733 h 810359"/>
                <a:gd name="connsiteX56" fmla="*/ 139001 w 903502"/>
                <a:gd name="connsiteY56" fmla="*/ 13052 h 810359"/>
                <a:gd name="connsiteX57" fmla="*/ 88455 w 903502"/>
                <a:gd name="connsiteY57" fmla="*/ 25689 h 810359"/>
                <a:gd name="connsiteX58" fmla="*/ 56864 w 903502"/>
                <a:gd name="connsiteY58" fmla="*/ 50963 h 810359"/>
                <a:gd name="connsiteX59" fmla="*/ 31591 w 903502"/>
                <a:gd name="connsiteY59" fmla="*/ 107830 h 810359"/>
                <a:gd name="connsiteX60" fmla="*/ 25273 w 903502"/>
                <a:gd name="connsiteY60" fmla="*/ 126786 h 810359"/>
                <a:gd name="connsiteX61" fmla="*/ 18955 w 903502"/>
                <a:gd name="connsiteY61" fmla="*/ 145741 h 810359"/>
                <a:gd name="connsiteX62" fmla="*/ 12637 w 903502"/>
                <a:gd name="connsiteY62" fmla="*/ 177334 h 810359"/>
                <a:gd name="connsiteX63" fmla="*/ 6319 w 903502"/>
                <a:gd name="connsiteY63" fmla="*/ 291068 h 810359"/>
                <a:gd name="connsiteX64" fmla="*/ 0 w 903502"/>
                <a:gd name="connsiteY64" fmla="*/ 360572 h 810359"/>
                <a:gd name="connsiteX65" fmla="*/ 6319 w 903502"/>
                <a:gd name="connsiteY65" fmla="*/ 581721 h 810359"/>
                <a:gd name="connsiteX66" fmla="*/ 18955 w 903502"/>
                <a:gd name="connsiteY66" fmla="*/ 619633 h 810359"/>
                <a:gd name="connsiteX67" fmla="*/ 25273 w 903502"/>
                <a:gd name="connsiteY67" fmla="*/ 644907 h 810359"/>
                <a:gd name="connsiteX68" fmla="*/ 37910 w 903502"/>
                <a:gd name="connsiteY68" fmla="*/ 714411 h 810359"/>
                <a:gd name="connsiteX69" fmla="*/ 31591 w 903502"/>
                <a:gd name="connsiteY69" fmla="*/ 727048 h 81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903502" h="810359">
                  <a:moveTo>
                    <a:pt x="31591" y="727048"/>
                  </a:moveTo>
                  <a:cubicBezTo>
                    <a:pt x="35803" y="732314"/>
                    <a:pt x="52768" y="739495"/>
                    <a:pt x="63182" y="746004"/>
                  </a:cubicBezTo>
                  <a:cubicBezTo>
                    <a:pt x="69621" y="750029"/>
                    <a:pt x="75345" y="755245"/>
                    <a:pt x="82137" y="758641"/>
                  </a:cubicBezTo>
                  <a:cubicBezTo>
                    <a:pt x="88094" y="761619"/>
                    <a:pt x="94773" y="762853"/>
                    <a:pt x="101091" y="764959"/>
                  </a:cubicBezTo>
                  <a:cubicBezTo>
                    <a:pt x="107409" y="769172"/>
                    <a:pt x="112842" y="775195"/>
                    <a:pt x="120046" y="777597"/>
                  </a:cubicBezTo>
                  <a:cubicBezTo>
                    <a:pt x="132199" y="781648"/>
                    <a:pt x="145351" y="781623"/>
                    <a:pt x="157955" y="783915"/>
                  </a:cubicBezTo>
                  <a:cubicBezTo>
                    <a:pt x="168521" y="785836"/>
                    <a:pt x="179016" y="788128"/>
                    <a:pt x="189546" y="790234"/>
                  </a:cubicBezTo>
                  <a:cubicBezTo>
                    <a:pt x="195864" y="788128"/>
                    <a:pt x="201841" y="783915"/>
                    <a:pt x="208501" y="783915"/>
                  </a:cubicBezTo>
                  <a:cubicBezTo>
                    <a:pt x="264035" y="783915"/>
                    <a:pt x="207280" y="799066"/>
                    <a:pt x="252728" y="783915"/>
                  </a:cubicBezTo>
                  <a:cubicBezTo>
                    <a:pt x="303276" y="800766"/>
                    <a:pt x="240091" y="783915"/>
                    <a:pt x="290637" y="783915"/>
                  </a:cubicBezTo>
                  <a:cubicBezTo>
                    <a:pt x="301376" y="783915"/>
                    <a:pt x="311698" y="788128"/>
                    <a:pt x="322228" y="790234"/>
                  </a:cubicBezTo>
                  <a:cubicBezTo>
                    <a:pt x="328546" y="788128"/>
                    <a:pt x="334523" y="783915"/>
                    <a:pt x="341183" y="783915"/>
                  </a:cubicBezTo>
                  <a:cubicBezTo>
                    <a:pt x="402177" y="783915"/>
                    <a:pt x="348402" y="798359"/>
                    <a:pt x="391728" y="783915"/>
                  </a:cubicBezTo>
                  <a:cubicBezTo>
                    <a:pt x="415071" y="791697"/>
                    <a:pt x="425867" y="796552"/>
                    <a:pt x="454910" y="796552"/>
                  </a:cubicBezTo>
                  <a:cubicBezTo>
                    <a:pt x="463594" y="796552"/>
                    <a:pt x="471759" y="792340"/>
                    <a:pt x="480183" y="790234"/>
                  </a:cubicBezTo>
                  <a:cubicBezTo>
                    <a:pt x="534441" y="803798"/>
                    <a:pt x="484005" y="792632"/>
                    <a:pt x="581274" y="802871"/>
                  </a:cubicBezTo>
                  <a:cubicBezTo>
                    <a:pt x="596084" y="804430"/>
                    <a:pt x="610759" y="807083"/>
                    <a:pt x="625501" y="809189"/>
                  </a:cubicBezTo>
                  <a:cubicBezTo>
                    <a:pt x="633925" y="807083"/>
                    <a:pt x="642090" y="802871"/>
                    <a:pt x="650774" y="802871"/>
                  </a:cubicBezTo>
                  <a:cubicBezTo>
                    <a:pt x="701319" y="802871"/>
                    <a:pt x="638140" y="819719"/>
                    <a:pt x="688683" y="802871"/>
                  </a:cubicBezTo>
                  <a:cubicBezTo>
                    <a:pt x="705532" y="804977"/>
                    <a:pt x="722249" y="809189"/>
                    <a:pt x="739229" y="809189"/>
                  </a:cubicBezTo>
                  <a:cubicBezTo>
                    <a:pt x="789775" y="809189"/>
                    <a:pt x="726590" y="792341"/>
                    <a:pt x="777138" y="809189"/>
                  </a:cubicBezTo>
                  <a:cubicBezTo>
                    <a:pt x="781350" y="802871"/>
                    <a:pt x="783845" y="794978"/>
                    <a:pt x="789774" y="790234"/>
                  </a:cubicBezTo>
                  <a:cubicBezTo>
                    <a:pt x="794975" y="786073"/>
                    <a:pt x="802946" y="787220"/>
                    <a:pt x="808729" y="783915"/>
                  </a:cubicBezTo>
                  <a:cubicBezTo>
                    <a:pt x="826248" y="773903"/>
                    <a:pt x="833637" y="765323"/>
                    <a:pt x="846638" y="752322"/>
                  </a:cubicBezTo>
                  <a:cubicBezTo>
                    <a:pt x="862046" y="690684"/>
                    <a:pt x="843232" y="767649"/>
                    <a:pt x="859274" y="695455"/>
                  </a:cubicBezTo>
                  <a:cubicBezTo>
                    <a:pt x="866845" y="661384"/>
                    <a:pt x="865561" y="676691"/>
                    <a:pt x="871911" y="638588"/>
                  </a:cubicBezTo>
                  <a:cubicBezTo>
                    <a:pt x="874359" y="623898"/>
                    <a:pt x="875781" y="609048"/>
                    <a:pt x="878229" y="594358"/>
                  </a:cubicBezTo>
                  <a:cubicBezTo>
                    <a:pt x="879994" y="583765"/>
                    <a:pt x="883028" y="573397"/>
                    <a:pt x="884547" y="562766"/>
                  </a:cubicBezTo>
                  <a:cubicBezTo>
                    <a:pt x="894370" y="494002"/>
                    <a:pt x="890071" y="486587"/>
                    <a:pt x="897183" y="404802"/>
                  </a:cubicBezTo>
                  <a:cubicBezTo>
                    <a:pt x="898473" y="389965"/>
                    <a:pt x="901396" y="375315"/>
                    <a:pt x="903502" y="360572"/>
                  </a:cubicBezTo>
                  <a:cubicBezTo>
                    <a:pt x="901396" y="322661"/>
                    <a:pt x="900621" y="284652"/>
                    <a:pt x="897183" y="246838"/>
                  </a:cubicBezTo>
                  <a:cubicBezTo>
                    <a:pt x="895216" y="225201"/>
                    <a:pt x="889035" y="222057"/>
                    <a:pt x="884547" y="202608"/>
                  </a:cubicBezTo>
                  <a:cubicBezTo>
                    <a:pt x="879718" y="181679"/>
                    <a:pt x="877120" y="160260"/>
                    <a:pt x="871911" y="139423"/>
                  </a:cubicBezTo>
                  <a:cubicBezTo>
                    <a:pt x="868575" y="126079"/>
                    <a:pt x="864036" y="83838"/>
                    <a:pt x="846638" y="69919"/>
                  </a:cubicBezTo>
                  <a:cubicBezTo>
                    <a:pt x="841437" y="65758"/>
                    <a:pt x="833640" y="66579"/>
                    <a:pt x="827683" y="63600"/>
                  </a:cubicBezTo>
                  <a:cubicBezTo>
                    <a:pt x="820891" y="60204"/>
                    <a:pt x="815521" y="54359"/>
                    <a:pt x="808729" y="50963"/>
                  </a:cubicBezTo>
                  <a:cubicBezTo>
                    <a:pt x="756413" y="24803"/>
                    <a:pt x="825138" y="68222"/>
                    <a:pt x="770820" y="32007"/>
                  </a:cubicBezTo>
                  <a:cubicBezTo>
                    <a:pt x="762396" y="34113"/>
                    <a:pt x="754201" y="39047"/>
                    <a:pt x="745547" y="38326"/>
                  </a:cubicBezTo>
                  <a:cubicBezTo>
                    <a:pt x="728240" y="36884"/>
                    <a:pt x="695001" y="25689"/>
                    <a:pt x="695001" y="25689"/>
                  </a:cubicBezTo>
                  <a:cubicBezTo>
                    <a:pt x="684471" y="27795"/>
                    <a:pt x="674149" y="32007"/>
                    <a:pt x="663410" y="32007"/>
                  </a:cubicBezTo>
                  <a:cubicBezTo>
                    <a:pt x="656750" y="32007"/>
                    <a:pt x="650917" y="27304"/>
                    <a:pt x="644456" y="25689"/>
                  </a:cubicBezTo>
                  <a:cubicBezTo>
                    <a:pt x="634038" y="23084"/>
                    <a:pt x="623395" y="21476"/>
                    <a:pt x="612865" y="19370"/>
                  </a:cubicBezTo>
                  <a:cubicBezTo>
                    <a:pt x="606547" y="21476"/>
                    <a:pt x="600529" y="26424"/>
                    <a:pt x="593910" y="25689"/>
                  </a:cubicBezTo>
                  <a:cubicBezTo>
                    <a:pt x="580672" y="24218"/>
                    <a:pt x="556001" y="13052"/>
                    <a:pt x="556001" y="13052"/>
                  </a:cubicBezTo>
                  <a:cubicBezTo>
                    <a:pt x="547577" y="15158"/>
                    <a:pt x="539324" y="20598"/>
                    <a:pt x="530728" y="19370"/>
                  </a:cubicBezTo>
                  <a:cubicBezTo>
                    <a:pt x="479289" y="12021"/>
                    <a:pt x="542610" y="-3547"/>
                    <a:pt x="492819" y="13052"/>
                  </a:cubicBezTo>
                  <a:cubicBezTo>
                    <a:pt x="486501" y="10946"/>
                    <a:pt x="480525" y="6733"/>
                    <a:pt x="473865" y="6733"/>
                  </a:cubicBezTo>
                  <a:cubicBezTo>
                    <a:pt x="465181" y="6733"/>
                    <a:pt x="457157" y="14480"/>
                    <a:pt x="448592" y="13052"/>
                  </a:cubicBezTo>
                  <a:cubicBezTo>
                    <a:pt x="442716" y="12073"/>
                    <a:pt x="440168" y="4627"/>
                    <a:pt x="435956" y="414"/>
                  </a:cubicBezTo>
                  <a:cubicBezTo>
                    <a:pt x="429638" y="2520"/>
                    <a:pt x="423661" y="6733"/>
                    <a:pt x="417001" y="6733"/>
                  </a:cubicBezTo>
                  <a:cubicBezTo>
                    <a:pt x="361467" y="6733"/>
                    <a:pt x="418219" y="-8418"/>
                    <a:pt x="372774" y="6733"/>
                  </a:cubicBezTo>
                  <a:cubicBezTo>
                    <a:pt x="328336" y="-8081"/>
                    <a:pt x="381600" y="6733"/>
                    <a:pt x="296955" y="6733"/>
                  </a:cubicBezTo>
                  <a:cubicBezTo>
                    <a:pt x="288272" y="6733"/>
                    <a:pt x="280107" y="2520"/>
                    <a:pt x="271683" y="414"/>
                  </a:cubicBezTo>
                  <a:cubicBezTo>
                    <a:pt x="256940" y="2520"/>
                    <a:pt x="242347" y="6733"/>
                    <a:pt x="227455" y="6733"/>
                  </a:cubicBezTo>
                  <a:cubicBezTo>
                    <a:pt x="220795" y="6733"/>
                    <a:pt x="215161" y="414"/>
                    <a:pt x="208501" y="414"/>
                  </a:cubicBezTo>
                  <a:cubicBezTo>
                    <a:pt x="197762" y="414"/>
                    <a:pt x="187476" y="4812"/>
                    <a:pt x="176910" y="6733"/>
                  </a:cubicBezTo>
                  <a:cubicBezTo>
                    <a:pt x="164306" y="9025"/>
                    <a:pt x="151605" y="10760"/>
                    <a:pt x="139001" y="13052"/>
                  </a:cubicBezTo>
                  <a:cubicBezTo>
                    <a:pt x="127667" y="15113"/>
                    <a:pt x="100984" y="19424"/>
                    <a:pt x="88455" y="25689"/>
                  </a:cubicBezTo>
                  <a:cubicBezTo>
                    <a:pt x="77511" y="31162"/>
                    <a:pt x="64698" y="41170"/>
                    <a:pt x="56864" y="50963"/>
                  </a:cubicBezTo>
                  <a:cubicBezTo>
                    <a:pt x="39702" y="72417"/>
                    <a:pt x="41609" y="77775"/>
                    <a:pt x="31591" y="107830"/>
                  </a:cubicBezTo>
                  <a:lnTo>
                    <a:pt x="25273" y="126786"/>
                  </a:lnTo>
                  <a:cubicBezTo>
                    <a:pt x="23167" y="133104"/>
                    <a:pt x="20261" y="139210"/>
                    <a:pt x="18955" y="145741"/>
                  </a:cubicBezTo>
                  <a:lnTo>
                    <a:pt x="12637" y="177334"/>
                  </a:lnTo>
                  <a:cubicBezTo>
                    <a:pt x="10531" y="215245"/>
                    <a:pt x="8931" y="253188"/>
                    <a:pt x="6319" y="291068"/>
                  </a:cubicBezTo>
                  <a:cubicBezTo>
                    <a:pt x="4718" y="314276"/>
                    <a:pt x="0" y="337308"/>
                    <a:pt x="0" y="360572"/>
                  </a:cubicBezTo>
                  <a:cubicBezTo>
                    <a:pt x="0" y="434318"/>
                    <a:pt x="938" y="508171"/>
                    <a:pt x="6319" y="581721"/>
                  </a:cubicBezTo>
                  <a:cubicBezTo>
                    <a:pt x="7291" y="595006"/>
                    <a:pt x="15724" y="606710"/>
                    <a:pt x="18955" y="619633"/>
                  </a:cubicBezTo>
                  <a:cubicBezTo>
                    <a:pt x="21061" y="628058"/>
                    <a:pt x="23570" y="636392"/>
                    <a:pt x="25273" y="644907"/>
                  </a:cubicBezTo>
                  <a:cubicBezTo>
                    <a:pt x="30910" y="673095"/>
                    <a:pt x="31129" y="687287"/>
                    <a:pt x="37910" y="714411"/>
                  </a:cubicBezTo>
                  <a:cubicBezTo>
                    <a:pt x="44894" y="742347"/>
                    <a:pt x="27379" y="721782"/>
                    <a:pt x="31591" y="727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269956" y="3007593"/>
              <a:ext cx="202182" cy="212655"/>
            </a:xfrm>
            <a:custGeom>
              <a:avLst/>
              <a:gdLst>
                <a:gd name="connsiteX0" fmla="*/ 25273 w 202182"/>
                <a:gd name="connsiteY0" fmla="*/ 6357 h 212655"/>
                <a:gd name="connsiteX1" fmla="*/ 69500 w 202182"/>
                <a:gd name="connsiteY1" fmla="*/ 12676 h 212655"/>
                <a:gd name="connsiteX2" fmla="*/ 88455 w 202182"/>
                <a:gd name="connsiteY2" fmla="*/ 6357 h 212655"/>
                <a:gd name="connsiteX3" fmla="*/ 139000 w 202182"/>
                <a:gd name="connsiteY3" fmla="*/ 12676 h 212655"/>
                <a:gd name="connsiteX4" fmla="*/ 157955 w 202182"/>
                <a:gd name="connsiteY4" fmla="*/ 6357 h 212655"/>
                <a:gd name="connsiteX5" fmla="*/ 202182 w 202182"/>
                <a:gd name="connsiteY5" fmla="*/ 18994 h 212655"/>
                <a:gd name="connsiteX6" fmla="*/ 183228 w 202182"/>
                <a:gd name="connsiteY6" fmla="*/ 94817 h 212655"/>
                <a:gd name="connsiteX7" fmla="*/ 176909 w 202182"/>
                <a:gd name="connsiteY7" fmla="*/ 113772 h 212655"/>
                <a:gd name="connsiteX8" fmla="*/ 170591 w 202182"/>
                <a:gd name="connsiteY8" fmla="*/ 132728 h 212655"/>
                <a:gd name="connsiteX9" fmla="*/ 145318 w 202182"/>
                <a:gd name="connsiteY9" fmla="*/ 164321 h 212655"/>
                <a:gd name="connsiteX10" fmla="*/ 113728 w 202182"/>
                <a:gd name="connsiteY10" fmla="*/ 189595 h 212655"/>
                <a:gd name="connsiteX11" fmla="*/ 88455 w 202182"/>
                <a:gd name="connsiteY11" fmla="*/ 202232 h 212655"/>
                <a:gd name="connsiteX12" fmla="*/ 75818 w 202182"/>
                <a:gd name="connsiteY12" fmla="*/ 164321 h 212655"/>
                <a:gd name="connsiteX13" fmla="*/ 63182 w 202182"/>
                <a:gd name="connsiteY13" fmla="*/ 145365 h 212655"/>
                <a:gd name="connsiteX14" fmla="*/ 56864 w 202182"/>
                <a:gd name="connsiteY14" fmla="*/ 126410 h 212655"/>
                <a:gd name="connsiteX15" fmla="*/ 44227 w 202182"/>
                <a:gd name="connsiteY15" fmla="*/ 113772 h 212655"/>
                <a:gd name="connsiteX16" fmla="*/ 25273 w 202182"/>
                <a:gd name="connsiteY16" fmla="*/ 75861 h 212655"/>
                <a:gd name="connsiteX17" fmla="*/ 6318 w 202182"/>
                <a:gd name="connsiteY17" fmla="*/ 44268 h 212655"/>
                <a:gd name="connsiteX18" fmla="*/ 0 w 202182"/>
                <a:gd name="connsiteY18" fmla="*/ 25313 h 212655"/>
                <a:gd name="connsiteX19" fmla="*/ 25273 w 202182"/>
                <a:gd name="connsiteY19" fmla="*/ 38 h 212655"/>
                <a:gd name="connsiteX20" fmla="*/ 25273 w 202182"/>
                <a:gd name="connsiteY20" fmla="*/ 6357 h 2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2182" h="212655">
                  <a:moveTo>
                    <a:pt x="25273" y="6357"/>
                  </a:moveTo>
                  <a:cubicBezTo>
                    <a:pt x="32644" y="8463"/>
                    <a:pt x="54608" y="12676"/>
                    <a:pt x="69500" y="12676"/>
                  </a:cubicBezTo>
                  <a:cubicBezTo>
                    <a:pt x="76160" y="12676"/>
                    <a:pt x="81795" y="6357"/>
                    <a:pt x="88455" y="6357"/>
                  </a:cubicBezTo>
                  <a:cubicBezTo>
                    <a:pt x="105434" y="6357"/>
                    <a:pt x="122152" y="10570"/>
                    <a:pt x="139000" y="12676"/>
                  </a:cubicBezTo>
                  <a:cubicBezTo>
                    <a:pt x="145318" y="10570"/>
                    <a:pt x="151295" y="6357"/>
                    <a:pt x="157955" y="6357"/>
                  </a:cubicBezTo>
                  <a:cubicBezTo>
                    <a:pt x="165886" y="6357"/>
                    <a:pt x="193245" y="16015"/>
                    <a:pt x="202182" y="18994"/>
                  </a:cubicBezTo>
                  <a:cubicBezTo>
                    <a:pt x="193675" y="70038"/>
                    <a:pt x="199914" y="44758"/>
                    <a:pt x="183228" y="94817"/>
                  </a:cubicBezTo>
                  <a:lnTo>
                    <a:pt x="176909" y="113772"/>
                  </a:lnTo>
                  <a:cubicBezTo>
                    <a:pt x="174803" y="120091"/>
                    <a:pt x="174285" y="127186"/>
                    <a:pt x="170591" y="132728"/>
                  </a:cubicBezTo>
                  <a:cubicBezTo>
                    <a:pt x="131699" y="191073"/>
                    <a:pt x="181330" y="119304"/>
                    <a:pt x="145318" y="164321"/>
                  </a:cubicBezTo>
                  <a:cubicBezTo>
                    <a:pt x="124533" y="190303"/>
                    <a:pt x="143793" y="179573"/>
                    <a:pt x="113728" y="189595"/>
                  </a:cubicBezTo>
                  <a:cubicBezTo>
                    <a:pt x="111430" y="196487"/>
                    <a:pt x="107601" y="229037"/>
                    <a:pt x="88455" y="202232"/>
                  </a:cubicBezTo>
                  <a:cubicBezTo>
                    <a:pt x="80713" y="191392"/>
                    <a:pt x="83206" y="175405"/>
                    <a:pt x="75818" y="164321"/>
                  </a:cubicBezTo>
                  <a:cubicBezTo>
                    <a:pt x="71606" y="158002"/>
                    <a:pt x="66578" y="152157"/>
                    <a:pt x="63182" y="145365"/>
                  </a:cubicBezTo>
                  <a:cubicBezTo>
                    <a:pt x="60204" y="139408"/>
                    <a:pt x="60290" y="132121"/>
                    <a:pt x="56864" y="126410"/>
                  </a:cubicBezTo>
                  <a:cubicBezTo>
                    <a:pt x="53799" y="121302"/>
                    <a:pt x="48439" y="117985"/>
                    <a:pt x="44227" y="113772"/>
                  </a:cubicBezTo>
                  <a:cubicBezTo>
                    <a:pt x="28346" y="66125"/>
                    <a:pt x="49769" y="124859"/>
                    <a:pt x="25273" y="75861"/>
                  </a:cubicBezTo>
                  <a:cubicBezTo>
                    <a:pt x="8871" y="43053"/>
                    <a:pt x="30999" y="68949"/>
                    <a:pt x="6318" y="44268"/>
                  </a:cubicBezTo>
                  <a:cubicBezTo>
                    <a:pt x="4212" y="37950"/>
                    <a:pt x="0" y="31973"/>
                    <a:pt x="0" y="25313"/>
                  </a:cubicBezTo>
                  <a:cubicBezTo>
                    <a:pt x="0" y="4251"/>
                    <a:pt x="8423" y="4251"/>
                    <a:pt x="25273" y="38"/>
                  </a:cubicBezTo>
                  <a:cubicBezTo>
                    <a:pt x="27316" y="-473"/>
                    <a:pt x="17902" y="4251"/>
                    <a:pt x="25273" y="63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4285" y="3373020"/>
            <a:ext cx="878228" cy="829072"/>
            <a:chOff x="2085002" y="3637052"/>
            <a:chExt cx="878228" cy="829072"/>
          </a:xfrm>
        </p:grpSpPr>
        <p:sp>
          <p:nvSpPr>
            <p:cNvPr id="12" name="Freeform 11"/>
            <p:cNvSpPr/>
            <p:nvPr/>
          </p:nvSpPr>
          <p:spPr>
            <a:xfrm>
              <a:off x="2085002" y="3637052"/>
              <a:ext cx="878228" cy="829072"/>
            </a:xfrm>
            <a:custGeom>
              <a:avLst/>
              <a:gdLst>
                <a:gd name="connsiteX0" fmla="*/ 0 w 878228"/>
                <a:gd name="connsiteY0" fmla="*/ 82313 h 829072"/>
                <a:gd name="connsiteX1" fmla="*/ 12636 w 878228"/>
                <a:gd name="connsiteY1" fmla="*/ 183410 h 829072"/>
                <a:gd name="connsiteX2" fmla="*/ 18954 w 878228"/>
                <a:gd name="connsiteY2" fmla="*/ 240277 h 829072"/>
                <a:gd name="connsiteX3" fmla="*/ 37909 w 878228"/>
                <a:gd name="connsiteY3" fmla="*/ 354011 h 829072"/>
                <a:gd name="connsiteX4" fmla="*/ 44227 w 878228"/>
                <a:gd name="connsiteY4" fmla="*/ 549886 h 829072"/>
                <a:gd name="connsiteX5" fmla="*/ 50545 w 878228"/>
                <a:gd name="connsiteY5" fmla="*/ 581479 h 829072"/>
                <a:gd name="connsiteX6" fmla="*/ 63182 w 878228"/>
                <a:gd name="connsiteY6" fmla="*/ 638346 h 829072"/>
                <a:gd name="connsiteX7" fmla="*/ 75818 w 878228"/>
                <a:gd name="connsiteY7" fmla="*/ 752080 h 829072"/>
                <a:gd name="connsiteX8" fmla="*/ 82136 w 878228"/>
                <a:gd name="connsiteY8" fmla="*/ 777354 h 829072"/>
                <a:gd name="connsiteX9" fmla="*/ 94773 w 878228"/>
                <a:gd name="connsiteY9" fmla="*/ 789991 h 829072"/>
                <a:gd name="connsiteX10" fmla="*/ 132682 w 878228"/>
                <a:gd name="connsiteY10" fmla="*/ 808947 h 829072"/>
                <a:gd name="connsiteX11" fmla="*/ 183227 w 878228"/>
                <a:gd name="connsiteY11" fmla="*/ 815265 h 829072"/>
                <a:gd name="connsiteX12" fmla="*/ 227455 w 878228"/>
                <a:gd name="connsiteY12" fmla="*/ 815265 h 829072"/>
                <a:gd name="connsiteX13" fmla="*/ 309591 w 878228"/>
                <a:gd name="connsiteY13" fmla="*/ 821584 h 829072"/>
                <a:gd name="connsiteX14" fmla="*/ 328546 w 878228"/>
                <a:gd name="connsiteY14" fmla="*/ 815265 h 829072"/>
                <a:gd name="connsiteX15" fmla="*/ 353819 w 878228"/>
                <a:gd name="connsiteY15" fmla="*/ 821584 h 829072"/>
                <a:gd name="connsiteX16" fmla="*/ 404364 w 878228"/>
                <a:gd name="connsiteY16" fmla="*/ 827902 h 829072"/>
                <a:gd name="connsiteX17" fmla="*/ 435955 w 878228"/>
                <a:gd name="connsiteY17" fmla="*/ 821584 h 829072"/>
                <a:gd name="connsiteX18" fmla="*/ 486500 w 878228"/>
                <a:gd name="connsiteY18" fmla="*/ 821584 h 829072"/>
                <a:gd name="connsiteX19" fmla="*/ 518091 w 878228"/>
                <a:gd name="connsiteY19" fmla="*/ 827902 h 829072"/>
                <a:gd name="connsiteX20" fmla="*/ 568637 w 878228"/>
                <a:gd name="connsiteY20" fmla="*/ 827902 h 829072"/>
                <a:gd name="connsiteX21" fmla="*/ 619182 w 878228"/>
                <a:gd name="connsiteY21" fmla="*/ 827902 h 829072"/>
                <a:gd name="connsiteX22" fmla="*/ 644455 w 878228"/>
                <a:gd name="connsiteY22" fmla="*/ 821584 h 829072"/>
                <a:gd name="connsiteX23" fmla="*/ 682364 w 878228"/>
                <a:gd name="connsiteY23" fmla="*/ 821584 h 829072"/>
                <a:gd name="connsiteX24" fmla="*/ 732910 w 878228"/>
                <a:gd name="connsiteY24" fmla="*/ 827902 h 829072"/>
                <a:gd name="connsiteX25" fmla="*/ 796092 w 878228"/>
                <a:gd name="connsiteY25" fmla="*/ 821584 h 829072"/>
                <a:gd name="connsiteX26" fmla="*/ 815046 w 878228"/>
                <a:gd name="connsiteY26" fmla="*/ 808947 h 829072"/>
                <a:gd name="connsiteX27" fmla="*/ 834001 w 878228"/>
                <a:gd name="connsiteY27" fmla="*/ 802628 h 829072"/>
                <a:gd name="connsiteX28" fmla="*/ 859274 w 878228"/>
                <a:gd name="connsiteY28" fmla="*/ 764717 h 829072"/>
                <a:gd name="connsiteX29" fmla="*/ 865592 w 878228"/>
                <a:gd name="connsiteY29" fmla="*/ 739442 h 829072"/>
                <a:gd name="connsiteX30" fmla="*/ 878228 w 878228"/>
                <a:gd name="connsiteY30" fmla="*/ 606753 h 829072"/>
                <a:gd name="connsiteX31" fmla="*/ 871910 w 878228"/>
                <a:gd name="connsiteY31" fmla="*/ 366648 h 829072"/>
                <a:gd name="connsiteX32" fmla="*/ 865592 w 878228"/>
                <a:gd name="connsiteY32" fmla="*/ 297144 h 829072"/>
                <a:gd name="connsiteX33" fmla="*/ 859274 w 878228"/>
                <a:gd name="connsiteY33" fmla="*/ 164454 h 829072"/>
                <a:gd name="connsiteX34" fmla="*/ 834001 w 878228"/>
                <a:gd name="connsiteY34" fmla="*/ 107587 h 829072"/>
                <a:gd name="connsiteX35" fmla="*/ 827683 w 878228"/>
                <a:gd name="connsiteY35" fmla="*/ 88631 h 829072"/>
                <a:gd name="connsiteX36" fmla="*/ 815046 w 878228"/>
                <a:gd name="connsiteY36" fmla="*/ 75994 h 829072"/>
                <a:gd name="connsiteX37" fmla="*/ 764501 w 878228"/>
                <a:gd name="connsiteY37" fmla="*/ 19127 h 829072"/>
                <a:gd name="connsiteX38" fmla="*/ 745546 w 878228"/>
                <a:gd name="connsiteY38" fmla="*/ 12809 h 829072"/>
                <a:gd name="connsiteX39" fmla="*/ 726592 w 878228"/>
                <a:gd name="connsiteY39" fmla="*/ 172 h 829072"/>
                <a:gd name="connsiteX40" fmla="*/ 688683 w 878228"/>
                <a:gd name="connsiteY40" fmla="*/ 6490 h 829072"/>
                <a:gd name="connsiteX41" fmla="*/ 669728 w 878228"/>
                <a:gd name="connsiteY41" fmla="*/ 172 h 829072"/>
                <a:gd name="connsiteX42" fmla="*/ 593910 w 878228"/>
                <a:gd name="connsiteY42" fmla="*/ 12809 h 829072"/>
                <a:gd name="connsiteX43" fmla="*/ 556001 w 878228"/>
                <a:gd name="connsiteY43" fmla="*/ 19127 h 829072"/>
                <a:gd name="connsiteX44" fmla="*/ 524410 w 878228"/>
                <a:gd name="connsiteY44" fmla="*/ 25446 h 829072"/>
                <a:gd name="connsiteX45" fmla="*/ 499137 w 878228"/>
                <a:gd name="connsiteY45" fmla="*/ 31764 h 829072"/>
                <a:gd name="connsiteX46" fmla="*/ 404364 w 878228"/>
                <a:gd name="connsiteY46" fmla="*/ 44402 h 829072"/>
                <a:gd name="connsiteX47" fmla="*/ 385409 w 878228"/>
                <a:gd name="connsiteY47" fmla="*/ 38083 h 829072"/>
                <a:gd name="connsiteX48" fmla="*/ 366455 w 878228"/>
                <a:gd name="connsiteY48" fmla="*/ 44402 h 829072"/>
                <a:gd name="connsiteX49" fmla="*/ 347500 w 878228"/>
                <a:gd name="connsiteY49" fmla="*/ 31764 h 829072"/>
                <a:gd name="connsiteX50" fmla="*/ 309591 w 878228"/>
                <a:gd name="connsiteY50" fmla="*/ 25446 h 829072"/>
                <a:gd name="connsiteX51" fmla="*/ 271682 w 878228"/>
                <a:gd name="connsiteY51" fmla="*/ 25446 h 829072"/>
                <a:gd name="connsiteX52" fmla="*/ 233773 w 878228"/>
                <a:gd name="connsiteY52" fmla="*/ 31764 h 829072"/>
                <a:gd name="connsiteX53" fmla="*/ 176909 w 878228"/>
                <a:gd name="connsiteY53" fmla="*/ 25446 h 829072"/>
                <a:gd name="connsiteX54" fmla="*/ 157955 w 878228"/>
                <a:gd name="connsiteY54" fmla="*/ 12809 h 829072"/>
                <a:gd name="connsiteX55" fmla="*/ 120045 w 878228"/>
                <a:gd name="connsiteY55" fmla="*/ 19127 h 829072"/>
                <a:gd name="connsiteX56" fmla="*/ 101091 w 878228"/>
                <a:gd name="connsiteY56" fmla="*/ 12809 h 829072"/>
                <a:gd name="connsiteX57" fmla="*/ 63182 w 878228"/>
                <a:gd name="connsiteY57" fmla="*/ 25446 h 829072"/>
                <a:gd name="connsiteX58" fmla="*/ 44227 w 878228"/>
                <a:gd name="connsiteY58" fmla="*/ 31764 h 829072"/>
                <a:gd name="connsiteX59" fmla="*/ 31591 w 878228"/>
                <a:gd name="connsiteY59" fmla="*/ 50720 h 829072"/>
                <a:gd name="connsiteX60" fmla="*/ 0 w 878228"/>
                <a:gd name="connsiteY60" fmla="*/ 82313 h 829072"/>
                <a:gd name="connsiteX61" fmla="*/ 0 w 878228"/>
                <a:gd name="connsiteY61" fmla="*/ 82313 h 82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8228" h="829072">
                  <a:moveTo>
                    <a:pt x="0" y="82313"/>
                  </a:moveTo>
                  <a:lnTo>
                    <a:pt x="12636" y="183410"/>
                  </a:lnTo>
                  <a:cubicBezTo>
                    <a:pt x="15001" y="202335"/>
                    <a:pt x="15980" y="221438"/>
                    <a:pt x="18954" y="240277"/>
                  </a:cubicBezTo>
                  <a:cubicBezTo>
                    <a:pt x="47692" y="422291"/>
                    <a:pt x="18831" y="201368"/>
                    <a:pt x="37909" y="354011"/>
                  </a:cubicBezTo>
                  <a:cubicBezTo>
                    <a:pt x="40015" y="419303"/>
                    <a:pt x="40604" y="484661"/>
                    <a:pt x="44227" y="549886"/>
                  </a:cubicBezTo>
                  <a:cubicBezTo>
                    <a:pt x="44823" y="560609"/>
                    <a:pt x="48215" y="570995"/>
                    <a:pt x="50545" y="581479"/>
                  </a:cubicBezTo>
                  <a:cubicBezTo>
                    <a:pt x="55418" y="603406"/>
                    <a:pt x="60171" y="615262"/>
                    <a:pt x="63182" y="638346"/>
                  </a:cubicBezTo>
                  <a:cubicBezTo>
                    <a:pt x="68115" y="676170"/>
                    <a:pt x="66567" y="715074"/>
                    <a:pt x="75818" y="752080"/>
                  </a:cubicBezTo>
                  <a:cubicBezTo>
                    <a:pt x="77924" y="760505"/>
                    <a:pt x="78253" y="769587"/>
                    <a:pt x="82136" y="777354"/>
                  </a:cubicBezTo>
                  <a:cubicBezTo>
                    <a:pt x="84800" y="782682"/>
                    <a:pt x="90121" y="786269"/>
                    <a:pt x="94773" y="789991"/>
                  </a:cubicBezTo>
                  <a:cubicBezTo>
                    <a:pt x="106675" y="799513"/>
                    <a:pt x="117569" y="806199"/>
                    <a:pt x="132682" y="808947"/>
                  </a:cubicBezTo>
                  <a:cubicBezTo>
                    <a:pt x="149388" y="811985"/>
                    <a:pt x="166379" y="813159"/>
                    <a:pt x="183227" y="815265"/>
                  </a:cubicBezTo>
                  <a:cubicBezTo>
                    <a:pt x="217562" y="803820"/>
                    <a:pt x="186408" y="810436"/>
                    <a:pt x="227455" y="815265"/>
                  </a:cubicBezTo>
                  <a:cubicBezTo>
                    <a:pt x="254726" y="818474"/>
                    <a:pt x="282212" y="819478"/>
                    <a:pt x="309591" y="821584"/>
                  </a:cubicBezTo>
                  <a:cubicBezTo>
                    <a:pt x="315909" y="819478"/>
                    <a:pt x="321886" y="815265"/>
                    <a:pt x="328546" y="815265"/>
                  </a:cubicBezTo>
                  <a:cubicBezTo>
                    <a:pt x="337230" y="815265"/>
                    <a:pt x="345253" y="820156"/>
                    <a:pt x="353819" y="821584"/>
                  </a:cubicBezTo>
                  <a:cubicBezTo>
                    <a:pt x="370567" y="824376"/>
                    <a:pt x="387516" y="825796"/>
                    <a:pt x="404364" y="827902"/>
                  </a:cubicBezTo>
                  <a:cubicBezTo>
                    <a:pt x="414894" y="825796"/>
                    <a:pt x="425216" y="821584"/>
                    <a:pt x="435955" y="821584"/>
                  </a:cubicBezTo>
                  <a:cubicBezTo>
                    <a:pt x="503348" y="821584"/>
                    <a:pt x="419109" y="838432"/>
                    <a:pt x="486500" y="821584"/>
                  </a:cubicBezTo>
                  <a:cubicBezTo>
                    <a:pt x="497030" y="823690"/>
                    <a:pt x="507352" y="827902"/>
                    <a:pt x="518091" y="827902"/>
                  </a:cubicBezTo>
                  <a:cubicBezTo>
                    <a:pt x="585486" y="827902"/>
                    <a:pt x="501242" y="811054"/>
                    <a:pt x="568637" y="827902"/>
                  </a:cubicBezTo>
                  <a:cubicBezTo>
                    <a:pt x="611966" y="813460"/>
                    <a:pt x="558188" y="827902"/>
                    <a:pt x="619182" y="827902"/>
                  </a:cubicBezTo>
                  <a:cubicBezTo>
                    <a:pt x="627866" y="827902"/>
                    <a:pt x="636031" y="823690"/>
                    <a:pt x="644455" y="821584"/>
                  </a:cubicBezTo>
                  <a:cubicBezTo>
                    <a:pt x="695003" y="838432"/>
                    <a:pt x="631818" y="821584"/>
                    <a:pt x="682364" y="821584"/>
                  </a:cubicBezTo>
                  <a:cubicBezTo>
                    <a:pt x="699344" y="821584"/>
                    <a:pt x="716061" y="825796"/>
                    <a:pt x="732910" y="827902"/>
                  </a:cubicBezTo>
                  <a:cubicBezTo>
                    <a:pt x="779057" y="812519"/>
                    <a:pt x="757897" y="812034"/>
                    <a:pt x="796092" y="821584"/>
                  </a:cubicBezTo>
                  <a:cubicBezTo>
                    <a:pt x="802410" y="817372"/>
                    <a:pt x="808254" y="812343"/>
                    <a:pt x="815046" y="808947"/>
                  </a:cubicBezTo>
                  <a:cubicBezTo>
                    <a:pt x="821003" y="805968"/>
                    <a:pt x="829292" y="807338"/>
                    <a:pt x="834001" y="802628"/>
                  </a:cubicBezTo>
                  <a:cubicBezTo>
                    <a:pt x="844740" y="791889"/>
                    <a:pt x="859274" y="764717"/>
                    <a:pt x="859274" y="764717"/>
                  </a:cubicBezTo>
                  <a:cubicBezTo>
                    <a:pt x="861380" y="756292"/>
                    <a:pt x="864364" y="748039"/>
                    <a:pt x="865592" y="739442"/>
                  </a:cubicBezTo>
                  <a:cubicBezTo>
                    <a:pt x="867750" y="724332"/>
                    <a:pt x="877109" y="619058"/>
                    <a:pt x="878228" y="606753"/>
                  </a:cubicBezTo>
                  <a:cubicBezTo>
                    <a:pt x="876122" y="526718"/>
                    <a:pt x="875175" y="446644"/>
                    <a:pt x="871910" y="366648"/>
                  </a:cubicBezTo>
                  <a:cubicBezTo>
                    <a:pt x="870961" y="343404"/>
                    <a:pt x="867043" y="320362"/>
                    <a:pt x="865592" y="297144"/>
                  </a:cubicBezTo>
                  <a:cubicBezTo>
                    <a:pt x="862830" y="252950"/>
                    <a:pt x="864164" y="208463"/>
                    <a:pt x="859274" y="164454"/>
                  </a:cubicBezTo>
                  <a:cubicBezTo>
                    <a:pt x="854617" y="122539"/>
                    <a:pt x="848107" y="135802"/>
                    <a:pt x="834001" y="107587"/>
                  </a:cubicBezTo>
                  <a:cubicBezTo>
                    <a:pt x="831023" y="101630"/>
                    <a:pt x="831110" y="94342"/>
                    <a:pt x="827683" y="88631"/>
                  </a:cubicBezTo>
                  <a:cubicBezTo>
                    <a:pt x="824618" y="83523"/>
                    <a:pt x="818767" y="80646"/>
                    <a:pt x="815046" y="75994"/>
                  </a:cubicBezTo>
                  <a:cubicBezTo>
                    <a:pt x="799722" y="56838"/>
                    <a:pt x="790776" y="27885"/>
                    <a:pt x="764501" y="19127"/>
                  </a:cubicBezTo>
                  <a:lnTo>
                    <a:pt x="745546" y="12809"/>
                  </a:lnTo>
                  <a:cubicBezTo>
                    <a:pt x="739228" y="8597"/>
                    <a:pt x="734139" y="1011"/>
                    <a:pt x="726592" y="172"/>
                  </a:cubicBezTo>
                  <a:cubicBezTo>
                    <a:pt x="713860" y="-1243"/>
                    <a:pt x="701494" y="6490"/>
                    <a:pt x="688683" y="6490"/>
                  </a:cubicBezTo>
                  <a:cubicBezTo>
                    <a:pt x="682023" y="6490"/>
                    <a:pt x="676046" y="2278"/>
                    <a:pt x="669728" y="172"/>
                  </a:cubicBezTo>
                  <a:lnTo>
                    <a:pt x="593910" y="12809"/>
                  </a:lnTo>
                  <a:cubicBezTo>
                    <a:pt x="581274" y="14915"/>
                    <a:pt x="568563" y="16614"/>
                    <a:pt x="556001" y="19127"/>
                  </a:cubicBezTo>
                  <a:cubicBezTo>
                    <a:pt x="545471" y="21233"/>
                    <a:pt x="534893" y="23116"/>
                    <a:pt x="524410" y="25446"/>
                  </a:cubicBezTo>
                  <a:cubicBezTo>
                    <a:pt x="515933" y="27330"/>
                    <a:pt x="507681" y="30211"/>
                    <a:pt x="499137" y="31764"/>
                  </a:cubicBezTo>
                  <a:cubicBezTo>
                    <a:pt x="479947" y="35253"/>
                    <a:pt x="421974" y="42201"/>
                    <a:pt x="404364" y="44402"/>
                  </a:cubicBezTo>
                  <a:cubicBezTo>
                    <a:pt x="398046" y="42296"/>
                    <a:pt x="392069" y="38083"/>
                    <a:pt x="385409" y="38083"/>
                  </a:cubicBezTo>
                  <a:cubicBezTo>
                    <a:pt x="378749" y="38083"/>
                    <a:pt x="373024" y="45497"/>
                    <a:pt x="366455" y="44402"/>
                  </a:cubicBezTo>
                  <a:cubicBezTo>
                    <a:pt x="358964" y="43153"/>
                    <a:pt x="354704" y="34166"/>
                    <a:pt x="347500" y="31764"/>
                  </a:cubicBezTo>
                  <a:cubicBezTo>
                    <a:pt x="335347" y="27713"/>
                    <a:pt x="322227" y="27552"/>
                    <a:pt x="309591" y="25446"/>
                  </a:cubicBezTo>
                  <a:cubicBezTo>
                    <a:pt x="259048" y="42294"/>
                    <a:pt x="322227" y="25446"/>
                    <a:pt x="271682" y="25446"/>
                  </a:cubicBezTo>
                  <a:cubicBezTo>
                    <a:pt x="258871" y="25446"/>
                    <a:pt x="246409" y="29658"/>
                    <a:pt x="233773" y="31764"/>
                  </a:cubicBezTo>
                  <a:cubicBezTo>
                    <a:pt x="189546" y="17021"/>
                    <a:pt x="208500" y="14914"/>
                    <a:pt x="176909" y="25446"/>
                  </a:cubicBezTo>
                  <a:cubicBezTo>
                    <a:pt x="170591" y="21234"/>
                    <a:pt x="165502" y="13648"/>
                    <a:pt x="157955" y="12809"/>
                  </a:cubicBezTo>
                  <a:cubicBezTo>
                    <a:pt x="145222" y="11394"/>
                    <a:pt x="132856" y="19127"/>
                    <a:pt x="120045" y="19127"/>
                  </a:cubicBezTo>
                  <a:cubicBezTo>
                    <a:pt x="113385" y="19127"/>
                    <a:pt x="107409" y="14915"/>
                    <a:pt x="101091" y="12809"/>
                  </a:cubicBezTo>
                  <a:lnTo>
                    <a:pt x="63182" y="25446"/>
                  </a:lnTo>
                  <a:lnTo>
                    <a:pt x="44227" y="31764"/>
                  </a:lnTo>
                  <a:cubicBezTo>
                    <a:pt x="40015" y="38083"/>
                    <a:pt x="36591" y="45005"/>
                    <a:pt x="31591" y="50720"/>
                  </a:cubicBezTo>
                  <a:cubicBezTo>
                    <a:pt x="21785" y="61928"/>
                    <a:pt x="0" y="82313"/>
                    <a:pt x="0" y="82313"/>
                  </a:cubicBezTo>
                  <a:lnTo>
                    <a:pt x="0" y="823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32085" y="3981991"/>
              <a:ext cx="189964" cy="194573"/>
            </a:xfrm>
            <a:custGeom>
              <a:avLst/>
              <a:gdLst>
                <a:gd name="connsiteX0" fmla="*/ 418 w 189964"/>
                <a:gd name="connsiteY0" fmla="*/ 11335 h 194573"/>
                <a:gd name="connsiteX1" fmla="*/ 13054 w 189964"/>
                <a:gd name="connsiteY1" fmla="*/ 131387 h 194573"/>
                <a:gd name="connsiteX2" fmla="*/ 19373 w 189964"/>
                <a:gd name="connsiteY2" fmla="*/ 188254 h 194573"/>
                <a:gd name="connsiteX3" fmla="*/ 50964 w 189964"/>
                <a:gd name="connsiteY3" fmla="*/ 194573 h 194573"/>
                <a:gd name="connsiteX4" fmla="*/ 88873 w 189964"/>
                <a:gd name="connsiteY4" fmla="*/ 169299 h 194573"/>
                <a:gd name="connsiteX5" fmla="*/ 107827 w 189964"/>
                <a:gd name="connsiteY5" fmla="*/ 156662 h 194573"/>
                <a:gd name="connsiteX6" fmla="*/ 139418 w 189964"/>
                <a:gd name="connsiteY6" fmla="*/ 131387 h 194573"/>
                <a:gd name="connsiteX7" fmla="*/ 152055 w 189964"/>
                <a:gd name="connsiteY7" fmla="*/ 118750 h 194573"/>
                <a:gd name="connsiteX8" fmla="*/ 183646 w 189964"/>
                <a:gd name="connsiteY8" fmla="*/ 93476 h 194573"/>
                <a:gd name="connsiteX9" fmla="*/ 189964 w 189964"/>
                <a:gd name="connsiteY9" fmla="*/ 74520 h 194573"/>
                <a:gd name="connsiteX10" fmla="*/ 171009 w 189964"/>
                <a:gd name="connsiteY10" fmla="*/ 42928 h 194573"/>
                <a:gd name="connsiteX11" fmla="*/ 133100 w 189964"/>
                <a:gd name="connsiteY11" fmla="*/ 30290 h 194573"/>
                <a:gd name="connsiteX12" fmla="*/ 95191 w 189964"/>
                <a:gd name="connsiteY12" fmla="*/ 17653 h 194573"/>
                <a:gd name="connsiteX13" fmla="*/ 76236 w 189964"/>
                <a:gd name="connsiteY13" fmla="*/ 11335 h 194573"/>
                <a:gd name="connsiteX14" fmla="*/ 57282 w 189964"/>
                <a:gd name="connsiteY14" fmla="*/ 5016 h 194573"/>
                <a:gd name="connsiteX15" fmla="*/ 19373 w 189964"/>
                <a:gd name="connsiteY15" fmla="*/ 5016 h 194573"/>
                <a:gd name="connsiteX16" fmla="*/ 418 w 189964"/>
                <a:gd name="connsiteY16" fmla="*/ 11335 h 19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9964" h="194573">
                  <a:moveTo>
                    <a:pt x="418" y="11335"/>
                  </a:moveTo>
                  <a:cubicBezTo>
                    <a:pt x="-635" y="32397"/>
                    <a:pt x="-731" y="27998"/>
                    <a:pt x="13054" y="131387"/>
                  </a:cubicBezTo>
                  <a:cubicBezTo>
                    <a:pt x="15575" y="150292"/>
                    <a:pt x="9561" y="171899"/>
                    <a:pt x="19373" y="188254"/>
                  </a:cubicBezTo>
                  <a:cubicBezTo>
                    <a:pt x="24898" y="197463"/>
                    <a:pt x="40434" y="192467"/>
                    <a:pt x="50964" y="194573"/>
                  </a:cubicBezTo>
                  <a:lnTo>
                    <a:pt x="88873" y="169299"/>
                  </a:lnTo>
                  <a:cubicBezTo>
                    <a:pt x="95191" y="165087"/>
                    <a:pt x="102458" y="162032"/>
                    <a:pt x="107827" y="156662"/>
                  </a:cubicBezTo>
                  <a:cubicBezTo>
                    <a:pt x="138335" y="126151"/>
                    <a:pt x="99572" y="163265"/>
                    <a:pt x="139418" y="131387"/>
                  </a:cubicBezTo>
                  <a:cubicBezTo>
                    <a:pt x="144070" y="127665"/>
                    <a:pt x="147403" y="122472"/>
                    <a:pt x="152055" y="118750"/>
                  </a:cubicBezTo>
                  <a:cubicBezTo>
                    <a:pt x="191907" y="86867"/>
                    <a:pt x="153133" y="123989"/>
                    <a:pt x="183646" y="93476"/>
                  </a:cubicBezTo>
                  <a:cubicBezTo>
                    <a:pt x="185752" y="87157"/>
                    <a:pt x="189964" y="81180"/>
                    <a:pt x="189964" y="74520"/>
                  </a:cubicBezTo>
                  <a:cubicBezTo>
                    <a:pt x="189964" y="63711"/>
                    <a:pt x="181019" y="47934"/>
                    <a:pt x="171009" y="42928"/>
                  </a:cubicBezTo>
                  <a:cubicBezTo>
                    <a:pt x="159095" y="36971"/>
                    <a:pt x="145736" y="34502"/>
                    <a:pt x="133100" y="30290"/>
                  </a:cubicBezTo>
                  <a:lnTo>
                    <a:pt x="95191" y="17653"/>
                  </a:lnTo>
                  <a:lnTo>
                    <a:pt x="76236" y="11335"/>
                  </a:lnTo>
                  <a:lnTo>
                    <a:pt x="57282" y="5016"/>
                  </a:lnTo>
                  <a:cubicBezTo>
                    <a:pt x="6734" y="21867"/>
                    <a:pt x="69919" y="5016"/>
                    <a:pt x="19373" y="5016"/>
                  </a:cubicBezTo>
                  <a:cubicBezTo>
                    <a:pt x="12713" y="5016"/>
                    <a:pt x="1471" y="-9727"/>
                    <a:pt x="418" y="11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65406" y="2593439"/>
            <a:ext cx="922456" cy="822603"/>
            <a:chOff x="2040775" y="2653637"/>
            <a:chExt cx="922456" cy="822603"/>
          </a:xfrm>
        </p:grpSpPr>
        <p:sp>
          <p:nvSpPr>
            <p:cNvPr id="15" name="Freeform 14"/>
            <p:cNvSpPr/>
            <p:nvPr/>
          </p:nvSpPr>
          <p:spPr>
            <a:xfrm>
              <a:off x="2040775" y="2653637"/>
              <a:ext cx="922456" cy="822603"/>
            </a:xfrm>
            <a:custGeom>
              <a:avLst/>
              <a:gdLst>
                <a:gd name="connsiteX0" fmla="*/ 69500 w 922456"/>
                <a:gd name="connsiteY0" fmla="*/ 44385 h 822603"/>
                <a:gd name="connsiteX1" fmla="*/ 31591 w 922456"/>
                <a:gd name="connsiteY1" fmla="*/ 50704 h 822603"/>
                <a:gd name="connsiteX2" fmla="*/ 6318 w 922456"/>
                <a:gd name="connsiteY2" fmla="*/ 57022 h 822603"/>
                <a:gd name="connsiteX3" fmla="*/ 0 w 922456"/>
                <a:gd name="connsiteY3" fmla="*/ 75978 h 822603"/>
                <a:gd name="connsiteX4" fmla="*/ 6318 w 922456"/>
                <a:gd name="connsiteY4" fmla="*/ 227623 h 822603"/>
                <a:gd name="connsiteX5" fmla="*/ 18955 w 922456"/>
                <a:gd name="connsiteY5" fmla="*/ 360313 h 822603"/>
                <a:gd name="connsiteX6" fmla="*/ 31591 w 922456"/>
                <a:gd name="connsiteY6" fmla="*/ 562507 h 822603"/>
                <a:gd name="connsiteX7" fmla="*/ 37909 w 922456"/>
                <a:gd name="connsiteY7" fmla="*/ 752063 h 822603"/>
                <a:gd name="connsiteX8" fmla="*/ 44228 w 922456"/>
                <a:gd name="connsiteY8" fmla="*/ 771019 h 822603"/>
                <a:gd name="connsiteX9" fmla="*/ 107409 w 922456"/>
                <a:gd name="connsiteY9" fmla="*/ 783656 h 822603"/>
                <a:gd name="connsiteX10" fmla="*/ 126364 w 922456"/>
                <a:gd name="connsiteY10" fmla="*/ 777338 h 822603"/>
                <a:gd name="connsiteX11" fmla="*/ 145319 w 922456"/>
                <a:gd name="connsiteY11" fmla="*/ 783656 h 822603"/>
                <a:gd name="connsiteX12" fmla="*/ 176910 w 922456"/>
                <a:gd name="connsiteY12" fmla="*/ 789975 h 822603"/>
                <a:gd name="connsiteX13" fmla="*/ 227455 w 922456"/>
                <a:gd name="connsiteY13" fmla="*/ 789975 h 822603"/>
                <a:gd name="connsiteX14" fmla="*/ 246410 w 922456"/>
                <a:gd name="connsiteY14" fmla="*/ 783656 h 822603"/>
                <a:gd name="connsiteX15" fmla="*/ 284319 w 922456"/>
                <a:gd name="connsiteY15" fmla="*/ 783656 h 822603"/>
                <a:gd name="connsiteX16" fmla="*/ 309592 w 922456"/>
                <a:gd name="connsiteY16" fmla="*/ 789975 h 822603"/>
                <a:gd name="connsiteX17" fmla="*/ 347501 w 922456"/>
                <a:gd name="connsiteY17" fmla="*/ 796293 h 822603"/>
                <a:gd name="connsiteX18" fmla="*/ 410683 w 922456"/>
                <a:gd name="connsiteY18" fmla="*/ 802612 h 822603"/>
                <a:gd name="connsiteX19" fmla="*/ 461228 w 922456"/>
                <a:gd name="connsiteY19" fmla="*/ 808930 h 822603"/>
                <a:gd name="connsiteX20" fmla="*/ 499137 w 922456"/>
                <a:gd name="connsiteY20" fmla="*/ 815249 h 822603"/>
                <a:gd name="connsiteX21" fmla="*/ 543365 w 922456"/>
                <a:gd name="connsiteY21" fmla="*/ 821567 h 822603"/>
                <a:gd name="connsiteX22" fmla="*/ 581274 w 922456"/>
                <a:gd name="connsiteY22" fmla="*/ 821567 h 822603"/>
                <a:gd name="connsiteX23" fmla="*/ 600228 w 922456"/>
                <a:gd name="connsiteY23" fmla="*/ 815249 h 822603"/>
                <a:gd name="connsiteX24" fmla="*/ 644456 w 922456"/>
                <a:gd name="connsiteY24" fmla="*/ 815249 h 822603"/>
                <a:gd name="connsiteX25" fmla="*/ 669728 w 922456"/>
                <a:gd name="connsiteY25" fmla="*/ 821567 h 822603"/>
                <a:gd name="connsiteX26" fmla="*/ 751865 w 922456"/>
                <a:gd name="connsiteY26" fmla="*/ 821567 h 822603"/>
                <a:gd name="connsiteX27" fmla="*/ 802410 w 922456"/>
                <a:gd name="connsiteY27" fmla="*/ 808930 h 822603"/>
                <a:gd name="connsiteX28" fmla="*/ 827683 w 922456"/>
                <a:gd name="connsiteY28" fmla="*/ 802612 h 822603"/>
                <a:gd name="connsiteX29" fmla="*/ 846638 w 922456"/>
                <a:gd name="connsiteY29" fmla="*/ 808930 h 822603"/>
                <a:gd name="connsiteX30" fmla="*/ 865592 w 922456"/>
                <a:gd name="connsiteY30" fmla="*/ 789975 h 822603"/>
                <a:gd name="connsiteX31" fmla="*/ 878229 w 922456"/>
                <a:gd name="connsiteY31" fmla="*/ 752063 h 822603"/>
                <a:gd name="connsiteX32" fmla="*/ 890865 w 922456"/>
                <a:gd name="connsiteY32" fmla="*/ 707833 h 822603"/>
                <a:gd name="connsiteX33" fmla="*/ 897183 w 922456"/>
                <a:gd name="connsiteY33" fmla="*/ 657285 h 822603"/>
                <a:gd name="connsiteX34" fmla="*/ 909820 w 922456"/>
                <a:gd name="connsiteY34" fmla="*/ 587781 h 822603"/>
                <a:gd name="connsiteX35" fmla="*/ 922456 w 922456"/>
                <a:gd name="connsiteY35" fmla="*/ 480366 h 822603"/>
                <a:gd name="connsiteX36" fmla="*/ 916138 w 922456"/>
                <a:gd name="connsiteY36" fmla="*/ 227623 h 822603"/>
                <a:gd name="connsiteX37" fmla="*/ 909820 w 922456"/>
                <a:gd name="connsiteY37" fmla="*/ 202349 h 822603"/>
                <a:gd name="connsiteX38" fmla="*/ 897183 w 922456"/>
                <a:gd name="connsiteY38" fmla="*/ 164438 h 822603"/>
                <a:gd name="connsiteX39" fmla="*/ 878229 w 922456"/>
                <a:gd name="connsiteY39" fmla="*/ 126527 h 822603"/>
                <a:gd name="connsiteX40" fmla="*/ 865592 w 922456"/>
                <a:gd name="connsiteY40" fmla="*/ 113889 h 822603"/>
                <a:gd name="connsiteX41" fmla="*/ 821365 w 922456"/>
                <a:gd name="connsiteY41" fmla="*/ 57022 h 822603"/>
                <a:gd name="connsiteX42" fmla="*/ 783456 w 922456"/>
                <a:gd name="connsiteY42" fmla="*/ 31748 h 822603"/>
                <a:gd name="connsiteX43" fmla="*/ 758183 w 922456"/>
                <a:gd name="connsiteY43" fmla="*/ 19111 h 822603"/>
                <a:gd name="connsiteX44" fmla="*/ 707638 w 922456"/>
                <a:gd name="connsiteY44" fmla="*/ 6474 h 822603"/>
                <a:gd name="connsiteX45" fmla="*/ 638137 w 922456"/>
                <a:gd name="connsiteY45" fmla="*/ 12793 h 822603"/>
                <a:gd name="connsiteX46" fmla="*/ 612865 w 922456"/>
                <a:gd name="connsiteY46" fmla="*/ 6474 h 822603"/>
                <a:gd name="connsiteX47" fmla="*/ 562319 w 922456"/>
                <a:gd name="connsiteY47" fmla="*/ 12793 h 822603"/>
                <a:gd name="connsiteX48" fmla="*/ 543365 w 922456"/>
                <a:gd name="connsiteY48" fmla="*/ 155 h 822603"/>
                <a:gd name="connsiteX49" fmla="*/ 511774 w 922456"/>
                <a:gd name="connsiteY49" fmla="*/ 6474 h 822603"/>
                <a:gd name="connsiteX50" fmla="*/ 486501 w 922456"/>
                <a:gd name="connsiteY50" fmla="*/ 155 h 822603"/>
                <a:gd name="connsiteX51" fmla="*/ 442274 w 922456"/>
                <a:gd name="connsiteY51" fmla="*/ 6474 h 822603"/>
                <a:gd name="connsiteX52" fmla="*/ 417001 w 922456"/>
                <a:gd name="connsiteY52" fmla="*/ 155 h 822603"/>
                <a:gd name="connsiteX53" fmla="*/ 379092 w 922456"/>
                <a:gd name="connsiteY53" fmla="*/ 6474 h 822603"/>
                <a:gd name="connsiteX54" fmla="*/ 322228 w 922456"/>
                <a:gd name="connsiteY54" fmla="*/ 12793 h 822603"/>
                <a:gd name="connsiteX55" fmla="*/ 271682 w 922456"/>
                <a:gd name="connsiteY55" fmla="*/ 25430 h 822603"/>
                <a:gd name="connsiteX56" fmla="*/ 252728 w 922456"/>
                <a:gd name="connsiteY56" fmla="*/ 19111 h 822603"/>
                <a:gd name="connsiteX57" fmla="*/ 208501 w 922456"/>
                <a:gd name="connsiteY57" fmla="*/ 31748 h 822603"/>
                <a:gd name="connsiteX58" fmla="*/ 170591 w 922456"/>
                <a:gd name="connsiteY58" fmla="*/ 38067 h 822603"/>
                <a:gd name="connsiteX59" fmla="*/ 151637 w 922456"/>
                <a:gd name="connsiteY59" fmla="*/ 31748 h 822603"/>
                <a:gd name="connsiteX60" fmla="*/ 101091 w 922456"/>
                <a:gd name="connsiteY60" fmla="*/ 44385 h 822603"/>
                <a:gd name="connsiteX61" fmla="*/ 82137 w 922456"/>
                <a:gd name="connsiteY61" fmla="*/ 38067 h 822603"/>
                <a:gd name="connsiteX62" fmla="*/ 63182 w 922456"/>
                <a:gd name="connsiteY62" fmla="*/ 44385 h 822603"/>
                <a:gd name="connsiteX63" fmla="*/ 69500 w 922456"/>
                <a:gd name="connsiteY63" fmla="*/ 44385 h 82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22456" h="822603">
                  <a:moveTo>
                    <a:pt x="69500" y="44385"/>
                  </a:moveTo>
                  <a:cubicBezTo>
                    <a:pt x="64235" y="45438"/>
                    <a:pt x="44153" y="48192"/>
                    <a:pt x="31591" y="50704"/>
                  </a:cubicBezTo>
                  <a:cubicBezTo>
                    <a:pt x="23076" y="52407"/>
                    <a:pt x="13099" y="51597"/>
                    <a:pt x="6318" y="57022"/>
                  </a:cubicBezTo>
                  <a:cubicBezTo>
                    <a:pt x="1117" y="61183"/>
                    <a:pt x="2106" y="69659"/>
                    <a:pt x="0" y="75978"/>
                  </a:cubicBezTo>
                  <a:cubicBezTo>
                    <a:pt x="2106" y="126526"/>
                    <a:pt x="3512" y="177109"/>
                    <a:pt x="6318" y="227623"/>
                  </a:cubicBezTo>
                  <a:cubicBezTo>
                    <a:pt x="10323" y="299706"/>
                    <a:pt x="12768" y="295345"/>
                    <a:pt x="18955" y="360313"/>
                  </a:cubicBezTo>
                  <a:cubicBezTo>
                    <a:pt x="26187" y="436252"/>
                    <a:pt x="28311" y="480508"/>
                    <a:pt x="31591" y="562507"/>
                  </a:cubicBezTo>
                  <a:cubicBezTo>
                    <a:pt x="34118" y="625677"/>
                    <a:pt x="34085" y="688958"/>
                    <a:pt x="37909" y="752063"/>
                  </a:cubicBezTo>
                  <a:cubicBezTo>
                    <a:pt x="38312" y="758711"/>
                    <a:pt x="38165" y="768263"/>
                    <a:pt x="44228" y="771019"/>
                  </a:cubicBezTo>
                  <a:cubicBezTo>
                    <a:pt x="63780" y="779907"/>
                    <a:pt x="107409" y="783656"/>
                    <a:pt x="107409" y="783656"/>
                  </a:cubicBezTo>
                  <a:cubicBezTo>
                    <a:pt x="113727" y="781550"/>
                    <a:pt x="119704" y="777338"/>
                    <a:pt x="126364" y="777338"/>
                  </a:cubicBezTo>
                  <a:cubicBezTo>
                    <a:pt x="133024" y="777338"/>
                    <a:pt x="138858" y="782041"/>
                    <a:pt x="145319" y="783656"/>
                  </a:cubicBezTo>
                  <a:cubicBezTo>
                    <a:pt x="155737" y="786261"/>
                    <a:pt x="166380" y="787869"/>
                    <a:pt x="176910" y="789975"/>
                  </a:cubicBezTo>
                  <a:cubicBezTo>
                    <a:pt x="220236" y="775531"/>
                    <a:pt x="166461" y="789975"/>
                    <a:pt x="227455" y="789975"/>
                  </a:cubicBezTo>
                  <a:cubicBezTo>
                    <a:pt x="234115" y="789975"/>
                    <a:pt x="240092" y="785762"/>
                    <a:pt x="246410" y="783656"/>
                  </a:cubicBezTo>
                  <a:cubicBezTo>
                    <a:pt x="296953" y="800506"/>
                    <a:pt x="233774" y="783656"/>
                    <a:pt x="284319" y="783656"/>
                  </a:cubicBezTo>
                  <a:cubicBezTo>
                    <a:pt x="293003" y="783656"/>
                    <a:pt x="301077" y="788272"/>
                    <a:pt x="309592" y="789975"/>
                  </a:cubicBezTo>
                  <a:cubicBezTo>
                    <a:pt x="322154" y="792487"/>
                    <a:pt x="334865" y="794187"/>
                    <a:pt x="347501" y="796293"/>
                  </a:cubicBezTo>
                  <a:cubicBezTo>
                    <a:pt x="402409" y="782566"/>
                    <a:pt x="338896" y="793639"/>
                    <a:pt x="410683" y="802612"/>
                  </a:cubicBezTo>
                  <a:lnTo>
                    <a:pt x="461228" y="808930"/>
                  </a:lnTo>
                  <a:cubicBezTo>
                    <a:pt x="473910" y="810742"/>
                    <a:pt x="486475" y="813301"/>
                    <a:pt x="499137" y="815249"/>
                  </a:cubicBezTo>
                  <a:cubicBezTo>
                    <a:pt x="513856" y="817514"/>
                    <a:pt x="528622" y="819461"/>
                    <a:pt x="543365" y="821567"/>
                  </a:cubicBezTo>
                  <a:cubicBezTo>
                    <a:pt x="593908" y="804719"/>
                    <a:pt x="530729" y="821567"/>
                    <a:pt x="581274" y="821567"/>
                  </a:cubicBezTo>
                  <a:cubicBezTo>
                    <a:pt x="587934" y="821567"/>
                    <a:pt x="593910" y="817355"/>
                    <a:pt x="600228" y="815249"/>
                  </a:cubicBezTo>
                  <a:cubicBezTo>
                    <a:pt x="645676" y="830397"/>
                    <a:pt x="588921" y="815249"/>
                    <a:pt x="644456" y="815249"/>
                  </a:cubicBezTo>
                  <a:cubicBezTo>
                    <a:pt x="653139" y="815249"/>
                    <a:pt x="661304" y="819461"/>
                    <a:pt x="669728" y="821567"/>
                  </a:cubicBezTo>
                  <a:cubicBezTo>
                    <a:pt x="721065" y="804455"/>
                    <a:pt x="642958" y="827618"/>
                    <a:pt x="751865" y="821567"/>
                  </a:cubicBezTo>
                  <a:cubicBezTo>
                    <a:pt x="769205" y="820604"/>
                    <a:pt x="785562" y="813142"/>
                    <a:pt x="802410" y="808930"/>
                  </a:cubicBezTo>
                  <a:lnTo>
                    <a:pt x="827683" y="802612"/>
                  </a:lnTo>
                  <a:cubicBezTo>
                    <a:pt x="834001" y="804718"/>
                    <a:pt x="840320" y="811036"/>
                    <a:pt x="846638" y="808930"/>
                  </a:cubicBezTo>
                  <a:cubicBezTo>
                    <a:pt x="855115" y="806104"/>
                    <a:pt x="861253" y="797786"/>
                    <a:pt x="865592" y="789975"/>
                  </a:cubicBezTo>
                  <a:cubicBezTo>
                    <a:pt x="872061" y="778330"/>
                    <a:pt x="874017" y="764700"/>
                    <a:pt x="878229" y="752063"/>
                  </a:cubicBezTo>
                  <a:cubicBezTo>
                    <a:pt x="883237" y="737037"/>
                    <a:pt x="888220" y="723703"/>
                    <a:pt x="890865" y="707833"/>
                  </a:cubicBezTo>
                  <a:cubicBezTo>
                    <a:pt x="893656" y="691084"/>
                    <a:pt x="894939" y="674117"/>
                    <a:pt x="897183" y="657285"/>
                  </a:cubicBezTo>
                  <a:cubicBezTo>
                    <a:pt x="903651" y="608769"/>
                    <a:pt x="900517" y="624990"/>
                    <a:pt x="909820" y="587781"/>
                  </a:cubicBezTo>
                  <a:cubicBezTo>
                    <a:pt x="911209" y="576668"/>
                    <a:pt x="922456" y="488560"/>
                    <a:pt x="922456" y="480366"/>
                  </a:cubicBezTo>
                  <a:cubicBezTo>
                    <a:pt x="922456" y="396092"/>
                    <a:pt x="919964" y="311810"/>
                    <a:pt x="916138" y="227623"/>
                  </a:cubicBezTo>
                  <a:cubicBezTo>
                    <a:pt x="915744" y="218948"/>
                    <a:pt x="912315" y="210667"/>
                    <a:pt x="909820" y="202349"/>
                  </a:cubicBezTo>
                  <a:cubicBezTo>
                    <a:pt x="905992" y="189590"/>
                    <a:pt x="901395" y="177075"/>
                    <a:pt x="897183" y="164438"/>
                  </a:cubicBezTo>
                  <a:cubicBezTo>
                    <a:pt x="890509" y="144416"/>
                    <a:pt x="892228" y="144026"/>
                    <a:pt x="878229" y="126527"/>
                  </a:cubicBezTo>
                  <a:cubicBezTo>
                    <a:pt x="874508" y="121875"/>
                    <a:pt x="869804" y="118102"/>
                    <a:pt x="865592" y="113889"/>
                  </a:cubicBezTo>
                  <a:cubicBezTo>
                    <a:pt x="853623" y="77980"/>
                    <a:pt x="863983" y="99642"/>
                    <a:pt x="821365" y="57022"/>
                  </a:cubicBezTo>
                  <a:cubicBezTo>
                    <a:pt x="791570" y="27226"/>
                    <a:pt x="815456" y="45463"/>
                    <a:pt x="783456" y="31748"/>
                  </a:cubicBezTo>
                  <a:cubicBezTo>
                    <a:pt x="774799" y="28038"/>
                    <a:pt x="767118" y="22090"/>
                    <a:pt x="758183" y="19111"/>
                  </a:cubicBezTo>
                  <a:cubicBezTo>
                    <a:pt x="741707" y="13619"/>
                    <a:pt x="707638" y="6474"/>
                    <a:pt x="707638" y="6474"/>
                  </a:cubicBezTo>
                  <a:cubicBezTo>
                    <a:pt x="684471" y="8580"/>
                    <a:pt x="661400" y="12793"/>
                    <a:pt x="638137" y="12793"/>
                  </a:cubicBezTo>
                  <a:cubicBezTo>
                    <a:pt x="629454" y="12793"/>
                    <a:pt x="621548" y="6474"/>
                    <a:pt x="612865" y="6474"/>
                  </a:cubicBezTo>
                  <a:cubicBezTo>
                    <a:pt x="595885" y="6474"/>
                    <a:pt x="579168" y="10687"/>
                    <a:pt x="562319" y="12793"/>
                  </a:cubicBezTo>
                  <a:cubicBezTo>
                    <a:pt x="556001" y="8580"/>
                    <a:pt x="550900" y="1097"/>
                    <a:pt x="543365" y="155"/>
                  </a:cubicBezTo>
                  <a:cubicBezTo>
                    <a:pt x="532709" y="-1177"/>
                    <a:pt x="522513" y="6474"/>
                    <a:pt x="511774" y="6474"/>
                  </a:cubicBezTo>
                  <a:cubicBezTo>
                    <a:pt x="503090" y="6474"/>
                    <a:pt x="494925" y="2261"/>
                    <a:pt x="486501" y="155"/>
                  </a:cubicBezTo>
                  <a:cubicBezTo>
                    <a:pt x="471759" y="2261"/>
                    <a:pt x="457166" y="6474"/>
                    <a:pt x="442274" y="6474"/>
                  </a:cubicBezTo>
                  <a:cubicBezTo>
                    <a:pt x="433590" y="6474"/>
                    <a:pt x="425685" y="155"/>
                    <a:pt x="417001" y="155"/>
                  </a:cubicBezTo>
                  <a:cubicBezTo>
                    <a:pt x="404190" y="155"/>
                    <a:pt x="391790" y="4781"/>
                    <a:pt x="379092" y="6474"/>
                  </a:cubicBezTo>
                  <a:cubicBezTo>
                    <a:pt x="360188" y="8995"/>
                    <a:pt x="341183" y="10687"/>
                    <a:pt x="322228" y="12793"/>
                  </a:cubicBezTo>
                  <a:cubicBezTo>
                    <a:pt x="307273" y="17778"/>
                    <a:pt x="286927" y="25430"/>
                    <a:pt x="271682" y="25430"/>
                  </a:cubicBezTo>
                  <a:cubicBezTo>
                    <a:pt x="265022" y="25430"/>
                    <a:pt x="259046" y="21217"/>
                    <a:pt x="252728" y="19111"/>
                  </a:cubicBezTo>
                  <a:cubicBezTo>
                    <a:pt x="234659" y="25135"/>
                    <a:pt x="228339" y="27780"/>
                    <a:pt x="208501" y="31748"/>
                  </a:cubicBezTo>
                  <a:cubicBezTo>
                    <a:pt x="195939" y="34261"/>
                    <a:pt x="183228" y="35961"/>
                    <a:pt x="170591" y="38067"/>
                  </a:cubicBezTo>
                  <a:cubicBezTo>
                    <a:pt x="164273" y="35961"/>
                    <a:pt x="158270" y="31145"/>
                    <a:pt x="151637" y="31748"/>
                  </a:cubicBezTo>
                  <a:cubicBezTo>
                    <a:pt x="134341" y="33320"/>
                    <a:pt x="101091" y="44385"/>
                    <a:pt x="101091" y="44385"/>
                  </a:cubicBezTo>
                  <a:cubicBezTo>
                    <a:pt x="94773" y="42279"/>
                    <a:pt x="88797" y="38067"/>
                    <a:pt x="82137" y="38067"/>
                  </a:cubicBezTo>
                  <a:cubicBezTo>
                    <a:pt x="75477" y="38067"/>
                    <a:pt x="69643" y="42770"/>
                    <a:pt x="63182" y="44385"/>
                  </a:cubicBezTo>
                  <a:cubicBezTo>
                    <a:pt x="61139" y="44896"/>
                    <a:pt x="74765" y="43332"/>
                    <a:pt x="69500" y="443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369321" y="2931517"/>
              <a:ext cx="233953" cy="260026"/>
            </a:xfrm>
            <a:custGeom>
              <a:avLst/>
              <a:gdLst>
                <a:gd name="connsiteX0" fmla="*/ 82137 w 233953"/>
                <a:gd name="connsiteY0" fmla="*/ 292 h 260026"/>
                <a:gd name="connsiteX1" fmla="*/ 75818 w 233953"/>
                <a:gd name="connsiteY1" fmla="*/ 31885 h 260026"/>
                <a:gd name="connsiteX2" fmla="*/ 69500 w 233953"/>
                <a:gd name="connsiteY2" fmla="*/ 50840 h 260026"/>
                <a:gd name="connsiteX3" fmla="*/ 56864 w 233953"/>
                <a:gd name="connsiteY3" fmla="*/ 107707 h 260026"/>
                <a:gd name="connsiteX4" fmla="*/ 44227 w 233953"/>
                <a:gd name="connsiteY4" fmla="*/ 145619 h 260026"/>
                <a:gd name="connsiteX5" fmla="*/ 18955 w 233953"/>
                <a:gd name="connsiteY5" fmla="*/ 183530 h 260026"/>
                <a:gd name="connsiteX6" fmla="*/ 0 w 233953"/>
                <a:gd name="connsiteY6" fmla="*/ 215123 h 260026"/>
                <a:gd name="connsiteX7" fmla="*/ 44227 w 233953"/>
                <a:gd name="connsiteY7" fmla="*/ 246715 h 260026"/>
                <a:gd name="connsiteX8" fmla="*/ 63182 w 233953"/>
                <a:gd name="connsiteY8" fmla="*/ 253034 h 260026"/>
                <a:gd name="connsiteX9" fmla="*/ 82137 w 233953"/>
                <a:gd name="connsiteY9" fmla="*/ 259353 h 260026"/>
                <a:gd name="connsiteX10" fmla="*/ 132682 w 233953"/>
                <a:gd name="connsiteY10" fmla="*/ 259353 h 260026"/>
                <a:gd name="connsiteX11" fmla="*/ 151637 w 233953"/>
                <a:gd name="connsiteY11" fmla="*/ 253034 h 260026"/>
                <a:gd name="connsiteX12" fmla="*/ 183228 w 233953"/>
                <a:gd name="connsiteY12" fmla="*/ 246715 h 260026"/>
                <a:gd name="connsiteX13" fmla="*/ 221137 w 233953"/>
                <a:gd name="connsiteY13" fmla="*/ 234078 h 260026"/>
                <a:gd name="connsiteX14" fmla="*/ 233773 w 233953"/>
                <a:gd name="connsiteY14" fmla="*/ 215123 h 260026"/>
                <a:gd name="connsiteX15" fmla="*/ 208500 w 233953"/>
                <a:gd name="connsiteY15" fmla="*/ 177211 h 260026"/>
                <a:gd name="connsiteX16" fmla="*/ 176909 w 233953"/>
                <a:gd name="connsiteY16" fmla="*/ 145619 h 260026"/>
                <a:gd name="connsiteX17" fmla="*/ 170591 w 233953"/>
                <a:gd name="connsiteY17" fmla="*/ 126663 h 260026"/>
                <a:gd name="connsiteX18" fmla="*/ 151637 w 233953"/>
                <a:gd name="connsiteY18" fmla="*/ 114026 h 260026"/>
                <a:gd name="connsiteX19" fmla="*/ 139000 w 233953"/>
                <a:gd name="connsiteY19" fmla="*/ 101389 h 260026"/>
                <a:gd name="connsiteX20" fmla="*/ 132682 w 233953"/>
                <a:gd name="connsiteY20" fmla="*/ 82433 h 260026"/>
                <a:gd name="connsiteX21" fmla="*/ 107409 w 233953"/>
                <a:gd name="connsiteY21" fmla="*/ 44522 h 260026"/>
                <a:gd name="connsiteX22" fmla="*/ 101091 w 233953"/>
                <a:gd name="connsiteY22" fmla="*/ 25566 h 260026"/>
                <a:gd name="connsiteX23" fmla="*/ 82137 w 233953"/>
                <a:gd name="connsiteY23" fmla="*/ 292 h 26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3953" h="260026">
                  <a:moveTo>
                    <a:pt x="82137" y="292"/>
                  </a:moveTo>
                  <a:cubicBezTo>
                    <a:pt x="77925" y="1345"/>
                    <a:pt x="78423" y="21466"/>
                    <a:pt x="75818" y="31885"/>
                  </a:cubicBezTo>
                  <a:cubicBezTo>
                    <a:pt x="74203" y="38346"/>
                    <a:pt x="71115" y="44379"/>
                    <a:pt x="69500" y="50840"/>
                  </a:cubicBezTo>
                  <a:cubicBezTo>
                    <a:pt x="60484" y="86908"/>
                    <a:pt x="66591" y="75281"/>
                    <a:pt x="56864" y="107707"/>
                  </a:cubicBezTo>
                  <a:cubicBezTo>
                    <a:pt x="53036" y="120466"/>
                    <a:pt x="51616" y="134535"/>
                    <a:pt x="44227" y="145619"/>
                  </a:cubicBezTo>
                  <a:cubicBezTo>
                    <a:pt x="35803" y="158256"/>
                    <a:pt x="23757" y="169122"/>
                    <a:pt x="18955" y="183530"/>
                  </a:cubicBezTo>
                  <a:cubicBezTo>
                    <a:pt x="10753" y="208137"/>
                    <a:pt x="17347" y="197776"/>
                    <a:pt x="0" y="215123"/>
                  </a:cubicBezTo>
                  <a:cubicBezTo>
                    <a:pt x="10530" y="246715"/>
                    <a:pt x="0" y="231972"/>
                    <a:pt x="44227" y="246715"/>
                  </a:cubicBezTo>
                  <a:lnTo>
                    <a:pt x="63182" y="253034"/>
                  </a:lnTo>
                  <a:lnTo>
                    <a:pt x="82137" y="259353"/>
                  </a:lnTo>
                  <a:cubicBezTo>
                    <a:pt x="125463" y="244909"/>
                    <a:pt x="71688" y="259353"/>
                    <a:pt x="132682" y="259353"/>
                  </a:cubicBezTo>
                  <a:cubicBezTo>
                    <a:pt x="139342" y="259353"/>
                    <a:pt x="145319" y="255140"/>
                    <a:pt x="151637" y="253034"/>
                  </a:cubicBezTo>
                  <a:cubicBezTo>
                    <a:pt x="187877" y="265116"/>
                    <a:pt x="155475" y="260593"/>
                    <a:pt x="183228" y="246715"/>
                  </a:cubicBezTo>
                  <a:cubicBezTo>
                    <a:pt x="195142" y="240758"/>
                    <a:pt x="221137" y="234078"/>
                    <a:pt x="221137" y="234078"/>
                  </a:cubicBezTo>
                  <a:cubicBezTo>
                    <a:pt x="225349" y="227760"/>
                    <a:pt x="235420" y="222536"/>
                    <a:pt x="233773" y="215123"/>
                  </a:cubicBezTo>
                  <a:cubicBezTo>
                    <a:pt x="230478" y="200297"/>
                    <a:pt x="216924" y="189848"/>
                    <a:pt x="208500" y="177211"/>
                  </a:cubicBezTo>
                  <a:cubicBezTo>
                    <a:pt x="191652" y="151938"/>
                    <a:pt x="202182" y="162468"/>
                    <a:pt x="176909" y="145619"/>
                  </a:cubicBezTo>
                  <a:cubicBezTo>
                    <a:pt x="174803" y="139300"/>
                    <a:pt x="174751" y="131864"/>
                    <a:pt x="170591" y="126663"/>
                  </a:cubicBezTo>
                  <a:cubicBezTo>
                    <a:pt x="165848" y="120733"/>
                    <a:pt x="157566" y="118770"/>
                    <a:pt x="151637" y="114026"/>
                  </a:cubicBezTo>
                  <a:cubicBezTo>
                    <a:pt x="146985" y="110304"/>
                    <a:pt x="143212" y="105601"/>
                    <a:pt x="139000" y="101389"/>
                  </a:cubicBezTo>
                  <a:cubicBezTo>
                    <a:pt x="136894" y="95070"/>
                    <a:pt x="135916" y="88255"/>
                    <a:pt x="132682" y="82433"/>
                  </a:cubicBezTo>
                  <a:cubicBezTo>
                    <a:pt x="125307" y="69156"/>
                    <a:pt x="107409" y="44522"/>
                    <a:pt x="107409" y="44522"/>
                  </a:cubicBezTo>
                  <a:cubicBezTo>
                    <a:pt x="105303" y="38203"/>
                    <a:pt x="105251" y="30767"/>
                    <a:pt x="101091" y="25566"/>
                  </a:cubicBezTo>
                  <a:cubicBezTo>
                    <a:pt x="80384" y="-320"/>
                    <a:pt x="86349" y="-761"/>
                    <a:pt x="82137" y="2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43410" y="1500864"/>
            <a:ext cx="2205583" cy="3830356"/>
            <a:chOff x="634558" y="894099"/>
            <a:chExt cx="3136431" cy="4522328"/>
          </a:xfrm>
        </p:grpSpPr>
        <p:sp>
          <p:nvSpPr>
            <p:cNvPr id="24" name="Freeform 23"/>
            <p:cNvSpPr/>
            <p:nvPr/>
          </p:nvSpPr>
          <p:spPr>
            <a:xfrm>
              <a:off x="1256997" y="2163979"/>
              <a:ext cx="2332571" cy="3252448"/>
            </a:xfrm>
            <a:custGeom>
              <a:avLst/>
              <a:gdLst>
                <a:gd name="connsiteX0" fmla="*/ 1218120 w 2332571"/>
                <a:gd name="connsiteY0" fmla="*/ 3252448 h 3252448"/>
                <a:gd name="connsiteX1" fmla="*/ 1192203 w 2332571"/>
                <a:gd name="connsiteY1" fmla="*/ 3148784 h 3252448"/>
                <a:gd name="connsiteX2" fmla="*/ 1166286 w 2332571"/>
                <a:gd name="connsiteY2" fmla="*/ 3096952 h 3252448"/>
                <a:gd name="connsiteX3" fmla="*/ 1153327 w 2332571"/>
                <a:gd name="connsiteY3" fmla="*/ 3032162 h 3252448"/>
                <a:gd name="connsiteX4" fmla="*/ 1140368 w 2332571"/>
                <a:gd name="connsiteY4" fmla="*/ 2993288 h 3252448"/>
                <a:gd name="connsiteX5" fmla="*/ 1127409 w 2332571"/>
                <a:gd name="connsiteY5" fmla="*/ 2902583 h 3252448"/>
                <a:gd name="connsiteX6" fmla="*/ 1088533 w 2332571"/>
                <a:gd name="connsiteY6" fmla="*/ 2760045 h 3252448"/>
                <a:gd name="connsiteX7" fmla="*/ 1062616 w 2332571"/>
                <a:gd name="connsiteY7" fmla="*/ 2682297 h 3252448"/>
                <a:gd name="connsiteX8" fmla="*/ 1036698 w 2332571"/>
                <a:gd name="connsiteY8" fmla="*/ 2643424 h 3252448"/>
                <a:gd name="connsiteX9" fmla="*/ 997822 w 2332571"/>
                <a:gd name="connsiteY9" fmla="*/ 2526802 h 3252448"/>
                <a:gd name="connsiteX10" fmla="*/ 984863 w 2332571"/>
                <a:gd name="connsiteY10" fmla="*/ 2487928 h 3252448"/>
                <a:gd name="connsiteX11" fmla="*/ 958946 w 2332571"/>
                <a:gd name="connsiteY11" fmla="*/ 2449054 h 3252448"/>
                <a:gd name="connsiteX12" fmla="*/ 933029 w 2332571"/>
                <a:gd name="connsiteY12" fmla="*/ 2319475 h 3252448"/>
                <a:gd name="connsiteX13" fmla="*/ 907111 w 2332571"/>
                <a:gd name="connsiteY13" fmla="*/ 2280601 h 3252448"/>
                <a:gd name="connsiteX14" fmla="*/ 881194 w 2332571"/>
                <a:gd name="connsiteY14" fmla="*/ 2163979 h 3252448"/>
                <a:gd name="connsiteX15" fmla="*/ 868235 w 2332571"/>
                <a:gd name="connsiteY15" fmla="*/ 2099189 h 3252448"/>
                <a:gd name="connsiteX16" fmla="*/ 855276 w 2332571"/>
                <a:gd name="connsiteY16" fmla="*/ 2060315 h 3252448"/>
                <a:gd name="connsiteX17" fmla="*/ 842317 w 2332571"/>
                <a:gd name="connsiteY17" fmla="*/ 2008484 h 3252448"/>
                <a:gd name="connsiteX18" fmla="*/ 816400 w 2332571"/>
                <a:gd name="connsiteY18" fmla="*/ 1943694 h 3252448"/>
                <a:gd name="connsiteX19" fmla="*/ 803441 w 2332571"/>
                <a:gd name="connsiteY19" fmla="*/ 1904820 h 3252448"/>
                <a:gd name="connsiteX20" fmla="*/ 777524 w 2332571"/>
                <a:gd name="connsiteY20" fmla="*/ 1865946 h 3252448"/>
                <a:gd name="connsiteX21" fmla="*/ 751606 w 2332571"/>
                <a:gd name="connsiteY21" fmla="*/ 1788198 h 3252448"/>
                <a:gd name="connsiteX22" fmla="*/ 699771 w 2332571"/>
                <a:gd name="connsiteY22" fmla="*/ 1632703 h 3252448"/>
                <a:gd name="connsiteX23" fmla="*/ 673854 w 2332571"/>
                <a:gd name="connsiteY23" fmla="*/ 1554955 h 3252448"/>
                <a:gd name="connsiteX24" fmla="*/ 647937 w 2332571"/>
                <a:gd name="connsiteY24" fmla="*/ 1516081 h 3252448"/>
                <a:gd name="connsiteX25" fmla="*/ 622019 w 2332571"/>
                <a:gd name="connsiteY25" fmla="*/ 1438333 h 3252448"/>
                <a:gd name="connsiteX26" fmla="*/ 609060 w 2332571"/>
                <a:gd name="connsiteY26" fmla="*/ 1399459 h 3252448"/>
                <a:gd name="connsiteX27" fmla="*/ 596102 w 2332571"/>
                <a:gd name="connsiteY27" fmla="*/ 1360586 h 3252448"/>
                <a:gd name="connsiteX28" fmla="*/ 440597 w 2332571"/>
                <a:gd name="connsiteY28" fmla="*/ 1334670 h 3252448"/>
                <a:gd name="connsiteX29" fmla="*/ 401721 w 2332571"/>
                <a:gd name="connsiteY29" fmla="*/ 1321712 h 3252448"/>
                <a:gd name="connsiteX30" fmla="*/ 298051 w 2332571"/>
                <a:gd name="connsiteY30" fmla="*/ 1295796 h 3252448"/>
                <a:gd name="connsiteX31" fmla="*/ 207340 w 2332571"/>
                <a:gd name="connsiteY31" fmla="*/ 1256922 h 3252448"/>
                <a:gd name="connsiteX32" fmla="*/ 155505 w 2332571"/>
                <a:gd name="connsiteY32" fmla="*/ 1218048 h 3252448"/>
                <a:gd name="connsiteX33" fmla="*/ 116629 w 2332571"/>
                <a:gd name="connsiteY33" fmla="*/ 1140300 h 3252448"/>
                <a:gd name="connsiteX34" fmla="*/ 90711 w 2332571"/>
                <a:gd name="connsiteY34" fmla="*/ 1101426 h 3252448"/>
                <a:gd name="connsiteX35" fmla="*/ 51835 w 2332571"/>
                <a:gd name="connsiteY35" fmla="*/ 1036637 h 3252448"/>
                <a:gd name="connsiteX36" fmla="*/ 38877 w 2332571"/>
                <a:gd name="connsiteY36" fmla="*/ 997763 h 3252448"/>
                <a:gd name="connsiteX37" fmla="*/ 12959 w 2332571"/>
                <a:gd name="connsiteY37" fmla="*/ 894099 h 3252448"/>
                <a:gd name="connsiteX38" fmla="*/ 0 w 2332571"/>
                <a:gd name="connsiteY38" fmla="*/ 842267 h 3252448"/>
                <a:gd name="connsiteX39" fmla="*/ 25918 w 2332571"/>
                <a:gd name="connsiteY39" fmla="*/ 518318 h 3252448"/>
                <a:gd name="connsiteX40" fmla="*/ 38877 w 2332571"/>
                <a:gd name="connsiteY40" fmla="*/ 466486 h 3252448"/>
                <a:gd name="connsiteX41" fmla="*/ 64794 w 2332571"/>
                <a:gd name="connsiteY41" fmla="*/ 427612 h 3252448"/>
                <a:gd name="connsiteX42" fmla="*/ 116629 w 2332571"/>
                <a:gd name="connsiteY42" fmla="*/ 298033 h 3252448"/>
                <a:gd name="connsiteX43" fmla="*/ 155505 w 2332571"/>
                <a:gd name="connsiteY43" fmla="*/ 259159 h 3252448"/>
                <a:gd name="connsiteX44" fmla="*/ 168464 w 2332571"/>
                <a:gd name="connsiteY44" fmla="*/ 220285 h 3252448"/>
                <a:gd name="connsiteX45" fmla="*/ 220299 w 2332571"/>
                <a:gd name="connsiteY45" fmla="*/ 181411 h 3252448"/>
                <a:gd name="connsiteX46" fmla="*/ 298051 w 2332571"/>
                <a:gd name="connsiteY46" fmla="*/ 142537 h 3252448"/>
                <a:gd name="connsiteX47" fmla="*/ 388762 w 2332571"/>
                <a:gd name="connsiteY47" fmla="*/ 90706 h 3252448"/>
                <a:gd name="connsiteX48" fmla="*/ 427638 w 2332571"/>
                <a:gd name="connsiteY48" fmla="*/ 64790 h 3252448"/>
                <a:gd name="connsiteX49" fmla="*/ 479473 w 2332571"/>
                <a:gd name="connsiteY49" fmla="*/ 51832 h 3252448"/>
                <a:gd name="connsiteX50" fmla="*/ 557226 w 2332571"/>
                <a:gd name="connsiteY50" fmla="*/ 25916 h 3252448"/>
                <a:gd name="connsiteX51" fmla="*/ 596102 w 2332571"/>
                <a:gd name="connsiteY51" fmla="*/ 12958 h 3252448"/>
                <a:gd name="connsiteX52" fmla="*/ 712730 w 2332571"/>
                <a:gd name="connsiteY52" fmla="*/ 0 h 3252448"/>
                <a:gd name="connsiteX53" fmla="*/ 1295873 w 2332571"/>
                <a:gd name="connsiteY53" fmla="*/ 12958 h 3252448"/>
                <a:gd name="connsiteX54" fmla="*/ 1347708 w 2332571"/>
                <a:gd name="connsiteY54" fmla="*/ 25916 h 3252448"/>
                <a:gd name="connsiteX55" fmla="*/ 1451378 w 2332571"/>
                <a:gd name="connsiteY55" fmla="*/ 51832 h 3252448"/>
                <a:gd name="connsiteX56" fmla="*/ 1555047 w 2332571"/>
                <a:gd name="connsiteY56" fmla="*/ 90706 h 3252448"/>
                <a:gd name="connsiteX57" fmla="*/ 1593923 w 2332571"/>
                <a:gd name="connsiteY57" fmla="*/ 116621 h 3252448"/>
                <a:gd name="connsiteX58" fmla="*/ 1671676 w 2332571"/>
                <a:gd name="connsiteY58" fmla="*/ 155495 h 3252448"/>
                <a:gd name="connsiteX59" fmla="*/ 1710552 w 2332571"/>
                <a:gd name="connsiteY59" fmla="*/ 207327 h 3252448"/>
                <a:gd name="connsiteX60" fmla="*/ 1749428 w 2332571"/>
                <a:gd name="connsiteY60" fmla="*/ 323949 h 3252448"/>
                <a:gd name="connsiteX61" fmla="*/ 1762387 w 2332571"/>
                <a:gd name="connsiteY61" fmla="*/ 362823 h 3252448"/>
                <a:gd name="connsiteX62" fmla="*/ 1749428 w 2332571"/>
                <a:gd name="connsiteY62" fmla="*/ 609024 h 3252448"/>
                <a:gd name="connsiteX63" fmla="*/ 1710552 w 2332571"/>
                <a:gd name="connsiteY63" fmla="*/ 751561 h 3252448"/>
                <a:gd name="connsiteX64" fmla="*/ 1697593 w 2332571"/>
                <a:gd name="connsiteY64" fmla="*/ 790435 h 3252448"/>
                <a:gd name="connsiteX65" fmla="*/ 1671676 w 2332571"/>
                <a:gd name="connsiteY65" fmla="*/ 829309 h 3252448"/>
                <a:gd name="connsiteX66" fmla="*/ 1658717 w 2332571"/>
                <a:gd name="connsiteY66" fmla="*/ 868183 h 3252448"/>
                <a:gd name="connsiteX67" fmla="*/ 1632800 w 2332571"/>
                <a:gd name="connsiteY67" fmla="*/ 907057 h 3252448"/>
                <a:gd name="connsiteX68" fmla="*/ 1619841 w 2332571"/>
                <a:gd name="connsiteY68" fmla="*/ 945931 h 3252448"/>
                <a:gd name="connsiteX69" fmla="*/ 1542089 w 2332571"/>
                <a:gd name="connsiteY69" fmla="*/ 1010721 h 3252448"/>
                <a:gd name="connsiteX70" fmla="*/ 1477295 w 2332571"/>
                <a:gd name="connsiteY70" fmla="*/ 1049595 h 3252448"/>
                <a:gd name="connsiteX71" fmla="*/ 1438419 w 2332571"/>
                <a:gd name="connsiteY71" fmla="*/ 1088468 h 3252448"/>
                <a:gd name="connsiteX72" fmla="*/ 1438419 w 2332571"/>
                <a:gd name="connsiteY72" fmla="*/ 1192132 h 3252448"/>
                <a:gd name="connsiteX73" fmla="*/ 1464336 w 2332571"/>
                <a:gd name="connsiteY73" fmla="*/ 1231006 h 3252448"/>
                <a:gd name="connsiteX74" fmla="*/ 1490254 w 2332571"/>
                <a:gd name="connsiteY74" fmla="*/ 1256922 h 3252448"/>
                <a:gd name="connsiteX75" fmla="*/ 1529130 w 2332571"/>
                <a:gd name="connsiteY75" fmla="*/ 1321712 h 3252448"/>
                <a:gd name="connsiteX76" fmla="*/ 1542089 w 2332571"/>
                <a:gd name="connsiteY76" fmla="*/ 1360586 h 3252448"/>
                <a:gd name="connsiteX77" fmla="*/ 1593923 w 2332571"/>
                <a:gd name="connsiteY77" fmla="*/ 1464249 h 3252448"/>
                <a:gd name="connsiteX78" fmla="*/ 1619841 w 2332571"/>
                <a:gd name="connsiteY78" fmla="*/ 1516081 h 3252448"/>
                <a:gd name="connsiteX79" fmla="*/ 1658717 w 2332571"/>
                <a:gd name="connsiteY79" fmla="*/ 1593829 h 3252448"/>
                <a:gd name="connsiteX80" fmla="*/ 1697593 w 2332571"/>
                <a:gd name="connsiteY80" fmla="*/ 1697493 h 3252448"/>
                <a:gd name="connsiteX81" fmla="*/ 1710552 w 2332571"/>
                <a:gd name="connsiteY81" fmla="*/ 1749324 h 3252448"/>
                <a:gd name="connsiteX82" fmla="*/ 1736469 w 2332571"/>
                <a:gd name="connsiteY82" fmla="*/ 1878904 h 3252448"/>
                <a:gd name="connsiteX83" fmla="*/ 1749428 w 2332571"/>
                <a:gd name="connsiteY83" fmla="*/ 1917778 h 3252448"/>
                <a:gd name="connsiteX84" fmla="*/ 1762387 w 2332571"/>
                <a:gd name="connsiteY84" fmla="*/ 1982568 h 3252448"/>
                <a:gd name="connsiteX85" fmla="*/ 1775346 w 2332571"/>
                <a:gd name="connsiteY85" fmla="*/ 2021441 h 3252448"/>
                <a:gd name="connsiteX86" fmla="*/ 1801263 w 2332571"/>
                <a:gd name="connsiteY86" fmla="*/ 2125105 h 3252448"/>
                <a:gd name="connsiteX87" fmla="*/ 1814222 w 2332571"/>
                <a:gd name="connsiteY87" fmla="*/ 2163979 h 3252448"/>
                <a:gd name="connsiteX88" fmla="*/ 1866057 w 2332571"/>
                <a:gd name="connsiteY88" fmla="*/ 2228769 h 3252448"/>
                <a:gd name="connsiteX89" fmla="*/ 1879015 w 2332571"/>
                <a:gd name="connsiteY89" fmla="*/ 2267643 h 3252448"/>
                <a:gd name="connsiteX90" fmla="*/ 1930850 w 2332571"/>
                <a:gd name="connsiteY90" fmla="*/ 2345390 h 3252448"/>
                <a:gd name="connsiteX91" fmla="*/ 1982685 w 2332571"/>
                <a:gd name="connsiteY91" fmla="*/ 2423138 h 3252448"/>
                <a:gd name="connsiteX92" fmla="*/ 2086355 w 2332571"/>
                <a:gd name="connsiteY92" fmla="*/ 2578634 h 3252448"/>
                <a:gd name="connsiteX93" fmla="*/ 2151149 w 2332571"/>
                <a:gd name="connsiteY93" fmla="*/ 2669339 h 3252448"/>
                <a:gd name="connsiteX94" fmla="*/ 2190025 w 2332571"/>
                <a:gd name="connsiteY94" fmla="*/ 2708213 h 3252448"/>
                <a:gd name="connsiteX95" fmla="*/ 2241860 w 2332571"/>
                <a:gd name="connsiteY95" fmla="*/ 2785961 h 3252448"/>
                <a:gd name="connsiteX96" fmla="*/ 2280736 w 2332571"/>
                <a:gd name="connsiteY96" fmla="*/ 2850751 h 3252448"/>
                <a:gd name="connsiteX97" fmla="*/ 2306653 w 2332571"/>
                <a:gd name="connsiteY97" fmla="*/ 2928499 h 3252448"/>
                <a:gd name="connsiteX98" fmla="*/ 2319612 w 2332571"/>
                <a:gd name="connsiteY98" fmla="*/ 2967373 h 3252448"/>
                <a:gd name="connsiteX99" fmla="*/ 2332571 w 2332571"/>
                <a:gd name="connsiteY99" fmla="*/ 2967373 h 325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332571" h="3252448">
                  <a:moveTo>
                    <a:pt x="1218120" y="3252448"/>
                  </a:moveTo>
                  <a:cubicBezTo>
                    <a:pt x="1210513" y="3214414"/>
                    <a:pt x="1207147" y="3183652"/>
                    <a:pt x="1192203" y="3148784"/>
                  </a:cubicBezTo>
                  <a:cubicBezTo>
                    <a:pt x="1184593" y="3131029"/>
                    <a:pt x="1174925" y="3114229"/>
                    <a:pt x="1166286" y="3096952"/>
                  </a:cubicBezTo>
                  <a:cubicBezTo>
                    <a:pt x="1161966" y="3075355"/>
                    <a:pt x="1158669" y="3053529"/>
                    <a:pt x="1153327" y="3032162"/>
                  </a:cubicBezTo>
                  <a:cubicBezTo>
                    <a:pt x="1150014" y="3018911"/>
                    <a:pt x="1143047" y="3006682"/>
                    <a:pt x="1140368" y="2993288"/>
                  </a:cubicBezTo>
                  <a:cubicBezTo>
                    <a:pt x="1134378" y="2963339"/>
                    <a:pt x="1132430" y="2932709"/>
                    <a:pt x="1127409" y="2902583"/>
                  </a:cubicBezTo>
                  <a:cubicBezTo>
                    <a:pt x="1115197" y="2829312"/>
                    <a:pt x="1113846" y="2835981"/>
                    <a:pt x="1088533" y="2760045"/>
                  </a:cubicBezTo>
                  <a:cubicBezTo>
                    <a:pt x="1088531" y="2760040"/>
                    <a:pt x="1062619" y="2682301"/>
                    <a:pt x="1062616" y="2682297"/>
                  </a:cubicBezTo>
                  <a:lnTo>
                    <a:pt x="1036698" y="2643424"/>
                  </a:lnTo>
                  <a:lnTo>
                    <a:pt x="997822" y="2526802"/>
                  </a:lnTo>
                  <a:cubicBezTo>
                    <a:pt x="993502" y="2513844"/>
                    <a:pt x="992440" y="2499293"/>
                    <a:pt x="984863" y="2487928"/>
                  </a:cubicBezTo>
                  <a:lnTo>
                    <a:pt x="958946" y="2449054"/>
                  </a:lnTo>
                  <a:cubicBezTo>
                    <a:pt x="956024" y="2431521"/>
                    <a:pt x="943572" y="2344073"/>
                    <a:pt x="933029" y="2319475"/>
                  </a:cubicBezTo>
                  <a:cubicBezTo>
                    <a:pt x="926894" y="2305160"/>
                    <a:pt x="915750" y="2293559"/>
                    <a:pt x="907111" y="2280601"/>
                  </a:cubicBezTo>
                  <a:cubicBezTo>
                    <a:pt x="868026" y="2085192"/>
                    <a:pt x="917795" y="2328676"/>
                    <a:pt x="881194" y="2163979"/>
                  </a:cubicBezTo>
                  <a:cubicBezTo>
                    <a:pt x="876416" y="2142479"/>
                    <a:pt x="873577" y="2120556"/>
                    <a:pt x="868235" y="2099189"/>
                  </a:cubicBezTo>
                  <a:cubicBezTo>
                    <a:pt x="864922" y="2085938"/>
                    <a:pt x="859029" y="2073448"/>
                    <a:pt x="855276" y="2060315"/>
                  </a:cubicBezTo>
                  <a:cubicBezTo>
                    <a:pt x="850383" y="2043192"/>
                    <a:pt x="847949" y="2025379"/>
                    <a:pt x="842317" y="2008484"/>
                  </a:cubicBezTo>
                  <a:cubicBezTo>
                    <a:pt x="834961" y="1986417"/>
                    <a:pt x="824568" y="1965473"/>
                    <a:pt x="816400" y="1943694"/>
                  </a:cubicBezTo>
                  <a:cubicBezTo>
                    <a:pt x="811604" y="1930905"/>
                    <a:pt x="809550" y="1917037"/>
                    <a:pt x="803441" y="1904820"/>
                  </a:cubicBezTo>
                  <a:cubicBezTo>
                    <a:pt x="796476" y="1890891"/>
                    <a:pt x="783849" y="1880177"/>
                    <a:pt x="777524" y="1865946"/>
                  </a:cubicBezTo>
                  <a:cubicBezTo>
                    <a:pt x="766429" y="1840983"/>
                    <a:pt x="760245" y="1814114"/>
                    <a:pt x="751606" y="1788198"/>
                  </a:cubicBezTo>
                  <a:lnTo>
                    <a:pt x="699771" y="1632703"/>
                  </a:lnTo>
                  <a:cubicBezTo>
                    <a:pt x="699769" y="1632698"/>
                    <a:pt x="673857" y="1554959"/>
                    <a:pt x="673854" y="1554955"/>
                  </a:cubicBezTo>
                  <a:cubicBezTo>
                    <a:pt x="665215" y="1541997"/>
                    <a:pt x="654262" y="1530312"/>
                    <a:pt x="647937" y="1516081"/>
                  </a:cubicBezTo>
                  <a:cubicBezTo>
                    <a:pt x="636842" y="1491118"/>
                    <a:pt x="630658" y="1464249"/>
                    <a:pt x="622019" y="1438333"/>
                  </a:cubicBezTo>
                  <a:lnTo>
                    <a:pt x="609060" y="1399459"/>
                  </a:lnTo>
                  <a:cubicBezTo>
                    <a:pt x="604741" y="1386501"/>
                    <a:pt x="609623" y="1362518"/>
                    <a:pt x="596102" y="1360586"/>
                  </a:cubicBezTo>
                  <a:cubicBezTo>
                    <a:pt x="544902" y="1353272"/>
                    <a:pt x="491127" y="1347302"/>
                    <a:pt x="440597" y="1334670"/>
                  </a:cubicBezTo>
                  <a:cubicBezTo>
                    <a:pt x="427345" y="1331357"/>
                    <a:pt x="414899" y="1325306"/>
                    <a:pt x="401721" y="1321712"/>
                  </a:cubicBezTo>
                  <a:cubicBezTo>
                    <a:pt x="367356" y="1312340"/>
                    <a:pt x="329911" y="1311725"/>
                    <a:pt x="298051" y="1295796"/>
                  </a:cubicBezTo>
                  <a:cubicBezTo>
                    <a:pt x="233998" y="1263772"/>
                    <a:pt x="264542" y="1275988"/>
                    <a:pt x="207340" y="1256922"/>
                  </a:cubicBezTo>
                  <a:cubicBezTo>
                    <a:pt x="190062" y="1243964"/>
                    <a:pt x="170777" y="1233319"/>
                    <a:pt x="155505" y="1218048"/>
                  </a:cubicBezTo>
                  <a:cubicBezTo>
                    <a:pt x="118368" y="1180913"/>
                    <a:pt x="137709" y="1182456"/>
                    <a:pt x="116629" y="1140300"/>
                  </a:cubicBezTo>
                  <a:cubicBezTo>
                    <a:pt x="109664" y="1126370"/>
                    <a:pt x="99350" y="1114384"/>
                    <a:pt x="90711" y="1101426"/>
                  </a:cubicBezTo>
                  <a:cubicBezTo>
                    <a:pt x="54003" y="991303"/>
                    <a:pt x="105199" y="1125571"/>
                    <a:pt x="51835" y="1036637"/>
                  </a:cubicBezTo>
                  <a:cubicBezTo>
                    <a:pt x="44807" y="1024925"/>
                    <a:pt x="42471" y="1010941"/>
                    <a:pt x="38877" y="997763"/>
                  </a:cubicBezTo>
                  <a:cubicBezTo>
                    <a:pt x="29505" y="963400"/>
                    <a:pt x="21598" y="928654"/>
                    <a:pt x="12959" y="894099"/>
                  </a:cubicBezTo>
                  <a:lnTo>
                    <a:pt x="0" y="842267"/>
                  </a:lnTo>
                  <a:cubicBezTo>
                    <a:pt x="10268" y="636921"/>
                    <a:pt x="-3040" y="648619"/>
                    <a:pt x="25918" y="518318"/>
                  </a:cubicBezTo>
                  <a:cubicBezTo>
                    <a:pt x="29782" y="500933"/>
                    <a:pt x="31861" y="482855"/>
                    <a:pt x="38877" y="466486"/>
                  </a:cubicBezTo>
                  <a:cubicBezTo>
                    <a:pt x="45012" y="452172"/>
                    <a:pt x="58469" y="441843"/>
                    <a:pt x="64794" y="427612"/>
                  </a:cubicBezTo>
                  <a:cubicBezTo>
                    <a:pt x="87012" y="377625"/>
                    <a:pt x="85429" y="341710"/>
                    <a:pt x="116629" y="298033"/>
                  </a:cubicBezTo>
                  <a:cubicBezTo>
                    <a:pt x="127281" y="283121"/>
                    <a:pt x="142546" y="272117"/>
                    <a:pt x="155505" y="259159"/>
                  </a:cubicBezTo>
                  <a:cubicBezTo>
                    <a:pt x="159825" y="246201"/>
                    <a:pt x="159719" y="230778"/>
                    <a:pt x="168464" y="220285"/>
                  </a:cubicBezTo>
                  <a:cubicBezTo>
                    <a:pt x="182291" y="203694"/>
                    <a:pt x="202724" y="193964"/>
                    <a:pt x="220299" y="181411"/>
                  </a:cubicBezTo>
                  <a:cubicBezTo>
                    <a:pt x="264261" y="150011"/>
                    <a:pt x="249908" y="158584"/>
                    <a:pt x="298051" y="142537"/>
                  </a:cubicBezTo>
                  <a:cubicBezTo>
                    <a:pt x="371906" y="68688"/>
                    <a:pt x="297393" y="129862"/>
                    <a:pt x="388762" y="90706"/>
                  </a:cubicBezTo>
                  <a:cubicBezTo>
                    <a:pt x="403077" y="84571"/>
                    <a:pt x="413323" y="70925"/>
                    <a:pt x="427638" y="64790"/>
                  </a:cubicBezTo>
                  <a:cubicBezTo>
                    <a:pt x="444008" y="57775"/>
                    <a:pt x="462414" y="56949"/>
                    <a:pt x="479473" y="51832"/>
                  </a:cubicBezTo>
                  <a:cubicBezTo>
                    <a:pt x="505640" y="43982"/>
                    <a:pt x="531308" y="34555"/>
                    <a:pt x="557226" y="25916"/>
                  </a:cubicBezTo>
                  <a:cubicBezTo>
                    <a:pt x="570185" y="21597"/>
                    <a:pt x="582526" y="14466"/>
                    <a:pt x="596102" y="12958"/>
                  </a:cubicBezTo>
                  <a:lnTo>
                    <a:pt x="712730" y="0"/>
                  </a:lnTo>
                  <a:lnTo>
                    <a:pt x="1295873" y="12958"/>
                  </a:lnTo>
                  <a:cubicBezTo>
                    <a:pt x="1313668" y="13684"/>
                    <a:pt x="1330322" y="22053"/>
                    <a:pt x="1347708" y="25916"/>
                  </a:cubicBezTo>
                  <a:cubicBezTo>
                    <a:pt x="1389830" y="35276"/>
                    <a:pt x="1413973" y="35802"/>
                    <a:pt x="1451378" y="51832"/>
                  </a:cubicBezTo>
                  <a:cubicBezTo>
                    <a:pt x="1546250" y="92489"/>
                    <a:pt x="1459478" y="66815"/>
                    <a:pt x="1555047" y="90706"/>
                  </a:cubicBezTo>
                  <a:cubicBezTo>
                    <a:pt x="1568006" y="99344"/>
                    <a:pt x="1579993" y="109657"/>
                    <a:pt x="1593923" y="116621"/>
                  </a:cubicBezTo>
                  <a:cubicBezTo>
                    <a:pt x="1636081" y="137698"/>
                    <a:pt x="1634539" y="118360"/>
                    <a:pt x="1671676" y="155495"/>
                  </a:cubicBezTo>
                  <a:cubicBezTo>
                    <a:pt x="1686948" y="170766"/>
                    <a:pt x="1697593" y="190050"/>
                    <a:pt x="1710552" y="207327"/>
                  </a:cubicBezTo>
                  <a:lnTo>
                    <a:pt x="1749428" y="323949"/>
                  </a:lnTo>
                  <a:lnTo>
                    <a:pt x="1762387" y="362823"/>
                  </a:lnTo>
                  <a:cubicBezTo>
                    <a:pt x="1758067" y="444890"/>
                    <a:pt x="1756253" y="527127"/>
                    <a:pt x="1749428" y="609024"/>
                  </a:cubicBezTo>
                  <a:cubicBezTo>
                    <a:pt x="1745358" y="657863"/>
                    <a:pt x="1725764" y="705929"/>
                    <a:pt x="1710552" y="751561"/>
                  </a:cubicBezTo>
                  <a:cubicBezTo>
                    <a:pt x="1706232" y="764519"/>
                    <a:pt x="1705170" y="779070"/>
                    <a:pt x="1697593" y="790435"/>
                  </a:cubicBezTo>
                  <a:cubicBezTo>
                    <a:pt x="1688954" y="803393"/>
                    <a:pt x="1678641" y="815380"/>
                    <a:pt x="1671676" y="829309"/>
                  </a:cubicBezTo>
                  <a:cubicBezTo>
                    <a:pt x="1665567" y="841526"/>
                    <a:pt x="1664826" y="855966"/>
                    <a:pt x="1658717" y="868183"/>
                  </a:cubicBezTo>
                  <a:cubicBezTo>
                    <a:pt x="1651752" y="882112"/>
                    <a:pt x="1639765" y="893128"/>
                    <a:pt x="1632800" y="907057"/>
                  </a:cubicBezTo>
                  <a:cubicBezTo>
                    <a:pt x="1626691" y="919274"/>
                    <a:pt x="1626869" y="934219"/>
                    <a:pt x="1619841" y="945931"/>
                  </a:cubicBezTo>
                  <a:cubicBezTo>
                    <a:pt x="1608119" y="965466"/>
                    <a:pt x="1551605" y="1002791"/>
                    <a:pt x="1542089" y="1010721"/>
                  </a:cubicBezTo>
                  <a:cubicBezTo>
                    <a:pt x="1494655" y="1050248"/>
                    <a:pt x="1541018" y="1028355"/>
                    <a:pt x="1477295" y="1049595"/>
                  </a:cubicBezTo>
                  <a:cubicBezTo>
                    <a:pt x="1464336" y="1062553"/>
                    <a:pt x="1447512" y="1072557"/>
                    <a:pt x="1438419" y="1088468"/>
                  </a:cubicBezTo>
                  <a:cubicBezTo>
                    <a:pt x="1418672" y="1123023"/>
                    <a:pt x="1423609" y="1157577"/>
                    <a:pt x="1438419" y="1192132"/>
                  </a:cubicBezTo>
                  <a:cubicBezTo>
                    <a:pt x="1444554" y="1206446"/>
                    <a:pt x="1454607" y="1218845"/>
                    <a:pt x="1464336" y="1231006"/>
                  </a:cubicBezTo>
                  <a:cubicBezTo>
                    <a:pt x="1471968" y="1240546"/>
                    <a:pt x="1481615" y="1248283"/>
                    <a:pt x="1490254" y="1256922"/>
                  </a:cubicBezTo>
                  <a:cubicBezTo>
                    <a:pt x="1526959" y="1367038"/>
                    <a:pt x="1475768" y="1232782"/>
                    <a:pt x="1529130" y="1321712"/>
                  </a:cubicBezTo>
                  <a:cubicBezTo>
                    <a:pt x="1536158" y="1333424"/>
                    <a:pt x="1536437" y="1348151"/>
                    <a:pt x="1542089" y="1360586"/>
                  </a:cubicBezTo>
                  <a:cubicBezTo>
                    <a:pt x="1558076" y="1395756"/>
                    <a:pt x="1576645" y="1429695"/>
                    <a:pt x="1593923" y="1464249"/>
                  </a:cubicBezTo>
                  <a:cubicBezTo>
                    <a:pt x="1602562" y="1481526"/>
                    <a:pt x="1613732" y="1497755"/>
                    <a:pt x="1619841" y="1516081"/>
                  </a:cubicBezTo>
                  <a:cubicBezTo>
                    <a:pt x="1637725" y="1569729"/>
                    <a:pt x="1625223" y="1543590"/>
                    <a:pt x="1658717" y="1593829"/>
                  </a:cubicBezTo>
                  <a:cubicBezTo>
                    <a:pt x="1691980" y="1726870"/>
                    <a:pt x="1646771" y="1561975"/>
                    <a:pt x="1697593" y="1697493"/>
                  </a:cubicBezTo>
                  <a:cubicBezTo>
                    <a:pt x="1703846" y="1714168"/>
                    <a:pt x="1706820" y="1731911"/>
                    <a:pt x="1710552" y="1749324"/>
                  </a:cubicBezTo>
                  <a:cubicBezTo>
                    <a:pt x="1719782" y="1792395"/>
                    <a:pt x="1722539" y="1837116"/>
                    <a:pt x="1736469" y="1878904"/>
                  </a:cubicBezTo>
                  <a:cubicBezTo>
                    <a:pt x="1740789" y="1891862"/>
                    <a:pt x="1746115" y="1904527"/>
                    <a:pt x="1749428" y="1917778"/>
                  </a:cubicBezTo>
                  <a:cubicBezTo>
                    <a:pt x="1754770" y="1939145"/>
                    <a:pt x="1757045" y="1961201"/>
                    <a:pt x="1762387" y="1982568"/>
                  </a:cubicBezTo>
                  <a:cubicBezTo>
                    <a:pt x="1765700" y="1995819"/>
                    <a:pt x="1771752" y="2008264"/>
                    <a:pt x="1775346" y="2021441"/>
                  </a:cubicBezTo>
                  <a:cubicBezTo>
                    <a:pt x="1784718" y="2055804"/>
                    <a:pt x="1789999" y="2091315"/>
                    <a:pt x="1801263" y="2125105"/>
                  </a:cubicBezTo>
                  <a:cubicBezTo>
                    <a:pt x="1805583" y="2138063"/>
                    <a:pt x="1808113" y="2151762"/>
                    <a:pt x="1814222" y="2163979"/>
                  </a:cubicBezTo>
                  <a:cubicBezTo>
                    <a:pt x="1830570" y="2196674"/>
                    <a:pt x="1841949" y="2204663"/>
                    <a:pt x="1866057" y="2228769"/>
                  </a:cubicBezTo>
                  <a:cubicBezTo>
                    <a:pt x="1870376" y="2241727"/>
                    <a:pt x="1872381" y="2255703"/>
                    <a:pt x="1879015" y="2267643"/>
                  </a:cubicBezTo>
                  <a:cubicBezTo>
                    <a:pt x="1894142" y="2294870"/>
                    <a:pt x="1913572" y="2319474"/>
                    <a:pt x="1930850" y="2345390"/>
                  </a:cubicBezTo>
                  <a:lnTo>
                    <a:pt x="1982685" y="2423138"/>
                  </a:lnTo>
                  <a:lnTo>
                    <a:pt x="2086355" y="2578634"/>
                  </a:lnTo>
                  <a:cubicBezTo>
                    <a:pt x="2106871" y="2609407"/>
                    <a:pt x="2127030" y="2641202"/>
                    <a:pt x="2151149" y="2669339"/>
                  </a:cubicBezTo>
                  <a:cubicBezTo>
                    <a:pt x="2163076" y="2683253"/>
                    <a:pt x="2177066" y="2695255"/>
                    <a:pt x="2190025" y="2708213"/>
                  </a:cubicBezTo>
                  <a:cubicBezTo>
                    <a:pt x="2220839" y="2800648"/>
                    <a:pt x="2177145" y="2688893"/>
                    <a:pt x="2241860" y="2785961"/>
                  </a:cubicBezTo>
                  <a:cubicBezTo>
                    <a:pt x="2309146" y="2886886"/>
                    <a:pt x="2200021" y="2770042"/>
                    <a:pt x="2280736" y="2850751"/>
                  </a:cubicBezTo>
                  <a:lnTo>
                    <a:pt x="2306653" y="2928499"/>
                  </a:lnTo>
                  <a:cubicBezTo>
                    <a:pt x="2310973" y="2941457"/>
                    <a:pt x="2305953" y="2967373"/>
                    <a:pt x="2319612" y="2967373"/>
                  </a:cubicBezTo>
                  <a:lnTo>
                    <a:pt x="2332571" y="2967373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34558" y="894099"/>
              <a:ext cx="3136431" cy="907058"/>
            </a:xfrm>
            <a:custGeom>
              <a:avLst/>
              <a:gdLst>
                <a:gd name="connsiteX0" fmla="*/ 2980926 w 3136431"/>
                <a:gd name="connsiteY0" fmla="*/ 712688 h 907058"/>
                <a:gd name="connsiteX1" fmla="*/ 3019802 w 3136431"/>
                <a:gd name="connsiteY1" fmla="*/ 647898 h 907058"/>
                <a:gd name="connsiteX2" fmla="*/ 3032761 w 3136431"/>
                <a:gd name="connsiteY2" fmla="*/ 609024 h 907058"/>
                <a:gd name="connsiteX3" fmla="*/ 3058678 w 3136431"/>
                <a:gd name="connsiteY3" fmla="*/ 570151 h 907058"/>
                <a:gd name="connsiteX4" fmla="*/ 3097555 w 3136431"/>
                <a:gd name="connsiteY4" fmla="*/ 505361 h 907058"/>
                <a:gd name="connsiteX5" fmla="*/ 3110513 w 3136431"/>
                <a:gd name="connsiteY5" fmla="*/ 466487 h 907058"/>
                <a:gd name="connsiteX6" fmla="*/ 3136431 w 3136431"/>
                <a:gd name="connsiteY6" fmla="*/ 440571 h 907058"/>
                <a:gd name="connsiteX7" fmla="*/ 3110513 w 3136431"/>
                <a:gd name="connsiteY7" fmla="*/ 388739 h 907058"/>
                <a:gd name="connsiteX8" fmla="*/ 3097555 w 3136431"/>
                <a:gd name="connsiteY8" fmla="*/ 349865 h 907058"/>
                <a:gd name="connsiteX9" fmla="*/ 3019802 w 3136431"/>
                <a:gd name="connsiteY9" fmla="*/ 323949 h 907058"/>
                <a:gd name="connsiteX10" fmla="*/ 2980926 w 3136431"/>
                <a:gd name="connsiteY10" fmla="*/ 298033 h 907058"/>
                <a:gd name="connsiteX11" fmla="*/ 2864298 w 3136431"/>
                <a:gd name="connsiteY11" fmla="*/ 259160 h 907058"/>
                <a:gd name="connsiteX12" fmla="*/ 2825421 w 3136431"/>
                <a:gd name="connsiteY12" fmla="*/ 246202 h 907058"/>
                <a:gd name="connsiteX13" fmla="*/ 2773587 w 3136431"/>
                <a:gd name="connsiteY13" fmla="*/ 220286 h 907058"/>
                <a:gd name="connsiteX14" fmla="*/ 2721752 w 3136431"/>
                <a:gd name="connsiteY14" fmla="*/ 207328 h 907058"/>
                <a:gd name="connsiteX15" fmla="*/ 2643999 w 3136431"/>
                <a:gd name="connsiteY15" fmla="*/ 181412 h 907058"/>
                <a:gd name="connsiteX16" fmla="*/ 2592164 w 3136431"/>
                <a:gd name="connsiteY16" fmla="*/ 168454 h 907058"/>
                <a:gd name="connsiteX17" fmla="*/ 2553288 w 3136431"/>
                <a:gd name="connsiteY17" fmla="*/ 155496 h 907058"/>
                <a:gd name="connsiteX18" fmla="*/ 2501453 w 3136431"/>
                <a:gd name="connsiteY18" fmla="*/ 142538 h 907058"/>
                <a:gd name="connsiteX19" fmla="*/ 2462577 w 3136431"/>
                <a:gd name="connsiteY19" fmla="*/ 129580 h 907058"/>
                <a:gd name="connsiteX20" fmla="*/ 2371866 w 3136431"/>
                <a:gd name="connsiteY20" fmla="*/ 116622 h 907058"/>
                <a:gd name="connsiteX21" fmla="*/ 2294114 w 3136431"/>
                <a:gd name="connsiteY21" fmla="*/ 103664 h 907058"/>
                <a:gd name="connsiteX22" fmla="*/ 2086774 w 3136431"/>
                <a:gd name="connsiteY22" fmla="*/ 77748 h 907058"/>
                <a:gd name="connsiteX23" fmla="*/ 2021981 w 3136431"/>
                <a:gd name="connsiteY23" fmla="*/ 64790 h 907058"/>
                <a:gd name="connsiteX24" fmla="*/ 1931269 w 3136431"/>
                <a:gd name="connsiteY24" fmla="*/ 51832 h 907058"/>
                <a:gd name="connsiteX25" fmla="*/ 1853517 w 3136431"/>
                <a:gd name="connsiteY25" fmla="*/ 38874 h 907058"/>
                <a:gd name="connsiteX26" fmla="*/ 1749847 w 3136431"/>
                <a:gd name="connsiteY26" fmla="*/ 25916 h 907058"/>
                <a:gd name="connsiteX27" fmla="*/ 1698012 w 3136431"/>
                <a:gd name="connsiteY27" fmla="*/ 12958 h 907058"/>
                <a:gd name="connsiteX28" fmla="*/ 1490673 w 3136431"/>
                <a:gd name="connsiteY28" fmla="*/ 0 h 907058"/>
                <a:gd name="connsiteX29" fmla="*/ 1166705 w 3136431"/>
                <a:gd name="connsiteY29" fmla="*/ 12958 h 907058"/>
                <a:gd name="connsiteX30" fmla="*/ 972324 w 3136431"/>
                <a:gd name="connsiteY30" fmla="*/ 51832 h 907058"/>
                <a:gd name="connsiteX31" fmla="*/ 933448 w 3136431"/>
                <a:gd name="connsiteY31" fmla="*/ 64790 h 907058"/>
                <a:gd name="connsiteX32" fmla="*/ 803860 w 3136431"/>
                <a:gd name="connsiteY32" fmla="*/ 103664 h 907058"/>
                <a:gd name="connsiteX33" fmla="*/ 764984 w 3136431"/>
                <a:gd name="connsiteY33" fmla="*/ 116622 h 907058"/>
                <a:gd name="connsiteX34" fmla="*/ 674273 w 3136431"/>
                <a:gd name="connsiteY34" fmla="*/ 168454 h 907058"/>
                <a:gd name="connsiteX35" fmla="*/ 635397 w 3136431"/>
                <a:gd name="connsiteY35" fmla="*/ 181412 h 907058"/>
                <a:gd name="connsiteX36" fmla="*/ 570603 w 3136431"/>
                <a:gd name="connsiteY36" fmla="*/ 233244 h 907058"/>
                <a:gd name="connsiteX37" fmla="*/ 492851 w 3136431"/>
                <a:gd name="connsiteY37" fmla="*/ 272117 h 907058"/>
                <a:gd name="connsiteX38" fmla="*/ 479892 w 3136431"/>
                <a:gd name="connsiteY38" fmla="*/ 310991 h 907058"/>
                <a:gd name="connsiteX39" fmla="*/ 402140 w 3136431"/>
                <a:gd name="connsiteY39" fmla="*/ 388739 h 907058"/>
                <a:gd name="connsiteX40" fmla="*/ 337346 w 3136431"/>
                <a:gd name="connsiteY40" fmla="*/ 336907 h 907058"/>
                <a:gd name="connsiteX41" fmla="*/ 259594 w 3136431"/>
                <a:gd name="connsiteY41" fmla="*/ 298033 h 907058"/>
                <a:gd name="connsiteX42" fmla="*/ 181842 w 3136431"/>
                <a:gd name="connsiteY42" fmla="*/ 259160 h 907058"/>
                <a:gd name="connsiteX43" fmla="*/ 117048 w 3136431"/>
                <a:gd name="connsiteY43" fmla="*/ 220286 h 907058"/>
                <a:gd name="connsiteX44" fmla="*/ 39296 w 3136431"/>
                <a:gd name="connsiteY44" fmla="*/ 181412 h 907058"/>
                <a:gd name="connsiteX45" fmla="*/ 420 w 3136431"/>
                <a:gd name="connsiteY45" fmla="*/ 194370 h 907058"/>
                <a:gd name="connsiteX46" fmla="*/ 26337 w 3136431"/>
                <a:gd name="connsiteY46" fmla="*/ 233244 h 907058"/>
                <a:gd name="connsiteX47" fmla="*/ 39296 w 3136431"/>
                <a:gd name="connsiteY47" fmla="*/ 272117 h 907058"/>
                <a:gd name="connsiteX48" fmla="*/ 91131 w 3136431"/>
                <a:gd name="connsiteY48" fmla="*/ 349865 h 907058"/>
                <a:gd name="connsiteX49" fmla="*/ 155924 w 3136431"/>
                <a:gd name="connsiteY49" fmla="*/ 544235 h 907058"/>
                <a:gd name="connsiteX50" fmla="*/ 181842 w 3136431"/>
                <a:gd name="connsiteY50" fmla="*/ 621982 h 907058"/>
                <a:gd name="connsiteX51" fmla="*/ 220718 w 3136431"/>
                <a:gd name="connsiteY51" fmla="*/ 699730 h 907058"/>
                <a:gd name="connsiteX52" fmla="*/ 233677 w 3136431"/>
                <a:gd name="connsiteY52" fmla="*/ 751562 h 907058"/>
                <a:gd name="connsiteX53" fmla="*/ 246635 w 3136431"/>
                <a:gd name="connsiteY53" fmla="*/ 790436 h 907058"/>
                <a:gd name="connsiteX54" fmla="*/ 272553 w 3136431"/>
                <a:gd name="connsiteY54" fmla="*/ 894100 h 907058"/>
                <a:gd name="connsiteX55" fmla="*/ 402140 w 3136431"/>
                <a:gd name="connsiteY55" fmla="*/ 855226 h 907058"/>
                <a:gd name="connsiteX56" fmla="*/ 441016 w 3136431"/>
                <a:gd name="connsiteY56" fmla="*/ 842268 h 907058"/>
                <a:gd name="connsiteX57" fmla="*/ 479892 w 3136431"/>
                <a:gd name="connsiteY57" fmla="*/ 829310 h 907058"/>
                <a:gd name="connsiteX58" fmla="*/ 1037117 w 3136431"/>
                <a:gd name="connsiteY58" fmla="*/ 829310 h 907058"/>
                <a:gd name="connsiteX59" fmla="*/ 1011200 w 3136431"/>
                <a:gd name="connsiteY59" fmla="*/ 790436 h 907058"/>
                <a:gd name="connsiteX60" fmla="*/ 972324 w 3136431"/>
                <a:gd name="connsiteY60" fmla="*/ 764520 h 907058"/>
                <a:gd name="connsiteX61" fmla="*/ 946406 w 3136431"/>
                <a:gd name="connsiteY61" fmla="*/ 738604 h 907058"/>
                <a:gd name="connsiteX62" fmla="*/ 868654 w 3136431"/>
                <a:gd name="connsiteY62" fmla="*/ 699730 h 907058"/>
                <a:gd name="connsiteX63" fmla="*/ 803860 w 3136431"/>
                <a:gd name="connsiteY63" fmla="*/ 647898 h 907058"/>
                <a:gd name="connsiteX64" fmla="*/ 726108 w 3136431"/>
                <a:gd name="connsiteY64" fmla="*/ 596066 h 907058"/>
                <a:gd name="connsiteX65" fmla="*/ 700191 w 3136431"/>
                <a:gd name="connsiteY65" fmla="*/ 557193 h 907058"/>
                <a:gd name="connsiteX66" fmla="*/ 726108 w 3136431"/>
                <a:gd name="connsiteY66" fmla="*/ 518319 h 907058"/>
                <a:gd name="connsiteX67" fmla="*/ 764984 w 3136431"/>
                <a:gd name="connsiteY67" fmla="*/ 505361 h 907058"/>
                <a:gd name="connsiteX68" fmla="*/ 842737 w 3136431"/>
                <a:gd name="connsiteY68" fmla="*/ 466487 h 907058"/>
                <a:gd name="connsiteX69" fmla="*/ 881613 w 3136431"/>
                <a:gd name="connsiteY69" fmla="*/ 440571 h 907058"/>
                <a:gd name="connsiteX70" fmla="*/ 998241 w 3136431"/>
                <a:gd name="connsiteY70" fmla="*/ 401697 h 907058"/>
                <a:gd name="connsiteX71" fmla="*/ 1075994 w 3136431"/>
                <a:gd name="connsiteY71" fmla="*/ 375781 h 907058"/>
                <a:gd name="connsiteX72" fmla="*/ 1114870 w 3136431"/>
                <a:gd name="connsiteY72" fmla="*/ 362823 h 907058"/>
                <a:gd name="connsiteX73" fmla="*/ 1179663 w 3136431"/>
                <a:gd name="connsiteY73" fmla="*/ 349865 h 907058"/>
                <a:gd name="connsiteX74" fmla="*/ 1490673 w 3136431"/>
                <a:gd name="connsiteY74" fmla="*/ 362823 h 907058"/>
                <a:gd name="connsiteX75" fmla="*/ 1529549 w 3136431"/>
                <a:gd name="connsiteY75" fmla="*/ 375781 h 907058"/>
                <a:gd name="connsiteX76" fmla="*/ 1659136 w 3136431"/>
                <a:gd name="connsiteY76" fmla="*/ 414655 h 907058"/>
                <a:gd name="connsiteX77" fmla="*/ 1710971 w 3136431"/>
                <a:gd name="connsiteY77" fmla="*/ 440571 h 907058"/>
                <a:gd name="connsiteX78" fmla="*/ 1801682 w 3136431"/>
                <a:gd name="connsiteY78" fmla="*/ 466487 h 907058"/>
                <a:gd name="connsiteX79" fmla="*/ 1892393 w 3136431"/>
                <a:gd name="connsiteY79" fmla="*/ 505361 h 907058"/>
                <a:gd name="connsiteX80" fmla="*/ 1970146 w 3136431"/>
                <a:gd name="connsiteY80" fmla="*/ 531277 h 907058"/>
                <a:gd name="connsiteX81" fmla="*/ 2060857 w 3136431"/>
                <a:gd name="connsiteY81" fmla="*/ 570151 h 907058"/>
                <a:gd name="connsiteX82" fmla="*/ 2112692 w 3136431"/>
                <a:gd name="connsiteY82" fmla="*/ 609024 h 907058"/>
                <a:gd name="connsiteX83" fmla="*/ 2190444 w 3136431"/>
                <a:gd name="connsiteY83" fmla="*/ 634940 h 907058"/>
                <a:gd name="connsiteX84" fmla="*/ 2268196 w 3136431"/>
                <a:gd name="connsiteY84" fmla="*/ 673814 h 907058"/>
                <a:gd name="connsiteX85" fmla="*/ 2307072 w 3136431"/>
                <a:gd name="connsiteY85" fmla="*/ 699730 h 907058"/>
                <a:gd name="connsiteX86" fmla="*/ 2358907 w 3136431"/>
                <a:gd name="connsiteY86" fmla="*/ 712688 h 907058"/>
                <a:gd name="connsiteX87" fmla="*/ 2410742 w 3136431"/>
                <a:gd name="connsiteY87" fmla="*/ 738604 h 907058"/>
                <a:gd name="connsiteX88" fmla="*/ 2449618 w 3136431"/>
                <a:gd name="connsiteY88" fmla="*/ 751562 h 907058"/>
                <a:gd name="connsiteX89" fmla="*/ 2488495 w 3136431"/>
                <a:gd name="connsiteY89" fmla="*/ 777478 h 907058"/>
                <a:gd name="connsiteX90" fmla="*/ 2527371 w 3136431"/>
                <a:gd name="connsiteY90" fmla="*/ 790436 h 907058"/>
                <a:gd name="connsiteX91" fmla="*/ 2566247 w 3136431"/>
                <a:gd name="connsiteY91" fmla="*/ 816352 h 907058"/>
                <a:gd name="connsiteX92" fmla="*/ 2643999 w 3136431"/>
                <a:gd name="connsiteY92" fmla="*/ 842268 h 907058"/>
                <a:gd name="connsiteX93" fmla="*/ 2682875 w 3136431"/>
                <a:gd name="connsiteY93" fmla="*/ 855226 h 907058"/>
                <a:gd name="connsiteX94" fmla="*/ 2708793 w 3136431"/>
                <a:gd name="connsiteY94" fmla="*/ 881142 h 907058"/>
                <a:gd name="connsiteX95" fmla="*/ 2786545 w 3136431"/>
                <a:gd name="connsiteY95" fmla="*/ 907058 h 907058"/>
                <a:gd name="connsiteX96" fmla="*/ 2864298 w 3136431"/>
                <a:gd name="connsiteY96" fmla="*/ 803394 h 907058"/>
                <a:gd name="connsiteX97" fmla="*/ 2890215 w 3136431"/>
                <a:gd name="connsiteY97" fmla="*/ 764520 h 907058"/>
                <a:gd name="connsiteX98" fmla="*/ 2929091 w 3136431"/>
                <a:gd name="connsiteY98" fmla="*/ 751562 h 907058"/>
                <a:gd name="connsiteX99" fmla="*/ 2942050 w 3136431"/>
                <a:gd name="connsiteY99" fmla="*/ 712688 h 907058"/>
                <a:gd name="connsiteX100" fmla="*/ 2980926 w 3136431"/>
                <a:gd name="connsiteY100" fmla="*/ 712688 h 90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136431" h="907058">
                  <a:moveTo>
                    <a:pt x="2980926" y="712688"/>
                  </a:moveTo>
                  <a:cubicBezTo>
                    <a:pt x="2993885" y="701890"/>
                    <a:pt x="3008538" y="670425"/>
                    <a:pt x="3019802" y="647898"/>
                  </a:cubicBezTo>
                  <a:cubicBezTo>
                    <a:pt x="3025911" y="635681"/>
                    <a:pt x="3026652" y="621241"/>
                    <a:pt x="3032761" y="609024"/>
                  </a:cubicBezTo>
                  <a:cubicBezTo>
                    <a:pt x="3039726" y="595095"/>
                    <a:pt x="3051713" y="584080"/>
                    <a:pt x="3058678" y="570151"/>
                  </a:cubicBezTo>
                  <a:cubicBezTo>
                    <a:pt x="3092323" y="502866"/>
                    <a:pt x="3046932" y="555980"/>
                    <a:pt x="3097555" y="505361"/>
                  </a:cubicBezTo>
                  <a:cubicBezTo>
                    <a:pt x="3101874" y="492403"/>
                    <a:pt x="3103485" y="478199"/>
                    <a:pt x="3110513" y="466487"/>
                  </a:cubicBezTo>
                  <a:cubicBezTo>
                    <a:pt x="3116799" y="456011"/>
                    <a:pt x="3136431" y="452788"/>
                    <a:pt x="3136431" y="440571"/>
                  </a:cubicBezTo>
                  <a:cubicBezTo>
                    <a:pt x="3136431" y="421254"/>
                    <a:pt x="3118123" y="406494"/>
                    <a:pt x="3110513" y="388739"/>
                  </a:cubicBezTo>
                  <a:cubicBezTo>
                    <a:pt x="3105132" y="376185"/>
                    <a:pt x="3108670" y="357804"/>
                    <a:pt x="3097555" y="349865"/>
                  </a:cubicBezTo>
                  <a:cubicBezTo>
                    <a:pt x="3075324" y="333986"/>
                    <a:pt x="3042534" y="339103"/>
                    <a:pt x="3019802" y="323949"/>
                  </a:cubicBezTo>
                  <a:cubicBezTo>
                    <a:pt x="3006843" y="315310"/>
                    <a:pt x="2995158" y="304358"/>
                    <a:pt x="2980926" y="298033"/>
                  </a:cubicBezTo>
                  <a:cubicBezTo>
                    <a:pt x="2980902" y="298022"/>
                    <a:pt x="2883749" y="265643"/>
                    <a:pt x="2864298" y="259160"/>
                  </a:cubicBezTo>
                  <a:cubicBezTo>
                    <a:pt x="2851339" y="254841"/>
                    <a:pt x="2837639" y="252311"/>
                    <a:pt x="2825421" y="246202"/>
                  </a:cubicBezTo>
                  <a:cubicBezTo>
                    <a:pt x="2808143" y="237563"/>
                    <a:pt x="2791674" y="227068"/>
                    <a:pt x="2773587" y="220286"/>
                  </a:cubicBezTo>
                  <a:cubicBezTo>
                    <a:pt x="2756911" y="214033"/>
                    <a:pt x="2738811" y="212445"/>
                    <a:pt x="2721752" y="207328"/>
                  </a:cubicBezTo>
                  <a:cubicBezTo>
                    <a:pt x="2695585" y="199478"/>
                    <a:pt x="2670503" y="188038"/>
                    <a:pt x="2643999" y="181412"/>
                  </a:cubicBezTo>
                  <a:cubicBezTo>
                    <a:pt x="2626721" y="177093"/>
                    <a:pt x="2609289" y="173347"/>
                    <a:pt x="2592164" y="168454"/>
                  </a:cubicBezTo>
                  <a:cubicBezTo>
                    <a:pt x="2579030" y="164702"/>
                    <a:pt x="2566422" y="159248"/>
                    <a:pt x="2553288" y="155496"/>
                  </a:cubicBezTo>
                  <a:cubicBezTo>
                    <a:pt x="2536163" y="150603"/>
                    <a:pt x="2518578" y="147431"/>
                    <a:pt x="2501453" y="142538"/>
                  </a:cubicBezTo>
                  <a:cubicBezTo>
                    <a:pt x="2488319" y="138786"/>
                    <a:pt x="2475971" y="132259"/>
                    <a:pt x="2462577" y="129580"/>
                  </a:cubicBezTo>
                  <a:cubicBezTo>
                    <a:pt x="2432626" y="123590"/>
                    <a:pt x="2402055" y="121266"/>
                    <a:pt x="2371866" y="116622"/>
                  </a:cubicBezTo>
                  <a:cubicBezTo>
                    <a:pt x="2345897" y="112627"/>
                    <a:pt x="2320158" y="107136"/>
                    <a:pt x="2294114" y="103664"/>
                  </a:cubicBezTo>
                  <a:cubicBezTo>
                    <a:pt x="2167536" y="86788"/>
                    <a:pt x="2200272" y="96663"/>
                    <a:pt x="2086774" y="77748"/>
                  </a:cubicBezTo>
                  <a:cubicBezTo>
                    <a:pt x="2065048" y="74127"/>
                    <a:pt x="2043707" y="68411"/>
                    <a:pt x="2021981" y="64790"/>
                  </a:cubicBezTo>
                  <a:cubicBezTo>
                    <a:pt x="1991852" y="59769"/>
                    <a:pt x="1961458" y="56476"/>
                    <a:pt x="1931269" y="51832"/>
                  </a:cubicBezTo>
                  <a:cubicBezTo>
                    <a:pt x="1905300" y="47837"/>
                    <a:pt x="1879528" y="42590"/>
                    <a:pt x="1853517" y="38874"/>
                  </a:cubicBezTo>
                  <a:cubicBezTo>
                    <a:pt x="1819041" y="33949"/>
                    <a:pt x="1784199" y="31641"/>
                    <a:pt x="1749847" y="25916"/>
                  </a:cubicBezTo>
                  <a:cubicBezTo>
                    <a:pt x="1732279" y="22988"/>
                    <a:pt x="1715734" y="14730"/>
                    <a:pt x="1698012" y="12958"/>
                  </a:cubicBezTo>
                  <a:cubicBezTo>
                    <a:pt x="1629108" y="6068"/>
                    <a:pt x="1559786" y="4319"/>
                    <a:pt x="1490673" y="0"/>
                  </a:cubicBezTo>
                  <a:cubicBezTo>
                    <a:pt x="1382684" y="4319"/>
                    <a:pt x="1274570" y="6217"/>
                    <a:pt x="1166705" y="12958"/>
                  </a:cubicBezTo>
                  <a:cubicBezTo>
                    <a:pt x="1113280" y="16297"/>
                    <a:pt x="1021021" y="35600"/>
                    <a:pt x="972324" y="51832"/>
                  </a:cubicBezTo>
                  <a:cubicBezTo>
                    <a:pt x="959365" y="56151"/>
                    <a:pt x="946582" y="61038"/>
                    <a:pt x="933448" y="64790"/>
                  </a:cubicBezTo>
                  <a:cubicBezTo>
                    <a:pt x="796354" y="103958"/>
                    <a:pt x="988636" y="42076"/>
                    <a:pt x="803860" y="103664"/>
                  </a:cubicBezTo>
                  <a:cubicBezTo>
                    <a:pt x="790901" y="107983"/>
                    <a:pt x="776350" y="109045"/>
                    <a:pt x="764984" y="116622"/>
                  </a:cubicBezTo>
                  <a:cubicBezTo>
                    <a:pt x="725940" y="142650"/>
                    <a:pt x="720309" y="148725"/>
                    <a:pt x="674273" y="168454"/>
                  </a:cubicBezTo>
                  <a:cubicBezTo>
                    <a:pt x="661718" y="173835"/>
                    <a:pt x="647615" y="175304"/>
                    <a:pt x="635397" y="181412"/>
                  </a:cubicBezTo>
                  <a:cubicBezTo>
                    <a:pt x="582218" y="208000"/>
                    <a:pt x="610780" y="201105"/>
                    <a:pt x="570603" y="233244"/>
                  </a:cubicBezTo>
                  <a:cubicBezTo>
                    <a:pt x="534715" y="261953"/>
                    <a:pt x="533913" y="258431"/>
                    <a:pt x="492851" y="272117"/>
                  </a:cubicBezTo>
                  <a:cubicBezTo>
                    <a:pt x="488531" y="285075"/>
                    <a:pt x="488278" y="300209"/>
                    <a:pt x="479892" y="310991"/>
                  </a:cubicBezTo>
                  <a:cubicBezTo>
                    <a:pt x="457389" y="339922"/>
                    <a:pt x="402140" y="388739"/>
                    <a:pt x="402140" y="388739"/>
                  </a:cubicBezTo>
                  <a:cubicBezTo>
                    <a:pt x="282483" y="308972"/>
                    <a:pt x="429672" y="410763"/>
                    <a:pt x="337346" y="336907"/>
                  </a:cubicBezTo>
                  <a:cubicBezTo>
                    <a:pt x="275448" y="287392"/>
                    <a:pt x="323468" y="329968"/>
                    <a:pt x="259594" y="298033"/>
                  </a:cubicBezTo>
                  <a:cubicBezTo>
                    <a:pt x="159119" y="247798"/>
                    <a:pt x="279551" y="291726"/>
                    <a:pt x="181842" y="259160"/>
                  </a:cubicBezTo>
                  <a:cubicBezTo>
                    <a:pt x="131218" y="208540"/>
                    <a:pt x="184338" y="253929"/>
                    <a:pt x="117048" y="220286"/>
                  </a:cubicBezTo>
                  <a:cubicBezTo>
                    <a:pt x="16565" y="170047"/>
                    <a:pt x="137012" y="213982"/>
                    <a:pt x="39296" y="181412"/>
                  </a:cubicBezTo>
                  <a:cubicBezTo>
                    <a:pt x="26337" y="185731"/>
                    <a:pt x="3733" y="181118"/>
                    <a:pt x="420" y="194370"/>
                  </a:cubicBezTo>
                  <a:cubicBezTo>
                    <a:pt x="-3357" y="209479"/>
                    <a:pt x="19372" y="219315"/>
                    <a:pt x="26337" y="233244"/>
                  </a:cubicBezTo>
                  <a:cubicBezTo>
                    <a:pt x="32446" y="245461"/>
                    <a:pt x="32662" y="260177"/>
                    <a:pt x="39296" y="272117"/>
                  </a:cubicBezTo>
                  <a:cubicBezTo>
                    <a:pt x="54423" y="299345"/>
                    <a:pt x="91131" y="349865"/>
                    <a:pt x="91131" y="349865"/>
                  </a:cubicBezTo>
                  <a:lnTo>
                    <a:pt x="155924" y="544235"/>
                  </a:lnTo>
                  <a:cubicBezTo>
                    <a:pt x="155924" y="544236"/>
                    <a:pt x="181841" y="621981"/>
                    <a:pt x="181842" y="621982"/>
                  </a:cubicBezTo>
                  <a:cubicBezTo>
                    <a:pt x="210238" y="664574"/>
                    <a:pt x="207305" y="652788"/>
                    <a:pt x="220718" y="699730"/>
                  </a:cubicBezTo>
                  <a:cubicBezTo>
                    <a:pt x="225611" y="716854"/>
                    <a:pt x="228784" y="734438"/>
                    <a:pt x="233677" y="751562"/>
                  </a:cubicBezTo>
                  <a:cubicBezTo>
                    <a:pt x="237430" y="764695"/>
                    <a:pt x="243041" y="777258"/>
                    <a:pt x="246635" y="790436"/>
                  </a:cubicBezTo>
                  <a:cubicBezTo>
                    <a:pt x="256007" y="824799"/>
                    <a:pt x="272553" y="894100"/>
                    <a:pt x="272553" y="894100"/>
                  </a:cubicBezTo>
                  <a:cubicBezTo>
                    <a:pt x="350892" y="874516"/>
                    <a:pt x="307492" y="886774"/>
                    <a:pt x="402140" y="855226"/>
                  </a:cubicBezTo>
                  <a:lnTo>
                    <a:pt x="441016" y="842268"/>
                  </a:lnTo>
                  <a:lnTo>
                    <a:pt x="479892" y="829310"/>
                  </a:lnTo>
                  <a:cubicBezTo>
                    <a:pt x="610944" y="835267"/>
                    <a:pt x="903621" y="857413"/>
                    <a:pt x="1037117" y="829310"/>
                  </a:cubicBezTo>
                  <a:cubicBezTo>
                    <a:pt x="1052357" y="826102"/>
                    <a:pt x="1022213" y="801448"/>
                    <a:pt x="1011200" y="790436"/>
                  </a:cubicBezTo>
                  <a:cubicBezTo>
                    <a:pt x="1000187" y="779424"/>
                    <a:pt x="984486" y="774249"/>
                    <a:pt x="972324" y="764520"/>
                  </a:cubicBezTo>
                  <a:cubicBezTo>
                    <a:pt x="962784" y="756888"/>
                    <a:pt x="955946" y="746236"/>
                    <a:pt x="946406" y="738604"/>
                  </a:cubicBezTo>
                  <a:cubicBezTo>
                    <a:pt x="910518" y="709896"/>
                    <a:pt x="909715" y="713416"/>
                    <a:pt x="868654" y="699730"/>
                  </a:cubicBezTo>
                  <a:cubicBezTo>
                    <a:pt x="820767" y="627902"/>
                    <a:pt x="870136" y="684716"/>
                    <a:pt x="803860" y="647898"/>
                  </a:cubicBezTo>
                  <a:cubicBezTo>
                    <a:pt x="776631" y="632772"/>
                    <a:pt x="726108" y="596066"/>
                    <a:pt x="726108" y="596066"/>
                  </a:cubicBezTo>
                  <a:cubicBezTo>
                    <a:pt x="717469" y="583108"/>
                    <a:pt x="700191" y="572766"/>
                    <a:pt x="700191" y="557193"/>
                  </a:cubicBezTo>
                  <a:cubicBezTo>
                    <a:pt x="700191" y="541619"/>
                    <a:pt x="713947" y="528048"/>
                    <a:pt x="726108" y="518319"/>
                  </a:cubicBezTo>
                  <a:cubicBezTo>
                    <a:pt x="736775" y="509786"/>
                    <a:pt x="752766" y="511469"/>
                    <a:pt x="764984" y="505361"/>
                  </a:cubicBezTo>
                  <a:cubicBezTo>
                    <a:pt x="865465" y="455123"/>
                    <a:pt x="745021" y="499057"/>
                    <a:pt x="842737" y="466487"/>
                  </a:cubicBezTo>
                  <a:cubicBezTo>
                    <a:pt x="855696" y="457848"/>
                    <a:pt x="867381" y="446896"/>
                    <a:pt x="881613" y="440571"/>
                  </a:cubicBezTo>
                  <a:lnTo>
                    <a:pt x="998241" y="401697"/>
                  </a:lnTo>
                  <a:lnTo>
                    <a:pt x="1075994" y="375781"/>
                  </a:lnTo>
                  <a:cubicBezTo>
                    <a:pt x="1088953" y="371462"/>
                    <a:pt x="1101476" y="365502"/>
                    <a:pt x="1114870" y="362823"/>
                  </a:cubicBezTo>
                  <a:lnTo>
                    <a:pt x="1179663" y="349865"/>
                  </a:lnTo>
                  <a:cubicBezTo>
                    <a:pt x="1283333" y="354184"/>
                    <a:pt x="1387197" y="355159"/>
                    <a:pt x="1490673" y="362823"/>
                  </a:cubicBezTo>
                  <a:cubicBezTo>
                    <a:pt x="1504295" y="363832"/>
                    <a:pt x="1516415" y="372029"/>
                    <a:pt x="1529549" y="375781"/>
                  </a:cubicBezTo>
                  <a:cubicBezTo>
                    <a:pt x="1572953" y="388181"/>
                    <a:pt x="1618074" y="394125"/>
                    <a:pt x="1659136" y="414655"/>
                  </a:cubicBezTo>
                  <a:cubicBezTo>
                    <a:pt x="1676414" y="423294"/>
                    <a:pt x="1693215" y="432962"/>
                    <a:pt x="1710971" y="440571"/>
                  </a:cubicBezTo>
                  <a:cubicBezTo>
                    <a:pt x="1742042" y="453886"/>
                    <a:pt x="1768802" y="457093"/>
                    <a:pt x="1801682" y="466487"/>
                  </a:cubicBezTo>
                  <a:cubicBezTo>
                    <a:pt x="1874681" y="487343"/>
                    <a:pt x="1806001" y="470806"/>
                    <a:pt x="1892393" y="505361"/>
                  </a:cubicBezTo>
                  <a:cubicBezTo>
                    <a:pt x="1917759" y="515507"/>
                    <a:pt x="1970146" y="531277"/>
                    <a:pt x="1970146" y="531277"/>
                  </a:cubicBezTo>
                  <a:cubicBezTo>
                    <a:pt x="2111640" y="625602"/>
                    <a:pt x="1893509" y="486483"/>
                    <a:pt x="2060857" y="570151"/>
                  </a:cubicBezTo>
                  <a:cubicBezTo>
                    <a:pt x="2080174" y="579809"/>
                    <a:pt x="2093375" y="599366"/>
                    <a:pt x="2112692" y="609024"/>
                  </a:cubicBezTo>
                  <a:cubicBezTo>
                    <a:pt x="2137127" y="621241"/>
                    <a:pt x="2167713" y="619787"/>
                    <a:pt x="2190444" y="634940"/>
                  </a:cubicBezTo>
                  <a:cubicBezTo>
                    <a:pt x="2301857" y="709211"/>
                    <a:pt x="2160894" y="620166"/>
                    <a:pt x="2268196" y="673814"/>
                  </a:cubicBezTo>
                  <a:cubicBezTo>
                    <a:pt x="2282126" y="680779"/>
                    <a:pt x="2292757" y="693595"/>
                    <a:pt x="2307072" y="699730"/>
                  </a:cubicBezTo>
                  <a:cubicBezTo>
                    <a:pt x="2323442" y="706745"/>
                    <a:pt x="2342231" y="706435"/>
                    <a:pt x="2358907" y="712688"/>
                  </a:cubicBezTo>
                  <a:cubicBezTo>
                    <a:pt x="2376995" y="719470"/>
                    <a:pt x="2392986" y="730995"/>
                    <a:pt x="2410742" y="738604"/>
                  </a:cubicBezTo>
                  <a:cubicBezTo>
                    <a:pt x="2423297" y="743985"/>
                    <a:pt x="2437400" y="745454"/>
                    <a:pt x="2449618" y="751562"/>
                  </a:cubicBezTo>
                  <a:cubicBezTo>
                    <a:pt x="2463548" y="758527"/>
                    <a:pt x="2474565" y="770513"/>
                    <a:pt x="2488495" y="777478"/>
                  </a:cubicBezTo>
                  <a:cubicBezTo>
                    <a:pt x="2500713" y="783586"/>
                    <a:pt x="2515153" y="784328"/>
                    <a:pt x="2527371" y="790436"/>
                  </a:cubicBezTo>
                  <a:cubicBezTo>
                    <a:pt x="2541301" y="797401"/>
                    <a:pt x="2552015" y="810027"/>
                    <a:pt x="2566247" y="816352"/>
                  </a:cubicBezTo>
                  <a:cubicBezTo>
                    <a:pt x="2591212" y="827447"/>
                    <a:pt x="2618082" y="833629"/>
                    <a:pt x="2643999" y="842268"/>
                  </a:cubicBezTo>
                  <a:lnTo>
                    <a:pt x="2682875" y="855226"/>
                  </a:lnTo>
                  <a:cubicBezTo>
                    <a:pt x="2691514" y="863865"/>
                    <a:pt x="2697865" y="875678"/>
                    <a:pt x="2708793" y="881142"/>
                  </a:cubicBezTo>
                  <a:cubicBezTo>
                    <a:pt x="2733228" y="893359"/>
                    <a:pt x="2786545" y="907058"/>
                    <a:pt x="2786545" y="907058"/>
                  </a:cubicBezTo>
                  <a:cubicBezTo>
                    <a:pt x="2834488" y="859119"/>
                    <a:pt x="2805687" y="891306"/>
                    <a:pt x="2864298" y="803394"/>
                  </a:cubicBezTo>
                  <a:cubicBezTo>
                    <a:pt x="2872937" y="790436"/>
                    <a:pt x="2875440" y="769445"/>
                    <a:pt x="2890215" y="764520"/>
                  </a:cubicBezTo>
                  <a:lnTo>
                    <a:pt x="2929091" y="751562"/>
                  </a:lnTo>
                  <a:cubicBezTo>
                    <a:pt x="2933411" y="738604"/>
                    <a:pt x="2932391" y="722346"/>
                    <a:pt x="2942050" y="712688"/>
                  </a:cubicBezTo>
                  <a:cubicBezTo>
                    <a:pt x="2955710" y="699029"/>
                    <a:pt x="2967967" y="723486"/>
                    <a:pt x="2980926" y="712688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3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47883" y="3374539"/>
            <a:ext cx="833886" cy="937143"/>
            <a:chOff x="983118" y="3637052"/>
            <a:chExt cx="833886" cy="937143"/>
          </a:xfrm>
        </p:grpSpPr>
        <p:sp>
          <p:nvSpPr>
            <p:cNvPr id="6" name="Freeform 5"/>
            <p:cNvSpPr/>
            <p:nvPr/>
          </p:nvSpPr>
          <p:spPr>
            <a:xfrm>
              <a:off x="983118" y="3637052"/>
              <a:ext cx="833886" cy="937143"/>
            </a:xfrm>
            <a:custGeom>
              <a:avLst/>
              <a:gdLst>
                <a:gd name="connsiteX0" fmla="*/ 27916 w 833886"/>
                <a:gd name="connsiteY0" fmla="*/ 98632 h 937143"/>
                <a:gd name="connsiteX1" fmla="*/ 3257 w 833886"/>
                <a:gd name="connsiteY1" fmla="*/ 160277 h 937143"/>
                <a:gd name="connsiteX2" fmla="*/ 27916 w 833886"/>
                <a:gd name="connsiteY2" fmla="*/ 591791 h 937143"/>
                <a:gd name="connsiteX3" fmla="*/ 40246 w 833886"/>
                <a:gd name="connsiteY3" fmla="*/ 801384 h 937143"/>
                <a:gd name="connsiteX4" fmla="*/ 163542 w 833886"/>
                <a:gd name="connsiteY4" fmla="*/ 900016 h 937143"/>
                <a:gd name="connsiteX5" fmla="*/ 262180 w 833886"/>
                <a:gd name="connsiteY5" fmla="*/ 924674 h 937143"/>
                <a:gd name="connsiteX6" fmla="*/ 299169 w 833886"/>
                <a:gd name="connsiteY6" fmla="*/ 912345 h 937143"/>
                <a:gd name="connsiteX7" fmla="*/ 422466 w 833886"/>
                <a:gd name="connsiteY7" fmla="*/ 937003 h 937143"/>
                <a:gd name="connsiteX8" fmla="*/ 459455 w 833886"/>
                <a:gd name="connsiteY8" fmla="*/ 924674 h 937143"/>
                <a:gd name="connsiteX9" fmla="*/ 508773 w 833886"/>
                <a:gd name="connsiteY9" fmla="*/ 937003 h 937143"/>
                <a:gd name="connsiteX10" fmla="*/ 582752 w 833886"/>
                <a:gd name="connsiteY10" fmla="*/ 912345 h 937143"/>
                <a:gd name="connsiteX11" fmla="*/ 656730 w 833886"/>
                <a:gd name="connsiteY11" fmla="*/ 863029 h 937143"/>
                <a:gd name="connsiteX12" fmla="*/ 730708 w 833886"/>
                <a:gd name="connsiteY12" fmla="*/ 826042 h 937143"/>
                <a:gd name="connsiteX13" fmla="*/ 780026 w 833886"/>
                <a:gd name="connsiteY13" fmla="*/ 752068 h 937143"/>
                <a:gd name="connsiteX14" fmla="*/ 817015 w 833886"/>
                <a:gd name="connsiteY14" fmla="*/ 665765 h 937143"/>
                <a:gd name="connsiteX15" fmla="*/ 817015 w 833886"/>
                <a:gd name="connsiteY15" fmla="*/ 357540 h 937143"/>
                <a:gd name="connsiteX16" fmla="*/ 792356 w 833886"/>
                <a:gd name="connsiteY16" fmla="*/ 184935 h 937143"/>
                <a:gd name="connsiteX17" fmla="*/ 780026 w 833886"/>
                <a:gd name="connsiteY17" fmla="*/ 123290 h 937143"/>
                <a:gd name="connsiteX18" fmla="*/ 743037 w 833886"/>
                <a:gd name="connsiteY18" fmla="*/ 86303 h 937143"/>
                <a:gd name="connsiteX19" fmla="*/ 669059 w 833886"/>
                <a:gd name="connsiteY19" fmla="*/ 36987 h 937143"/>
                <a:gd name="connsiteX20" fmla="*/ 582752 w 833886"/>
                <a:gd name="connsiteY20" fmla="*/ 12329 h 937143"/>
                <a:gd name="connsiteX21" fmla="*/ 508773 w 833886"/>
                <a:gd name="connsiteY21" fmla="*/ 0 h 937143"/>
                <a:gd name="connsiteX22" fmla="*/ 422466 w 833886"/>
                <a:gd name="connsiteY22" fmla="*/ 0 h 937143"/>
                <a:gd name="connsiteX23" fmla="*/ 348488 w 833886"/>
                <a:gd name="connsiteY23" fmla="*/ 12329 h 937143"/>
                <a:gd name="connsiteX24" fmla="*/ 311499 w 833886"/>
                <a:gd name="connsiteY24" fmla="*/ 0 h 937143"/>
                <a:gd name="connsiteX25" fmla="*/ 163542 w 833886"/>
                <a:gd name="connsiteY25" fmla="*/ 36987 h 937143"/>
                <a:gd name="connsiteX26" fmla="*/ 89564 w 833886"/>
                <a:gd name="connsiteY26" fmla="*/ 61645 h 937143"/>
                <a:gd name="connsiteX27" fmla="*/ 52575 w 833886"/>
                <a:gd name="connsiteY27" fmla="*/ 73974 h 937143"/>
                <a:gd name="connsiteX28" fmla="*/ 27916 w 833886"/>
                <a:gd name="connsiteY28" fmla="*/ 98632 h 93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3886" h="937143">
                  <a:moveTo>
                    <a:pt x="27916" y="98632"/>
                  </a:moveTo>
                  <a:cubicBezTo>
                    <a:pt x="19696" y="113016"/>
                    <a:pt x="3908" y="138155"/>
                    <a:pt x="3257" y="160277"/>
                  </a:cubicBezTo>
                  <a:cubicBezTo>
                    <a:pt x="-4328" y="418156"/>
                    <a:pt x="335" y="426318"/>
                    <a:pt x="27916" y="591791"/>
                  </a:cubicBezTo>
                  <a:cubicBezTo>
                    <a:pt x="32026" y="661655"/>
                    <a:pt x="25378" y="732996"/>
                    <a:pt x="40246" y="801384"/>
                  </a:cubicBezTo>
                  <a:cubicBezTo>
                    <a:pt x="57674" y="881550"/>
                    <a:pt x="102066" y="879525"/>
                    <a:pt x="163542" y="900016"/>
                  </a:cubicBezTo>
                  <a:cubicBezTo>
                    <a:pt x="220412" y="918972"/>
                    <a:pt x="187787" y="909796"/>
                    <a:pt x="262180" y="924674"/>
                  </a:cubicBezTo>
                  <a:cubicBezTo>
                    <a:pt x="274510" y="920564"/>
                    <a:pt x="286211" y="911348"/>
                    <a:pt x="299169" y="912345"/>
                  </a:cubicBezTo>
                  <a:cubicBezTo>
                    <a:pt x="340958" y="915559"/>
                    <a:pt x="422466" y="937003"/>
                    <a:pt x="422466" y="937003"/>
                  </a:cubicBezTo>
                  <a:cubicBezTo>
                    <a:pt x="434796" y="932893"/>
                    <a:pt x="446458" y="924674"/>
                    <a:pt x="459455" y="924674"/>
                  </a:cubicBezTo>
                  <a:cubicBezTo>
                    <a:pt x="476400" y="924674"/>
                    <a:pt x="491912" y="938689"/>
                    <a:pt x="508773" y="937003"/>
                  </a:cubicBezTo>
                  <a:cubicBezTo>
                    <a:pt x="534637" y="934417"/>
                    <a:pt x="582752" y="912345"/>
                    <a:pt x="582752" y="912345"/>
                  </a:cubicBezTo>
                  <a:cubicBezTo>
                    <a:pt x="607411" y="895906"/>
                    <a:pt x="628614" y="872400"/>
                    <a:pt x="656730" y="863029"/>
                  </a:cubicBezTo>
                  <a:cubicBezTo>
                    <a:pt x="707777" y="846014"/>
                    <a:pt x="682905" y="857909"/>
                    <a:pt x="730708" y="826042"/>
                  </a:cubicBezTo>
                  <a:cubicBezTo>
                    <a:pt x="747147" y="801384"/>
                    <a:pt x="770654" y="780183"/>
                    <a:pt x="780026" y="752068"/>
                  </a:cubicBezTo>
                  <a:cubicBezTo>
                    <a:pt x="798168" y="697645"/>
                    <a:pt x="786544" y="726705"/>
                    <a:pt x="817015" y="665765"/>
                  </a:cubicBezTo>
                  <a:cubicBezTo>
                    <a:pt x="844634" y="527679"/>
                    <a:pt x="833735" y="608332"/>
                    <a:pt x="817015" y="357540"/>
                  </a:cubicBezTo>
                  <a:cubicBezTo>
                    <a:pt x="807079" y="208508"/>
                    <a:pt x="813031" y="277962"/>
                    <a:pt x="792356" y="184935"/>
                  </a:cubicBezTo>
                  <a:cubicBezTo>
                    <a:pt x="787810" y="164479"/>
                    <a:pt x="789398" y="142033"/>
                    <a:pt x="780026" y="123290"/>
                  </a:cubicBezTo>
                  <a:cubicBezTo>
                    <a:pt x="772228" y="107695"/>
                    <a:pt x="756801" y="97007"/>
                    <a:pt x="743037" y="86303"/>
                  </a:cubicBezTo>
                  <a:cubicBezTo>
                    <a:pt x="719643" y="68109"/>
                    <a:pt x="697175" y="46358"/>
                    <a:pt x="669059" y="36987"/>
                  </a:cubicBezTo>
                  <a:cubicBezTo>
                    <a:pt x="633807" y="25237"/>
                    <a:pt x="621454" y="20069"/>
                    <a:pt x="582752" y="12329"/>
                  </a:cubicBezTo>
                  <a:cubicBezTo>
                    <a:pt x="558238" y="7426"/>
                    <a:pt x="533433" y="4110"/>
                    <a:pt x="508773" y="0"/>
                  </a:cubicBezTo>
                  <a:cubicBezTo>
                    <a:pt x="354598" y="38542"/>
                    <a:pt x="546283" y="0"/>
                    <a:pt x="422466" y="0"/>
                  </a:cubicBezTo>
                  <a:cubicBezTo>
                    <a:pt x="397467" y="0"/>
                    <a:pt x="373147" y="8219"/>
                    <a:pt x="348488" y="12329"/>
                  </a:cubicBezTo>
                  <a:cubicBezTo>
                    <a:pt x="336158" y="8219"/>
                    <a:pt x="324496" y="0"/>
                    <a:pt x="311499" y="0"/>
                  </a:cubicBezTo>
                  <a:cubicBezTo>
                    <a:pt x="261689" y="0"/>
                    <a:pt x="209449" y="21685"/>
                    <a:pt x="163542" y="36987"/>
                  </a:cubicBezTo>
                  <a:lnTo>
                    <a:pt x="89564" y="61645"/>
                  </a:lnTo>
                  <a:lnTo>
                    <a:pt x="52575" y="73974"/>
                  </a:lnTo>
                  <a:cubicBezTo>
                    <a:pt x="22818" y="118607"/>
                    <a:pt x="36136" y="84248"/>
                    <a:pt x="27916" y="9863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94772" y="4015305"/>
              <a:ext cx="154306" cy="183723"/>
            </a:xfrm>
            <a:custGeom>
              <a:avLst/>
              <a:gdLst>
                <a:gd name="connsiteX0" fmla="*/ 145775 w 154306"/>
                <a:gd name="connsiteY0" fmla="*/ 3295 h 183723"/>
                <a:gd name="connsiteX1" fmla="*/ 152093 w 154306"/>
                <a:gd name="connsiteY1" fmla="*/ 110710 h 183723"/>
                <a:gd name="connsiteX2" fmla="*/ 145775 w 154306"/>
                <a:gd name="connsiteY2" fmla="*/ 180215 h 183723"/>
                <a:gd name="connsiteX3" fmla="*/ 107866 w 154306"/>
                <a:gd name="connsiteY3" fmla="*/ 167577 h 183723"/>
                <a:gd name="connsiteX4" fmla="*/ 69957 w 154306"/>
                <a:gd name="connsiteY4" fmla="*/ 142303 h 183723"/>
                <a:gd name="connsiteX5" fmla="*/ 32048 w 154306"/>
                <a:gd name="connsiteY5" fmla="*/ 129666 h 183723"/>
                <a:gd name="connsiteX6" fmla="*/ 13093 w 154306"/>
                <a:gd name="connsiteY6" fmla="*/ 123348 h 183723"/>
                <a:gd name="connsiteX7" fmla="*/ 457 w 154306"/>
                <a:gd name="connsiteY7" fmla="*/ 110710 h 183723"/>
                <a:gd name="connsiteX8" fmla="*/ 44684 w 154306"/>
                <a:gd name="connsiteY8" fmla="*/ 60162 h 183723"/>
                <a:gd name="connsiteX9" fmla="*/ 63639 w 154306"/>
                <a:gd name="connsiteY9" fmla="*/ 53843 h 183723"/>
                <a:gd name="connsiteX10" fmla="*/ 82593 w 154306"/>
                <a:gd name="connsiteY10" fmla="*/ 41206 h 183723"/>
                <a:gd name="connsiteX11" fmla="*/ 95230 w 154306"/>
                <a:gd name="connsiteY11" fmla="*/ 28569 h 183723"/>
                <a:gd name="connsiteX12" fmla="*/ 145775 w 154306"/>
                <a:gd name="connsiteY12" fmla="*/ 3295 h 18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306" h="183723">
                  <a:moveTo>
                    <a:pt x="145775" y="3295"/>
                  </a:moveTo>
                  <a:cubicBezTo>
                    <a:pt x="155252" y="16985"/>
                    <a:pt x="152093" y="74843"/>
                    <a:pt x="152093" y="110710"/>
                  </a:cubicBezTo>
                  <a:cubicBezTo>
                    <a:pt x="152093" y="133974"/>
                    <a:pt x="160057" y="161851"/>
                    <a:pt x="145775" y="180215"/>
                  </a:cubicBezTo>
                  <a:cubicBezTo>
                    <a:pt x="137598" y="190729"/>
                    <a:pt x="118949" y="174966"/>
                    <a:pt x="107866" y="167577"/>
                  </a:cubicBezTo>
                  <a:cubicBezTo>
                    <a:pt x="95230" y="159152"/>
                    <a:pt x="84365" y="147106"/>
                    <a:pt x="69957" y="142303"/>
                  </a:cubicBezTo>
                  <a:lnTo>
                    <a:pt x="32048" y="129666"/>
                  </a:lnTo>
                  <a:lnTo>
                    <a:pt x="13093" y="123348"/>
                  </a:lnTo>
                  <a:cubicBezTo>
                    <a:pt x="8881" y="119135"/>
                    <a:pt x="1436" y="116586"/>
                    <a:pt x="457" y="110710"/>
                  </a:cubicBezTo>
                  <a:cubicBezTo>
                    <a:pt x="-3975" y="84116"/>
                    <a:pt x="24791" y="66794"/>
                    <a:pt x="44684" y="60162"/>
                  </a:cubicBezTo>
                  <a:cubicBezTo>
                    <a:pt x="51002" y="58056"/>
                    <a:pt x="57682" y="56822"/>
                    <a:pt x="63639" y="53843"/>
                  </a:cubicBezTo>
                  <a:cubicBezTo>
                    <a:pt x="70431" y="50447"/>
                    <a:pt x="76664" y="45950"/>
                    <a:pt x="82593" y="41206"/>
                  </a:cubicBezTo>
                  <a:cubicBezTo>
                    <a:pt x="87245" y="37484"/>
                    <a:pt x="89902" y="31233"/>
                    <a:pt x="95230" y="28569"/>
                  </a:cubicBezTo>
                  <a:cubicBezTo>
                    <a:pt x="107144" y="22612"/>
                    <a:pt x="136298" y="-10395"/>
                    <a:pt x="145775" y="3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5406" y="4202092"/>
            <a:ext cx="903502" cy="810359"/>
            <a:chOff x="947728" y="2653378"/>
            <a:chExt cx="903502" cy="810359"/>
          </a:xfrm>
        </p:grpSpPr>
        <p:sp>
          <p:nvSpPr>
            <p:cNvPr id="8" name="Freeform 7"/>
            <p:cNvSpPr/>
            <p:nvPr/>
          </p:nvSpPr>
          <p:spPr>
            <a:xfrm>
              <a:off x="947728" y="2653378"/>
              <a:ext cx="903502" cy="810359"/>
            </a:xfrm>
            <a:custGeom>
              <a:avLst/>
              <a:gdLst>
                <a:gd name="connsiteX0" fmla="*/ 31591 w 903502"/>
                <a:gd name="connsiteY0" fmla="*/ 727048 h 810359"/>
                <a:gd name="connsiteX1" fmla="*/ 63182 w 903502"/>
                <a:gd name="connsiteY1" fmla="*/ 746004 h 810359"/>
                <a:gd name="connsiteX2" fmla="*/ 82137 w 903502"/>
                <a:gd name="connsiteY2" fmla="*/ 758641 h 810359"/>
                <a:gd name="connsiteX3" fmla="*/ 101091 w 903502"/>
                <a:gd name="connsiteY3" fmla="*/ 764959 h 810359"/>
                <a:gd name="connsiteX4" fmla="*/ 120046 w 903502"/>
                <a:gd name="connsiteY4" fmla="*/ 777597 h 810359"/>
                <a:gd name="connsiteX5" fmla="*/ 157955 w 903502"/>
                <a:gd name="connsiteY5" fmla="*/ 783915 h 810359"/>
                <a:gd name="connsiteX6" fmla="*/ 189546 w 903502"/>
                <a:gd name="connsiteY6" fmla="*/ 790234 h 810359"/>
                <a:gd name="connsiteX7" fmla="*/ 208501 w 903502"/>
                <a:gd name="connsiteY7" fmla="*/ 783915 h 810359"/>
                <a:gd name="connsiteX8" fmla="*/ 252728 w 903502"/>
                <a:gd name="connsiteY8" fmla="*/ 783915 h 810359"/>
                <a:gd name="connsiteX9" fmla="*/ 290637 w 903502"/>
                <a:gd name="connsiteY9" fmla="*/ 783915 h 810359"/>
                <a:gd name="connsiteX10" fmla="*/ 322228 w 903502"/>
                <a:gd name="connsiteY10" fmla="*/ 790234 h 810359"/>
                <a:gd name="connsiteX11" fmla="*/ 341183 w 903502"/>
                <a:gd name="connsiteY11" fmla="*/ 783915 h 810359"/>
                <a:gd name="connsiteX12" fmla="*/ 391728 w 903502"/>
                <a:gd name="connsiteY12" fmla="*/ 783915 h 810359"/>
                <a:gd name="connsiteX13" fmla="*/ 454910 w 903502"/>
                <a:gd name="connsiteY13" fmla="*/ 796552 h 810359"/>
                <a:gd name="connsiteX14" fmla="*/ 480183 w 903502"/>
                <a:gd name="connsiteY14" fmla="*/ 790234 h 810359"/>
                <a:gd name="connsiteX15" fmla="*/ 581274 w 903502"/>
                <a:gd name="connsiteY15" fmla="*/ 802871 h 810359"/>
                <a:gd name="connsiteX16" fmla="*/ 625501 w 903502"/>
                <a:gd name="connsiteY16" fmla="*/ 809189 h 810359"/>
                <a:gd name="connsiteX17" fmla="*/ 650774 w 903502"/>
                <a:gd name="connsiteY17" fmla="*/ 802871 h 810359"/>
                <a:gd name="connsiteX18" fmla="*/ 688683 w 903502"/>
                <a:gd name="connsiteY18" fmla="*/ 802871 h 810359"/>
                <a:gd name="connsiteX19" fmla="*/ 739229 w 903502"/>
                <a:gd name="connsiteY19" fmla="*/ 809189 h 810359"/>
                <a:gd name="connsiteX20" fmla="*/ 777138 w 903502"/>
                <a:gd name="connsiteY20" fmla="*/ 809189 h 810359"/>
                <a:gd name="connsiteX21" fmla="*/ 789774 w 903502"/>
                <a:gd name="connsiteY21" fmla="*/ 790234 h 810359"/>
                <a:gd name="connsiteX22" fmla="*/ 808729 w 903502"/>
                <a:gd name="connsiteY22" fmla="*/ 783915 h 810359"/>
                <a:gd name="connsiteX23" fmla="*/ 846638 w 903502"/>
                <a:gd name="connsiteY23" fmla="*/ 752322 h 810359"/>
                <a:gd name="connsiteX24" fmla="*/ 859274 w 903502"/>
                <a:gd name="connsiteY24" fmla="*/ 695455 h 810359"/>
                <a:gd name="connsiteX25" fmla="*/ 871911 w 903502"/>
                <a:gd name="connsiteY25" fmla="*/ 638588 h 810359"/>
                <a:gd name="connsiteX26" fmla="*/ 878229 w 903502"/>
                <a:gd name="connsiteY26" fmla="*/ 594358 h 810359"/>
                <a:gd name="connsiteX27" fmla="*/ 884547 w 903502"/>
                <a:gd name="connsiteY27" fmla="*/ 562766 h 810359"/>
                <a:gd name="connsiteX28" fmla="*/ 897183 w 903502"/>
                <a:gd name="connsiteY28" fmla="*/ 404802 h 810359"/>
                <a:gd name="connsiteX29" fmla="*/ 903502 w 903502"/>
                <a:gd name="connsiteY29" fmla="*/ 360572 h 810359"/>
                <a:gd name="connsiteX30" fmla="*/ 897183 w 903502"/>
                <a:gd name="connsiteY30" fmla="*/ 246838 h 810359"/>
                <a:gd name="connsiteX31" fmla="*/ 884547 w 903502"/>
                <a:gd name="connsiteY31" fmla="*/ 202608 h 810359"/>
                <a:gd name="connsiteX32" fmla="*/ 871911 w 903502"/>
                <a:gd name="connsiteY32" fmla="*/ 139423 h 810359"/>
                <a:gd name="connsiteX33" fmla="*/ 846638 w 903502"/>
                <a:gd name="connsiteY33" fmla="*/ 69919 h 810359"/>
                <a:gd name="connsiteX34" fmla="*/ 827683 w 903502"/>
                <a:gd name="connsiteY34" fmla="*/ 63600 h 810359"/>
                <a:gd name="connsiteX35" fmla="*/ 808729 w 903502"/>
                <a:gd name="connsiteY35" fmla="*/ 50963 h 810359"/>
                <a:gd name="connsiteX36" fmla="*/ 770820 w 903502"/>
                <a:gd name="connsiteY36" fmla="*/ 32007 h 810359"/>
                <a:gd name="connsiteX37" fmla="*/ 745547 w 903502"/>
                <a:gd name="connsiteY37" fmla="*/ 38326 h 810359"/>
                <a:gd name="connsiteX38" fmla="*/ 695001 w 903502"/>
                <a:gd name="connsiteY38" fmla="*/ 25689 h 810359"/>
                <a:gd name="connsiteX39" fmla="*/ 663410 w 903502"/>
                <a:gd name="connsiteY39" fmla="*/ 32007 h 810359"/>
                <a:gd name="connsiteX40" fmla="*/ 644456 w 903502"/>
                <a:gd name="connsiteY40" fmla="*/ 25689 h 810359"/>
                <a:gd name="connsiteX41" fmla="*/ 612865 w 903502"/>
                <a:gd name="connsiteY41" fmla="*/ 19370 h 810359"/>
                <a:gd name="connsiteX42" fmla="*/ 593910 w 903502"/>
                <a:gd name="connsiteY42" fmla="*/ 25689 h 810359"/>
                <a:gd name="connsiteX43" fmla="*/ 556001 w 903502"/>
                <a:gd name="connsiteY43" fmla="*/ 13052 h 810359"/>
                <a:gd name="connsiteX44" fmla="*/ 530728 w 903502"/>
                <a:gd name="connsiteY44" fmla="*/ 19370 h 810359"/>
                <a:gd name="connsiteX45" fmla="*/ 492819 w 903502"/>
                <a:gd name="connsiteY45" fmla="*/ 13052 h 810359"/>
                <a:gd name="connsiteX46" fmla="*/ 473865 w 903502"/>
                <a:gd name="connsiteY46" fmla="*/ 6733 h 810359"/>
                <a:gd name="connsiteX47" fmla="*/ 448592 w 903502"/>
                <a:gd name="connsiteY47" fmla="*/ 13052 h 810359"/>
                <a:gd name="connsiteX48" fmla="*/ 435956 w 903502"/>
                <a:gd name="connsiteY48" fmla="*/ 414 h 810359"/>
                <a:gd name="connsiteX49" fmla="*/ 417001 w 903502"/>
                <a:gd name="connsiteY49" fmla="*/ 6733 h 810359"/>
                <a:gd name="connsiteX50" fmla="*/ 372774 w 903502"/>
                <a:gd name="connsiteY50" fmla="*/ 6733 h 810359"/>
                <a:gd name="connsiteX51" fmla="*/ 296955 w 903502"/>
                <a:gd name="connsiteY51" fmla="*/ 6733 h 810359"/>
                <a:gd name="connsiteX52" fmla="*/ 271683 w 903502"/>
                <a:gd name="connsiteY52" fmla="*/ 414 h 810359"/>
                <a:gd name="connsiteX53" fmla="*/ 227455 w 903502"/>
                <a:gd name="connsiteY53" fmla="*/ 6733 h 810359"/>
                <a:gd name="connsiteX54" fmla="*/ 208501 w 903502"/>
                <a:gd name="connsiteY54" fmla="*/ 414 h 810359"/>
                <a:gd name="connsiteX55" fmla="*/ 176910 w 903502"/>
                <a:gd name="connsiteY55" fmla="*/ 6733 h 810359"/>
                <a:gd name="connsiteX56" fmla="*/ 139001 w 903502"/>
                <a:gd name="connsiteY56" fmla="*/ 13052 h 810359"/>
                <a:gd name="connsiteX57" fmla="*/ 88455 w 903502"/>
                <a:gd name="connsiteY57" fmla="*/ 25689 h 810359"/>
                <a:gd name="connsiteX58" fmla="*/ 56864 w 903502"/>
                <a:gd name="connsiteY58" fmla="*/ 50963 h 810359"/>
                <a:gd name="connsiteX59" fmla="*/ 31591 w 903502"/>
                <a:gd name="connsiteY59" fmla="*/ 107830 h 810359"/>
                <a:gd name="connsiteX60" fmla="*/ 25273 w 903502"/>
                <a:gd name="connsiteY60" fmla="*/ 126786 h 810359"/>
                <a:gd name="connsiteX61" fmla="*/ 18955 w 903502"/>
                <a:gd name="connsiteY61" fmla="*/ 145741 h 810359"/>
                <a:gd name="connsiteX62" fmla="*/ 12637 w 903502"/>
                <a:gd name="connsiteY62" fmla="*/ 177334 h 810359"/>
                <a:gd name="connsiteX63" fmla="*/ 6319 w 903502"/>
                <a:gd name="connsiteY63" fmla="*/ 291068 h 810359"/>
                <a:gd name="connsiteX64" fmla="*/ 0 w 903502"/>
                <a:gd name="connsiteY64" fmla="*/ 360572 h 810359"/>
                <a:gd name="connsiteX65" fmla="*/ 6319 w 903502"/>
                <a:gd name="connsiteY65" fmla="*/ 581721 h 810359"/>
                <a:gd name="connsiteX66" fmla="*/ 18955 w 903502"/>
                <a:gd name="connsiteY66" fmla="*/ 619633 h 810359"/>
                <a:gd name="connsiteX67" fmla="*/ 25273 w 903502"/>
                <a:gd name="connsiteY67" fmla="*/ 644907 h 810359"/>
                <a:gd name="connsiteX68" fmla="*/ 37910 w 903502"/>
                <a:gd name="connsiteY68" fmla="*/ 714411 h 810359"/>
                <a:gd name="connsiteX69" fmla="*/ 31591 w 903502"/>
                <a:gd name="connsiteY69" fmla="*/ 727048 h 81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903502" h="810359">
                  <a:moveTo>
                    <a:pt x="31591" y="727048"/>
                  </a:moveTo>
                  <a:cubicBezTo>
                    <a:pt x="35803" y="732314"/>
                    <a:pt x="52768" y="739495"/>
                    <a:pt x="63182" y="746004"/>
                  </a:cubicBezTo>
                  <a:cubicBezTo>
                    <a:pt x="69621" y="750029"/>
                    <a:pt x="75345" y="755245"/>
                    <a:pt x="82137" y="758641"/>
                  </a:cubicBezTo>
                  <a:cubicBezTo>
                    <a:pt x="88094" y="761619"/>
                    <a:pt x="94773" y="762853"/>
                    <a:pt x="101091" y="764959"/>
                  </a:cubicBezTo>
                  <a:cubicBezTo>
                    <a:pt x="107409" y="769172"/>
                    <a:pt x="112842" y="775195"/>
                    <a:pt x="120046" y="777597"/>
                  </a:cubicBezTo>
                  <a:cubicBezTo>
                    <a:pt x="132199" y="781648"/>
                    <a:pt x="145351" y="781623"/>
                    <a:pt x="157955" y="783915"/>
                  </a:cubicBezTo>
                  <a:cubicBezTo>
                    <a:pt x="168521" y="785836"/>
                    <a:pt x="179016" y="788128"/>
                    <a:pt x="189546" y="790234"/>
                  </a:cubicBezTo>
                  <a:cubicBezTo>
                    <a:pt x="195864" y="788128"/>
                    <a:pt x="201841" y="783915"/>
                    <a:pt x="208501" y="783915"/>
                  </a:cubicBezTo>
                  <a:cubicBezTo>
                    <a:pt x="264035" y="783915"/>
                    <a:pt x="207280" y="799066"/>
                    <a:pt x="252728" y="783915"/>
                  </a:cubicBezTo>
                  <a:cubicBezTo>
                    <a:pt x="303276" y="800766"/>
                    <a:pt x="240091" y="783915"/>
                    <a:pt x="290637" y="783915"/>
                  </a:cubicBezTo>
                  <a:cubicBezTo>
                    <a:pt x="301376" y="783915"/>
                    <a:pt x="311698" y="788128"/>
                    <a:pt x="322228" y="790234"/>
                  </a:cubicBezTo>
                  <a:cubicBezTo>
                    <a:pt x="328546" y="788128"/>
                    <a:pt x="334523" y="783915"/>
                    <a:pt x="341183" y="783915"/>
                  </a:cubicBezTo>
                  <a:cubicBezTo>
                    <a:pt x="402177" y="783915"/>
                    <a:pt x="348402" y="798359"/>
                    <a:pt x="391728" y="783915"/>
                  </a:cubicBezTo>
                  <a:cubicBezTo>
                    <a:pt x="415071" y="791697"/>
                    <a:pt x="425867" y="796552"/>
                    <a:pt x="454910" y="796552"/>
                  </a:cubicBezTo>
                  <a:cubicBezTo>
                    <a:pt x="463594" y="796552"/>
                    <a:pt x="471759" y="792340"/>
                    <a:pt x="480183" y="790234"/>
                  </a:cubicBezTo>
                  <a:cubicBezTo>
                    <a:pt x="534441" y="803798"/>
                    <a:pt x="484005" y="792632"/>
                    <a:pt x="581274" y="802871"/>
                  </a:cubicBezTo>
                  <a:cubicBezTo>
                    <a:pt x="596084" y="804430"/>
                    <a:pt x="610759" y="807083"/>
                    <a:pt x="625501" y="809189"/>
                  </a:cubicBezTo>
                  <a:cubicBezTo>
                    <a:pt x="633925" y="807083"/>
                    <a:pt x="642090" y="802871"/>
                    <a:pt x="650774" y="802871"/>
                  </a:cubicBezTo>
                  <a:cubicBezTo>
                    <a:pt x="701319" y="802871"/>
                    <a:pt x="638140" y="819719"/>
                    <a:pt x="688683" y="802871"/>
                  </a:cubicBezTo>
                  <a:cubicBezTo>
                    <a:pt x="705532" y="804977"/>
                    <a:pt x="722249" y="809189"/>
                    <a:pt x="739229" y="809189"/>
                  </a:cubicBezTo>
                  <a:cubicBezTo>
                    <a:pt x="789775" y="809189"/>
                    <a:pt x="726590" y="792341"/>
                    <a:pt x="777138" y="809189"/>
                  </a:cubicBezTo>
                  <a:cubicBezTo>
                    <a:pt x="781350" y="802871"/>
                    <a:pt x="783845" y="794978"/>
                    <a:pt x="789774" y="790234"/>
                  </a:cubicBezTo>
                  <a:cubicBezTo>
                    <a:pt x="794975" y="786073"/>
                    <a:pt x="802946" y="787220"/>
                    <a:pt x="808729" y="783915"/>
                  </a:cubicBezTo>
                  <a:cubicBezTo>
                    <a:pt x="826248" y="773903"/>
                    <a:pt x="833637" y="765323"/>
                    <a:pt x="846638" y="752322"/>
                  </a:cubicBezTo>
                  <a:cubicBezTo>
                    <a:pt x="862046" y="690684"/>
                    <a:pt x="843232" y="767649"/>
                    <a:pt x="859274" y="695455"/>
                  </a:cubicBezTo>
                  <a:cubicBezTo>
                    <a:pt x="866845" y="661384"/>
                    <a:pt x="865561" y="676691"/>
                    <a:pt x="871911" y="638588"/>
                  </a:cubicBezTo>
                  <a:cubicBezTo>
                    <a:pt x="874359" y="623898"/>
                    <a:pt x="875781" y="609048"/>
                    <a:pt x="878229" y="594358"/>
                  </a:cubicBezTo>
                  <a:cubicBezTo>
                    <a:pt x="879994" y="583765"/>
                    <a:pt x="883028" y="573397"/>
                    <a:pt x="884547" y="562766"/>
                  </a:cubicBezTo>
                  <a:cubicBezTo>
                    <a:pt x="894370" y="494002"/>
                    <a:pt x="890071" y="486587"/>
                    <a:pt x="897183" y="404802"/>
                  </a:cubicBezTo>
                  <a:cubicBezTo>
                    <a:pt x="898473" y="389965"/>
                    <a:pt x="901396" y="375315"/>
                    <a:pt x="903502" y="360572"/>
                  </a:cubicBezTo>
                  <a:cubicBezTo>
                    <a:pt x="901396" y="322661"/>
                    <a:pt x="900621" y="284652"/>
                    <a:pt x="897183" y="246838"/>
                  </a:cubicBezTo>
                  <a:cubicBezTo>
                    <a:pt x="895216" y="225201"/>
                    <a:pt x="889035" y="222057"/>
                    <a:pt x="884547" y="202608"/>
                  </a:cubicBezTo>
                  <a:cubicBezTo>
                    <a:pt x="879718" y="181679"/>
                    <a:pt x="877120" y="160260"/>
                    <a:pt x="871911" y="139423"/>
                  </a:cubicBezTo>
                  <a:cubicBezTo>
                    <a:pt x="868575" y="126079"/>
                    <a:pt x="864036" y="83838"/>
                    <a:pt x="846638" y="69919"/>
                  </a:cubicBezTo>
                  <a:cubicBezTo>
                    <a:pt x="841437" y="65758"/>
                    <a:pt x="833640" y="66579"/>
                    <a:pt x="827683" y="63600"/>
                  </a:cubicBezTo>
                  <a:cubicBezTo>
                    <a:pt x="820891" y="60204"/>
                    <a:pt x="815521" y="54359"/>
                    <a:pt x="808729" y="50963"/>
                  </a:cubicBezTo>
                  <a:cubicBezTo>
                    <a:pt x="756413" y="24803"/>
                    <a:pt x="825138" y="68222"/>
                    <a:pt x="770820" y="32007"/>
                  </a:cubicBezTo>
                  <a:cubicBezTo>
                    <a:pt x="762396" y="34113"/>
                    <a:pt x="754201" y="39047"/>
                    <a:pt x="745547" y="38326"/>
                  </a:cubicBezTo>
                  <a:cubicBezTo>
                    <a:pt x="728240" y="36884"/>
                    <a:pt x="695001" y="25689"/>
                    <a:pt x="695001" y="25689"/>
                  </a:cubicBezTo>
                  <a:cubicBezTo>
                    <a:pt x="684471" y="27795"/>
                    <a:pt x="674149" y="32007"/>
                    <a:pt x="663410" y="32007"/>
                  </a:cubicBezTo>
                  <a:cubicBezTo>
                    <a:pt x="656750" y="32007"/>
                    <a:pt x="650917" y="27304"/>
                    <a:pt x="644456" y="25689"/>
                  </a:cubicBezTo>
                  <a:cubicBezTo>
                    <a:pt x="634038" y="23084"/>
                    <a:pt x="623395" y="21476"/>
                    <a:pt x="612865" y="19370"/>
                  </a:cubicBezTo>
                  <a:cubicBezTo>
                    <a:pt x="606547" y="21476"/>
                    <a:pt x="600529" y="26424"/>
                    <a:pt x="593910" y="25689"/>
                  </a:cubicBezTo>
                  <a:cubicBezTo>
                    <a:pt x="580672" y="24218"/>
                    <a:pt x="556001" y="13052"/>
                    <a:pt x="556001" y="13052"/>
                  </a:cubicBezTo>
                  <a:cubicBezTo>
                    <a:pt x="547577" y="15158"/>
                    <a:pt x="539324" y="20598"/>
                    <a:pt x="530728" y="19370"/>
                  </a:cubicBezTo>
                  <a:cubicBezTo>
                    <a:pt x="479289" y="12021"/>
                    <a:pt x="542610" y="-3547"/>
                    <a:pt x="492819" y="13052"/>
                  </a:cubicBezTo>
                  <a:cubicBezTo>
                    <a:pt x="486501" y="10946"/>
                    <a:pt x="480525" y="6733"/>
                    <a:pt x="473865" y="6733"/>
                  </a:cubicBezTo>
                  <a:cubicBezTo>
                    <a:pt x="465181" y="6733"/>
                    <a:pt x="457157" y="14480"/>
                    <a:pt x="448592" y="13052"/>
                  </a:cubicBezTo>
                  <a:cubicBezTo>
                    <a:pt x="442716" y="12073"/>
                    <a:pt x="440168" y="4627"/>
                    <a:pt x="435956" y="414"/>
                  </a:cubicBezTo>
                  <a:cubicBezTo>
                    <a:pt x="429638" y="2520"/>
                    <a:pt x="423661" y="6733"/>
                    <a:pt x="417001" y="6733"/>
                  </a:cubicBezTo>
                  <a:cubicBezTo>
                    <a:pt x="361467" y="6733"/>
                    <a:pt x="418219" y="-8418"/>
                    <a:pt x="372774" y="6733"/>
                  </a:cubicBezTo>
                  <a:cubicBezTo>
                    <a:pt x="328336" y="-8081"/>
                    <a:pt x="381600" y="6733"/>
                    <a:pt x="296955" y="6733"/>
                  </a:cubicBezTo>
                  <a:cubicBezTo>
                    <a:pt x="288272" y="6733"/>
                    <a:pt x="280107" y="2520"/>
                    <a:pt x="271683" y="414"/>
                  </a:cubicBezTo>
                  <a:cubicBezTo>
                    <a:pt x="256940" y="2520"/>
                    <a:pt x="242347" y="6733"/>
                    <a:pt x="227455" y="6733"/>
                  </a:cubicBezTo>
                  <a:cubicBezTo>
                    <a:pt x="220795" y="6733"/>
                    <a:pt x="215161" y="414"/>
                    <a:pt x="208501" y="414"/>
                  </a:cubicBezTo>
                  <a:cubicBezTo>
                    <a:pt x="197762" y="414"/>
                    <a:pt x="187476" y="4812"/>
                    <a:pt x="176910" y="6733"/>
                  </a:cubicBezTo>
                  <a:cubicBezTo>
                    <a:pt x="164306" y="9025"/>
                    <a:pt x="151605" y="10760"/>
                    <a:pt x="139001" y="13052"/>
                  </a:cubicBezTo>
                  <a:cubicBezTo>
                    <a:pt x="127667" y="15113"/>
                    <a:pt x="100984" y="19424"/>
                    <a:pt x="88455" y="25689"/>
                  </a:cubicBezTo>
                  <a:cubicBezTo>
                    <a:pt x="77511" y="31162"/>
                    <a:pt x="64698" y="41170"/>
                    <a:pt x="56864" y="50963"/>
                  </a:cubicBezTo>
                  <a:cubicBezTo>
                    <a:pt x="39702" y="72417"/>
                    <a:pt x="41609" y="77775"/>
                    <a:pt x="31591" y="107830"/>
                  </a:cubicBezTo>
                  <a:lnTo>
                    <a:pt x="25273" y="126786"/>
                  </a:lnTo>
                  <a:cubicBezTo>
                    <a:pt x="23167" y="133104"/>
                    <a:pt x="20261" y="139210"/>
                    <a:pt x="18955" y="145741"/>
                  </a:cubicBezTo>
                  <a:lnTo>
                    <a:pt x="12637" y="177334"/>
                  </a:lnTo>
                  <a:cubicBezTo>
                    <a:pt x="10531" y="215245"/>
                    <a:pt x="8931" y="253188"/>
                    <a:pt x="6319" y="291068"/>
                  </a:cubicBezTo>
                  <a:cubicBezTo>
                    <a:pt x="4718" y="314276"/>
                    <a:pt x="0" y="337308"/>
                    <a:pt x="0" y="360572"/>
                  </a:cubicBezTo>
                  <a:cubicBezTo>
                    <a:pt x="0" y="434318"/>
                    <a:pt x="938" y="508171"/>
                    <a:pt x="6319" y="581721"/>
                  </a:cubicBezTo>
                  <a:cubicBezTo>
                    <a:pt x="7291" y="595006"/>
                    <a:pt x="15724" y="606710"/>
                    <a:pt x="18955" y="619633"/>
                  </a:cubicBezTo>
                  <a:cubicBezTo>
                    <a:pt x="21061" y="628058"/>
                    <a:pt x="23570" y="636392"/>
                    <a:pt x="25273" y="644907"/>
                  </a:cubicBezTo>
                  <a:cubicBezTo>
                    <a:pt x="30910" y="673095"/>
                    <a:pt x="31129" y="687287"/>
                    <a:pt x="37910" y="714411"/>
                  </a:cubicBezTo>
                  <a:cubicBezTo>
                    <a:pt x="44894" y="742347"/>
                    <a:pt x="27379" y="721782"/>
                    <a:pt x="31591" y="727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269956" y="3007593"/>
              <a:ext cx="202182" cy="212655"/>
            </a:xfrm>
            <a:custGeom>
              <a:avLst/>
              <a:gdLst>
                <a:gd name="connsiteX0" fmla="*/ 25273 w 202182"/>
                <a:gd name="connsiteY0" fmla="*/ 6357 h 212655"/>
                <a:gd name="connsiteX1" fmla="*/ 69500 w 202182"/>
                <a:gd name="connsiteY1" fmla="*/ 12676 h 212655"/>
                <a:gd name="connsiteX2" fmla="*/ 88455 w 202182"/>
                <a:gd name="connsiteY2" fmla="*/ 6357 h 212655"/>
                <a:gd name="connsiteX3" fmla="*/ 139000 w 202182"/>
                <a:gd name="connsiteY3" fmla="*/ 12676 h 212655"/>
                <a:gd name="connsiteX4" fmla="*/ 157955 w 202182"/>
                <a:gd name="connsiteY4" fmla="*/ 6357 h 212655"/>
                <a:gd name="connsiteX5" fmla="*/ 202182 w 202182"/>
                <a:gd name="connsiteY5" fmla="*/ 18994 h 212655"/>
                <a:gd name="connsiteX6" fmla="*/ 183228 w 202182"/>
                <a:gd name="connsiteY6" fmla="*/ 94817 h 212655"/>
                <a:gd name="connsiteX7" fmla="*/ 176909 w 202182"/>
                <a:gd name="connsiteY7" fmla="*/ 113772 h 212655"/>
                <a:gd name="connsiteX8" fmla="*/ 170591 w 202182"/>
                <a:gd name="connsiteY8" fmla="*/ 132728 h 212655"/>
                <a:gd name="connsiteX9" fmla="*/ 145318 w 202182"/>
                <a:gd name="connsiteY9" fmla="*/ 164321 h 212655"/>
                <a:gd name="connsiteX10" fmla="*/ 113728 w 202182"/>
                <a:gd name="connsiteY10" fmla="*/ 189595 h 212655"/>
                <a:gd name="connsiteX11" fmla="*/ 88455 w 202182"/>
                <a:gd name="connsiteY11" fmla="*/ 202232 h 212655"/>
                <a:gd name="connsiteX12" fmla="*/ 75818 w 202182"/>
                <a:gd name="connsiteY12" fmla="*/ 164321 h 212655"/>
                <a:gd name="connsiteX13" fmla="*/ 63182 w 202182"/>
                <a:gd name="connsiteY13" fmla="*/ 145365 h 212655"/>
                <a:gd name="connsiteX14" fmla="*/ 56864 w 202182"/>
                <a:gd name="connsiteY14" fmla="*/ 126410 h 212655"/>
                <a:gd name="connsiteX15" fmla="*/ 44227 w 202182"/>
                <a:gd name="connsiteY15" fmla="*/ 113772 h 212655"/>
                <a:gd name="connsiteX16" fmla="*/ 25273 w 202182"/>
                <a:gd name="connsiteY16" fmla="*/ 75861 h 212655"/>
                <a:gd name="connsiteX17" fmla="*/ 6318 w 202182"/>
                <a:gd name="connsiteY17" fmla="*/ 44268 h 212655"/>
                <a:gd name="connsiteX18" fmla="*/ 0 w 202182"/>
                <a:gd name="connsiteY18" fmla="*/ 25313 h 212655"/>
                <a:gd name="connsiteX19" fmla="*/ 25273 w 202182"/>
                <a:gd name="connsiteY19" fmla="*/ 38 h 212655"/>
                <a:gd name="connsiteX20" fmla="*/ 25273 w 202182"/>
                <a:gd name="connsiteY20" fmla="*/ 6357 h 2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2182" h="212655">
                  <a:moveTo>
                    <a:pt x="25273" y="6357"/>
                  </a:moveTo>
                  <a:cubicBezTo>
                    <a:pt x="32644" y="8463"/>
                    <a:pt x="54608" y="12676"/>
                    <a:pt x="69500" y="12676"/>
                  </a:cubicBezTo>
                  <a:cubicBezTo>
                    <a:pt x="76160" y="12676"/>
                    <a:pt x="81795" y="6357"/>
                    <a:pt x="88455" y="6357"/>
                  </a:cubicBezTo>
                  <a:cubicBezTo>
                    <a:pt x="105434" y="6357"/>
                    <a:pt x="122152" y="10570"/>
                    <a:pt x="139000" y="12676"/>
                  </a:cubicBezTo>
                  <a:cubicBezTo>
                    <a:pt x="145318" y="10570"/>
                    <a:pt x="151295" y="6357"/>
                    <a:pt x="157955" y="6357"/>
                  </a:cubicBezTo>
                  <a:cubicBezTo>
                    <a:pt x="165886" y="6357"/>
                    <a:pt x="193245" y="16015"/>
                    <a:pt x="202182" y="18994"/>
                  </a:cubicBezTo>
                  <a:cubicBezTo>
                    <a:pt x="193675" y="70038"/>
                    <a:pt x="199914" y="44758"/>
                    <a:pt x="183228" y="94817"/>
                  </a:cubicBezTo>
                  <a:lnTo>
                    <a:pt x="176909" y="113772"/>
                  </a:lnTo>
                  <a:cubicBezTo>
                    <a:pt x="174803" y="120091"/>
                    <a:pt x="174285" y="127186"/>
                    <a:pt x="170591" y="132728"/>
                  </a:cubicBezTo>
                  <a:cubicBezTo>
                    <a:pt x="131699" y="191073"/>
                    <a:pt x="181330" y="119304"/>
                    <a:pt x="145318" y="164321"/>
                  </a:cubicBezTo>
                  <a:cubicBezTo>
                    <a:pt x="124533" y="190303"/>
                    <a:pt x="143793" y="179573"/>
                    <a:pt x="113728" y="189595"/>
                  </a:cubicBezTo>
                  <a:cubicBezTo>
                    <a:pt x="111430" y="196487"/>
                    <a:pt x="107601" y="229037"/>
                    <a:pt x="88455" y="202232"/>
                  </a:cubicBezTo>
                  <a:cubicBezTo>
                    <a:pt x="80713" y="191392"/>
                    <a:pt x="83206" y="175405"/>
                    <a:pt x="75818" y="164321"/>
                  </a:cubicBezTo>
                  <a:cubicBezTo>
                    <a:pt x="71606" y="158002"/>
                    <a:pt x="66578" y="152157"/>
                    <a:pt x="63182" y="145365"/>
                  </a:cubicBezTo>
                  <a:cubicBezTo>
                    <a:pt x="60204" y="139408"/>
                    <a:pt x="60290" y="132121"/>
                    <a:pt x="56864" y="126410"/>
                  </a:cubicBezTo>
                  <a:cubicBezTo>
                    <a:pt x="53799" y="121302"/>
                    <a:pt x="48439" y="117985"/>
                    <a:pt x="44227" y="113772"/>
                  </a:cubicBezTo>
                  <a:cubicBezTo>
                    <a:pt x="28346" y="66125"/>
                    <a:pt x="49769" y="124859"/>
                    <a:pt x="25273" y="75861"/>
                  </a:cubicBezTo>
                  <a:cubicBezTo>
                    <a:pt x="8871" y="43053"/>
                    <a:pt x="30999" y="68949"/>
                    <a:pt x="6318" y="44268"/>
                  </a:cubicBezTo>
                  <a:cubicBezTo>
                    <a:pt x="4212" y="37950"/>
                    <a:pt x="0" y="31973"/>
                    <a:pt x="0" y="25313"/>
                  </a:cubicBezTo>
                  <a:cubicBezTo>
                    <a:pt x="0" y="4251"/>
                    <a:pt x="8423" y="4251"/>
                    <a:pt x="25273" y="38"/>
                  </a:cubicBezTo>
                  <a:cubicBezTo>
                    <a:pt x="27316" y="-473"/>
                    <a:pt x="17902" y="4251"/>
                    <a:pt x="25273" y="63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/>
          <p:nvPr/>
        </p:nvSpPr>
        <p:spPr>
          <a:xfrm>
            <a:off x="2484285" y="3373020"/>
            <a:ext cx="878228" cy="829072"/>
          </a:xfrm>
          <a:custGeom>
            <a:avLst/>
            <a:gdLst>
              <a:gd name="connsiteX0" fmla="*/ 0 w 878228"/>
              <a:gd name="connsiteY0" fmla="*/ 82313 h 829072"/>
              <a:gd name="connsiteX1" fmla="*/ 12636 w 878228"/>
              <a:gd name="connsiteY1" fmla="*/ 183410 h 829072"/>
              <a:gd name="connsiteX2" fmla="*/ 18954 w 878228"/>
              <a:gd name="connsiteY2" fmla="*/ 240277 h 829072"/>
              <a:gd name="connsiteX3" fmla="*/ 37909 w 878228"/>
              <a:gd name="connsiteY3" fmla="*/ 354011 h 829072"/>
              <a:gd name="connsiteX4" fmla="*/ 44227 w 878228"/>
              <a:gd name="connsiteY4" fmla="*/ 549886 h 829072"/>
              <a:gd name="connsiteX5" fmla="*/ 50545 w 878228"/>
              <a:gd name="connsiteY5" fmla="*/ 581479 h 829072"/>
              <a:gd name="connsiteX6" fmla="*/ 63182 w 878228"/>
              <a:gd name="connsiteY6" fmla="*/ 638346 h 829072"/>
              <a:gd name="connsiteX7" fmla="*/ 75818 w 878228"/>
              <a:gd name="connsiteY7" fmla="*/ 752080 h 829072"/>
              <a:gd name="connsiteX8" fmla="*/ 82136 w 878228"/>
              <a:gd name="connsiteY8" fmla="*/ 777354 h 829072"/>
              <a:gd name="connsiteX9" fmla="*/ 94773 w 878228"/>
              <a:gd name="connsiteY9" fmla="*/ 789991 h 829072"/>
              <a:gd name="connsiteX10" fmla="*/ 132682 w 878228"/>
              <a:gd name="connsiteY10" fmla="*/ 808947 h 829072"/>
              <a:gd name="connsiteX11" fmla="*/ 183227 w 878228"/>
              <a:gd name="connsiteY11" fmla="*/ 815265 h 829072"/>
              <a:gd name="connsiteX12" fmla="*/ 227455 w 878228"/>
              <a:gd name="connsiteY12" fmla="*/ 815265 h 829072"/>
              <a:gd name="connsiteX13" fmla="*/ 309591 w 878228"/>
              <a:gd name="connsiteY13" fmla="*/ 821584 h 829072"/>
              <a:gd name="connsiteX14" fmla="*/ 328546 w 878228"/>
              <a:gd name="connsiteY14" fmla="*/ 815265 h 829072"/>
              <a:gd name="connsiteX15" fmla="*/ 353819 w 878228"/>
              <a:gd name="connsiteY15" fmla="*/ 821584 h 829072"/>
              <a:gd name="connsiteX16" fmla="*/ 404364 w 878228"/>
              <a:gd name="connsiteY16" fmla="*/ 827902 h 829072"/>
              <a:gd name="connsiteX17" fmla="*/ 435955 w 878228"/>
              <a:gd name="connsiteY17" fmla="*/ 821584 h 829072"/>
              <a:gd name="connsiteX18" fmla="*/ 486500 w 878228"/>
              <a:gd name="connsiteY18" fmla="*/ 821584 h 829072"/>
              <a:gd name="connsiteX19" fmla="*/ 518091 w 878228"/>
              <a:gd name="connsiteY19" fmla="*/ 827902 h 829072"/>
              <a:gd name="connsiteX20" fmla="*/ 568637 w 878228"/>
              <a:gd name="connsiteY20" fmla="*/ 827902 h 829072"/>
              <a:gd name="connsiteX21" fmla="*/ 619182 w 878228"/>
              <a:gd name="connsiteY21" fmla="*/ 827902 h 829072"/>
              <a:gd name="connsiteX22" fmla="*/ 644455 w 878228"/>
              <a:gd name="connsiteY22" fmla="*/ 821584 h 829072"/>
              <a:gd name="connsiteX23" fmla="*/ 682364 w 878228"/>
              <a:gd name="connsiteY23" fmla="*/ 821584 h 829072"/>
              <a:gd name="connsiteX24" fmla="*/ 732910 w 878228"/>
              <a:gd name="connsiteY24" fmla="*/ 827902 h 829072"/>
              <a:gd name="connsiteX25" fmla="*/ 796092 w 878228"/>
              <a:gd name="connsiteY25" fmla="*/ 821584 h 829072"/>
              <a:gd name="connsiteX26" fmla="*/ 815046 w 878228"/>
              <a:gd name="connsiteY26" fmla="*/ 808947 h 829072"/>
              <a:gd name="connsiteX27" fmla="*/ 834001 w 878228"/>
              <a:gd name="connsiteY27" fmla="*/ 802628 h 829072"/>
              <a:gd name="connsiteX28" fmla="*/ 859274 w 878228"/>
              <a:gd name="connsiteY28" fmla="*/ 764717 h 829072"/>
              <a:gd name="connsiteX29" fmla="*/ 865592 w 878228"/>
              <a:gd name="connsiteY29" fmla="*/ 739442 h 829072"/>
              <a:gd name="connsiteX30" fmla="*/ 878228 w 878228"/>
              <a:gd name="connsiteY30" fmla="*/ 606753 h 829072"/>
              <a:gd name="connsiteX31" fmla="*/ 871910 w 878228"/>
              <a:gd name="connsiteY31" fmla="*/ 366648 h 829072"/>
              <a:gd name="connsiteX32" fmla="*/ 865592 w 878228"/>
              <a:gd name="connsiteY32" fmla="*/ 297144 h 829072"/>
              <a:gd name="connsiteX33" fmla="*/ 859274 w 878228"/>
              <a:gd name="connsiteY33" fmla="*/ 164454 h 829072"/>
              <a:gd name="connsiteX34" fmla="*/ 834001 w 878228"/>
              <a:gd name="connsiteY34" fmla="*/ 107587 h 829072"/>
              <a:gd name="connsiteX35" fmla="*/ 827683 w 878228"/>
              <a:gd name="connsiteY35" fmla="*/ 88631 h 829072"/>
              <a:gd name="connsiteX36" fmla="*/ 815046 w 878228"/>
              <a:gd name="connsiteY36" fmla="*/ 75994 h 829072"/>
              <a:gd name="connsiteX37" fmla="*/ 764501 w 878228"/>
              <a:gd name="connsiteY37" fmla="*/ 19127 h 829072"/>
              <a:gd name="connsiteX38" fmla="*/ 745546 w 878228"/>
              <a:gd name="connsiteY38" fmla="*/ 12809 h 829072"/>
              <a:gd name="connsiteX39" fmla="*/ 726592 w 878228"/>
              <a:gd name="connsiteY39" fmla="*/ 172 h 829072"/>
              <a:gd name="connsiteX40" fmla="*/ 688683 w 878228"/>
              <a:gd name="connsiteY40" fmla="*/ 6490 h 829072"/>
              <a:gd name="connsiteX41" fmla="*/ 669728 w 878228"/>
              <a:gd name="connsiteY41" fmla="*/ 172 h 829072"/>
              <a:gd name="connsiteX42" fmla="*/ 593910 w 878228"/>
              <a:gd name="connsiteY42" fmla="*/ 12809 h 829072"/>
              <a:gd name="connsiteX43" fmla="*/ 556001 w 878228"/>
              <a:gd name="connsiteY43" fmla="*/ 19127 h 829072"/>
              <a:gd name="connsiteX44" fmla="*/ 524410 w 878228"/>
              <a:gd name="connsiteY44" fmla="*/ 25446 h 829072"/>
              <a:gd name="connsiteX45" fmla="*/ 499137 w 878228"/>
              <a:gd name="connsiteY45" fmla="*/ 31764 h 829072"/>
              <a:gd name="connsiteX46" fmla="*/ 404364 w 878228"/>
              <a:gd name="connsiteY46" fmla="*/ 44402 h 829072"/>
              <a:gd name="connsiteX47" fmla="*/ 385409 w 878228"/>
              <a:gd name="connsiteY47" fmla="*/ 38083 h 829072"/>
              <a:gd name="connsiteX48" fmla="*/ 366455 w 878228"/>
              <a:gd name="connsiteY48" fmla="*/ 44402 h 829072"/>
              <a:gd name="connsiteX49" fmla="*/ 347500 w 878228"/>
              <a:gd name="connsiteY49" fmla="*/ 31764 h 829072"/>
              <a:gd name="connsiteX50" fmla="*/ 309591 w 878228"/>
              <a:gd name="connsiteY50" fmla="*/ 25446 h 829072"/>
              <a:gd name="connsiteX51" fmla="*/ 271682 w 878228"/>
              <a:gd name="connsiteY51" fmla="*/ 25446 h 829072"/>
              <a:gd name="connsiteX52" fmla="*/ 233773 w 878228"/>
              <a:gd name="connsiteY52" fmla="*/ 31764 h 829072"/>
              <a:gd name="connsiteX53" fmla="*/ 176909 w 878228"/>
              <a:gd name="connsiteY53" fmla="*/ 25446 h 829072"/>
              <a:gd name="connsiteX54" fmla="*/ 157955 w 878228"/>
              <a:gd name="connsiteY54" fmla="*/ 12809 h 829072"/>
              <a:gd name="connsiteX55" fmla="*/ 120045 w 878228"/>
              <a:gd name="connsiteY55" fmla="*/ 19127 h 829072"/>
              <a:gd name="connsiteX56" fmla="*/ 101091 w 878228"/>
              <a:gd name="connsiteY56" fmla="*/ 12809 h 829072"/>
              <a:gd name="connsiteX57" fmla="*/ 63182 w 878228"/>
              <a:gd name="connsiteY57" fmla="*/ 25446 h 829072"/>
              <a:gd name="connsiteX58" fmla="*/ 44227 w 878228"/>
              <a:gd name="connsiteY58" fmla="*/ 31764 h 829072"/>
              <a:gd name="connsiteX59" fmla="*/ 31591 w 878228"/>
              <a:gd name="connsiteY59" fmla="*/ 50720 h 829072"/>
              <a:gd name="connsiteX60" fmla="*/ 0 w 878228"/>
              <a:gd name="connsiteY60" fmla="*/ 82313 h 829072"/>
              <a:gd name="connsiteX61" fmla="*/ 0 w 878228"/>
              <a:gd name="connsiteY61" fmla="*/ 82313 h 82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878228" h="829072">
                <a:moveTo>
                  <a:pt x="0" y="82313"/>
                </a:moveTo>
                <a:lnTo>
                  <a:pt x="12636" y="183410"/>
                </a:lnTo>
                <a:cubicBezTo>
                  <a:pt x="15001" y="202335"/>
                  <a:pt x="15980" y="221438"/>
                  <a:pt x="18954" y="240277"/>
                </a:cubicBezTo>
                <a:cubicBezTo>
                  <a:pt x="47692" y="422291"/>
                  <a:pt x="18831" y="201368"/>
                  <a:pt x="37909" y="354011"/>
                </a:cubicBezTo>
                <a:cubicBezTo>
                  <a:pt x="40015" y="419303"/>
                  <a:pt x="40604" y="484661"/>
                  <a:pt x="44227" y="549886"/>
                </a:cubicBezTo>
                <a:cubicBezTo>
                  <a:pt x="44823" y="560609"/>
                  <a:pt x="48215" y="570995"/>
                  <a:pt x="50545" y="581479"/>
                </a:cubicBezTo>
                <a:cubicBezTo>
                  <a:pt x="55418" y="603406"/>
                  <a:pt x="60171" y="615262"/>
                  <a:pt x="63182" y="638346"/>
                </a:cubicBezTo>
                <a:cubicBezTo>
                  <a:pt x="68115" y="676170"/>
                  <a:pt x="66567" y="715074"/>
                  <a:pt x="75818" y="752080"/>
                </a:cubicBezTo>
                <a:cubicBezTo>
                  <a:pt x="77924" y="760505"/>
                  <a:pt x="78253" y="769587"/>
                  <a:pt x="82136" y="777354"/>
                </a:cubicBezTo>
                <a:cubicBezTo>
                  <a:pt x="84800" y="782682"/>
                  <a:pt x="90121" y="786269"/>
                  <a:pt x="94773" y="789991"/>
                </a:cubicBezTo>
                <a:cubicBezTo>
                  <a:pt x="106675" y="799513"/>
                  <a:pt x="117569" y="806199"/>
                  <a:pt x="132682" y="808947"/>
                </a:cubicBezTo>
                <a:cubicBezTo>
                  <a:pt x="149388" y="811985"/>
                  <a:pt x="166379" y="813159"/>
                  <a:pt x="183227" y="815265"/>
                </a:cubicBezTo>
                <a:cubicBezTo>
                  <a:pt x="217562" y="803820"/>
                  <a:pt x="186408" y="810436"/>
                  <a:pt x="227455" y="815265"/>
                </a:cubicBezTo>
                <a:cubicBezTo>
                  <a:pt x="254726" y="818474"/>
                  <a:pt x="282212" y="819478"/>
                  <a:pt x="309591" y="821584"/>
                </a:cubicBezTo>
                <a:cubicBezTo>
                  <a:pt x="315909" y="819478"/>
                  <a:pt x="321886" y="815265"/>
                  <a:pt x="328546" y="815265"/>
                </a:cubicBezTo>
                <a:cubicBezTo>
                  <a:pt x="337230" y="815265"/>
                  <a:pt x="345253" y="820156"/>
                  <a:pt x="353819" y="821584"/>
                </a:cubicBezTo>
                <a:cubicBezTo>
                  <a:pt x="370567" y="824376"/>
                  <a:pt x="387516" y="825796"/>
                  <a:pt x="404364" y="827902"/>
                </a:cubicBezTo>
                <a:cubicBezTo>
                  <a:pt x="414894" y="825796"/>
                  <a:pt x="425216" y="821584"/>
                  <a:pt x="435955" y="821584"/>
                </a:cubicBezTo>
                <a:cubicBezTo>
                  <a:pt x="503348" y="821584"/>
                  <a:pt x="419109" y="838432"/>
                  <a:pt x="486500" y="821584"/>
                </a:cubicBezTo>
                <a:cubicBezTo>
                  <a:pt x="497030" y="823690"/>
                  <a:pt x="507352" y="827902"/>
                  <a:pt x="518091" y="827902"/>
                </a:cubicBezTo>
                <a:cubicBezTo>
                  <a:pt x="585486" y="827902"/>
                  <a:pt x="501242" y="811054"/>
                  <a:pt x="568637" y="827902"/>
                </a:cubicBezTo>
                <a:cubicBezTo>
                  <a:pt x="611966" y="813460"/>
                  <a:pt x="558188" y="827902"/>
                  <a:pt x="619182" y="827902"/>
                </a:cubicBezTo>
                <a:cubicBezTo>
                  <a:pt x="627866" y="827902"/>
                  <a:pt x="636031" y="823690"/>
                  <a:pt x="644455" y="821584"/>
                </a:cubicBezTo>
                <a:cubicBezTo>
                  <a:pt x="695003" y="838432"/>
                  <a:pt x="631818" y="821584"/>
                  <a:pt x="682364" y="821584"/>
                </a:cubicBezTo>
                <a:cubicBezTo>
                  <a:pt x="699344" y="821584"/>
                  <a:pt x="716061" y="825796"/>
                  <a:pt x="732910" y="827902"/>
                </a:cubicBezTo>
                <a:cubicBezTo>
                  <a:pt x="779057" y="812519"/>
                  <a:pt x="757897" y="812034"/>
                  <a:pt x="796092" y="821584"/>
                </a:cubicBezTo>
                <a:cubicBezTo>
                  <a:pt x="802410" y="817372"/>
                  <a:pt x="808254" y="812343"/>
                  <a:pt x="815046" y="808947"/>
                </a:cubicBezTo>
                <a:cubicBezTo>
                  <a:pt x="821003" y="805968"/>
                  <a:pt x="829292" y="807338"/>
                  <a:pt x="834001" y="802628"/>
                </a:cubicBezTo>
                <a:cubicBezTo>
                  <a:pt x="844740" y="791889"/>
                  <a:pt x="859274" y="764717"/>
                  <a:pt x="859274" y="764717"/>
                </a:cubicBezTo>
                <a:cubicBezTo>
                  <a:pt x="861380" y="756292"/>
                  <a:pt x="864364" y="748039"/>
                  <a:pt x="865592" y="739442"/>
                </a:cubicBezTo>
                <a:cubicBezTo>
                  <a:pt x="867750" y="724332"/>
                  <a:pt x="877109" y="619058"/>
                  <a:pt x="878228" y="606753"/>
                </a:cubicBezTo>
                <a:cubicBezTo>
                  <a:pt x="876122" y="526718"/>
                  <a:pt x="875175" y="446644"/>
                  <a:pt x="871910" y="366648"/>
                </a:cubicBezTo>
                <a:cubicBezTo>
                  <a:pt x="870961" y="343404"/>
                  <a:pt x="867043" y="320362"/>
                  <a:pt x="865592" y="297144"/>
                </a:cubicBezTo>
                <a:cubicBezTo>
                  <a:pt x="862830" y="252950"/>
                  <a:pt x="864164" y="208463"/>
                  <a:pt x="859274" y="164454"/>
                </a:cubicBezTo>
                <a:cubicBezTo>
                  <a:pt x="854617" y="122539"/>
                  <a:pt x="848107" y="135802"/>
                  <a:pt x="834001" y="107587"/>
                </a:cubicBezTo>
                <a:cubicBezTo>
                  <a:pt x="831023" y="101630"/>
                  <a:pt x="831110" y="94342"/>
                  <a:pt x="827683" y="88631"/>
                </a:cubicBezTo>
                <a:cubicBezTo>
                  <a:pt x="824618" y="83523"/>
                  <a:pt x="818767" y="80646"/>
                  <a:pt x="815046" y="75994"/>
                </a:cubicBezTo>
                <a:cubicBezTo>
                  <a:pt x="799722" y="56838"/>
                  <a:pt x="790776" y="27885"/>
                  <a:pt x="764501" y="19127"/>
                </a:cubicBezTo>
                <a:lnTo>
                  <a:pt x="745546" y="12809"/>
                </a:lnTo>
                <a:cubicBezTo>
                  <a:pt x="739228" y="8597"/>
                  <a:pt x="734139" y="1011"/>
                  <a:pt x="726592" y="172"/>
                </a:cubicBezTo>
                <a:cubicBezTo>
                  <a:pt x="713860" y="-1243"/>
                  <a:pt x="701494" y="6490"/>
                  <a:pt x="688683" y="6490"/>
                </a:cubicBezTo>
                <a:cubicBezTo>
                  <a:pt x="682023" y="6490"/>
                  <a:pt x="676046" y="2278"/>
                  <a:pt x="669728" y="172"/>
                </a:cubicBezTo>
                <a:lnTo>
                  <a:pt x="593910" y="12809"/>
                </a:lnTo>
                <a:cubicBezTo>
                  <a:pt x="581274" y="14915"/>
                  <a:pt x="568563" y="16614"/>
                  <a:pt x="556001" y="19127"/>
                </a:cubicBezTo>
                <a:cubicBezTo>
                  <a:pt x="545471" y="21233"/>
                  <a:pt x="534893" y="23116"/>
                  <a:pt x="524410" y="25446"/>
                </a:cubicBezTo>
                <a:cubicBezTo>
                  <a:pt x="515933" y="27330"/>
                  <a:pt x="507681" y="30211"/>
                  <a:pt x="499137" y="31764"/>
                </a:cubicBezTo>
                <a:cubicBezTo>
                  <a:pt x="479947" y="35253"/>
                  <a:pt x="421974" y="42201"/>
                  <a:pt x="404364" y="44402"/>
                </a:cubicBezTo>
                <a:cubicBezTo>
                  <a:pt x="398046" y="42296"/>
                  <a:pt x="392069" y="38083"/>
                  <a:pt x="385409" y="38083"/>
                </a:cubicBezTo>
                <a:cubicBezTo>
                  <a:pt x="378749" y="38083"/>
                  <a:pt x="373024" y="45497"/>
                  <a:pt x="366455" y="44402"/>
                </a:cubicBezTo>
                <a:cubicBezTo>
                  <a:pt x="358964" y="43153"/>
                  <a:pt x="354704" y="34166"/>
                  <a:pt x="347500" y="31764"/>
                </a:cubicBezTo>
                <a:cubicBezTo>
                  <a:pt x="335347" y="27713"/>
                  <a:pt x="322227" y="27552"/>
                  <a:pt x="309591" y="25446"/>
                </a:cubicBezTo>
                <a:cubicBezTo>
                  <a:pt x="259048" y="42294"/>
                  <a:pt x="322227" y="25446"/>
                  <a:pt x="271682" y="25446"/>
                </a:cubicBezTo>
                <a:cubicBezTo>
                  <a:pt x="258871" y="25446"/>
                  <a:pt x="246409" y="29658"/>
                  <a:pt x="233773" y="31764"/>
                </a:cubicBezTo>
                <a:cubicBezTo>
                  <a:pt x="189546" y="17021"/>
                  <a:pt x="208500" y="14914"/>
                  <a:pt x="176909" y="25446"/>
                </a:cubicBezTo>
                <a:cubicBezTo>
                  <a:pt x="170591" y="21234"/>
                  <a:pt x="165502" y="13648"/>
                  <a:pt x="157955" y="12809"/>
                </a:cubicBezTo>
                <a:cubicBezTo>
                  <a:pt x="145222" y="11394"/>
                  <a:pt x="132856" y="19127"/>
                  <a:pt x="120045" y="19127"/>
                </a:cubicBezTo>
                <a:cubicBezTo>
                  <a:pt x="113385" y="19127"/>
                  <a:pt x="107409" y="14915"/>
                  <a:pt x="101091" y="12809"/>
                </a:cubicBezTo>
                <a:lnTo>
                  <a:pt x="63182" y="25446"/>
                </a:lnTo>
                <a:lnTo>
                  <a:pt x="44227" y="31764"/>
                </a:lnTo>
                <a:cubicBezTo>
                  <a:pt x="40015" y="38083"/>
                  <a:pt x="36591" y="45005"/>
                  <a:pt x="31591" y="50720"/>
                </a:cubicBezTo>
                <a:cubicBezTo>
                  <a:pt x="21785" y="61928"/>
                  <a:pt x="0" y="82313"/>
                  <a:pt x="0" y="82313"/>
                </a:cubicBezTo>
                <a:lnTo>
                  <a:pt x="0" y="823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31368" y="3717959"/>
            <a:ext cx="189964" cy="194573"/>
          </a:xfrm>
          <a:custGeom>
            <a:avLst/>
            <a:gdLst>
              <a:gd name="connsiteX0" fmla="*/ 418 w 189964"/>
              <a:gd name="connsiteY0" fmla="*/ 11335 h 194573"/>
              <a:gd name="connsiteX1" fmla="*/ 13054 w 189964"/>
              <a:gd name="connsiteY1" fmla="*/ 131387 h 194573"/>
              <a:gd name="connsiteX2" fmla="*/ 19373 w 189964"/>
              <a:gd name="connsiteY2" fmla="*/ 188254 h 194573"/>
              <a:gd name="connsiteX3" fmla="*/ 50964 w 189964"/>
              <a:gd name="connsiteY3" fmla="*/ 194573 h 194573"/>
              <a:gd name="connsiteX4" fmla="*/ 88873 w 189964"/>
              <a:gd name="connsiteY4" fmla="*/ 169299 h 194573"/>
              <a:gd name="connsiteX5" fmla="*/ 107827 w 189964"/>
              <a:gd name="connsiteY5" fmla="*/ 156662 h 194573"/>
              <a:gd name="connsiteX6" fmla="*/ 139418 w 189964"/>
              <a:gd name="connsiteY6" fmla="*/ 131387 h 194573"/>
              <a:gd name="connsiteX7" fmla="*/ 152055 w 189964"/>
              <a:gd name="connsiteY7" fmla="*/ 118750 h 194573"/>
              <a:gd name="connsiteX8" fmla="*/ 183646 w 189964"/>
              <a:gd name="connsiteY8" fmla="*/ 93476 h 194573"/>
              <a:gd name="connsiteX9" fmla="*/ 189964 w 189964"/>
              <a:gd name="connsiteY9" fmla="*/ 74520 h 194573"/>
              <a:gd name="connsiteX10" fmla="*/ 171009 w 189964"/>
              <a:gd name="connsiteY10" fmla="*/ 42928 h 194573"/>
              <a:gd name="connsiteX11" fmla="*/ 133100 w 189964"/>
              <a:gd name="connsiteY11" fmla="*/ 30290 h 194573"/>
              <a:gd name="connsiteX12" fmla="*/ 95191 w 189964"/>
              <a:gd name="connsiteY12" fmla="*/ 17653 h 194573"/>
              <a:gd name="connsiteX13" fmla="*/ 76236 w 189964"/>
              <a:gd name="connsiteY13" fmla="*/ 11335 h 194573"/>
              <a:gd name="connsiteX14" fmla="*/ 57282 w 189964"/>
              <a:gd name="connsiteY14" fmla="*/ 5016 h 194573"/>
              <a:gd name="connsiteX15" fmla="*/ 19373 w 189964"/>
              <a:gd name="connsiteY15" fmla="*/ 5016 h 194573"/>
              <a:gd name="connsiteX16" fmla="*/ 418 w 189964"/>
              <a:gd name="connsiteY16" fmla="*/ 11335 h 19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964" h="194573">
                <a:moveTo>
                  <a:pt x="418" y="11335"/>
                </a:moveTo>
                <a:cubicBezTo>
                  <a:pt x="-635" y="32397"/>
                  <a:pt x="-731" y="27998"/>
                  <a:pt x="13054" y="131387"/>
                </a:cubicBezTo>
                <a:cubicBezTo>
                  <a:pt x="15575" y="150292"/>
                  <a:pt x="9561" y="171899"/>
                  <a:pt x="19373" y="188254"/>
                </a:cubicBezTo>
                <a:cubicBezTo>
                  <a:pt x="24898" y="197463"/>
                  <a:pt x="40434" y="192467"/>
                  <a:pt x="50964" y="194573"/>
                </a:cubicBezTo>
                <a:lnTo>
                  <a:pt x="88873" y="169299"/>
                </a:lnTo>
                <a:cubicBezTo>
                  <a:pt x="95191" y="165087"/>
                  <a:pt x="102458" y="162032"/>
                  <a:pt x="107827" y="156662"/>
                </a:cubicBezTo>
                <a:cubicBezTo>
                  <a:pt x="138335" y="126151"/>
                  <a:pt x="99572" y="163265"/>
                  <a:pt x="139418" y="131387"/>
                </a:cubicBezTo>
                <a:cubicBezTo>
                  <a:pt x="144070" y="127665"/>
                  <a:pt x="147403" y="122472"/>
                  <a:pt x="152055" y="118750"/>
                </a:cubicBezTo>
                <a:cubicBezTo>
                  <a:pt x="191907" y="86867"/>
                  <a:pt x="153133" y="123989"/>
                  <a:pt x="183646" y="93476"/>
                </a:cubicBezTo>
                <a:cubicBezTo>
                  <a:pt x="185752" y="87157"/>
                  <a:pt x="189964" y="81180"/>
                  <a:pt x="189964" y="74520"/>
                </a:cubicBezTo>
                <a:cubicBezTo>
                  <a:pt x="189964" y="63711"/>
                  <a:pt x="181019" y="47934"/>
                  <a:pt x="171009" y="42928"/>
                </a:cubicBezTo>
                <a:cubicBezTo>
                  <a:pt x="159095" y="36971"/>
                  <a:pt x="145736" y="34502"/>
                  <a:pt x="133100" y="30290"/>
                </a:cubicBezTo>
                <a:lnTo>
                  <a:pt x="95191" y="17653"/>
                </a:lnTo>
                <a:lnTo>
                  <a:pt x="76236" y="11335"/>
                </a:lnTo>
                <a:lnTo>
                  <a:pt x="57282" y="5016"/>
                </a:lnTo>
                <a:cubicBezTo>
                  <a:pt x="6734" y="21867"/>
                  <a:pt x="69919" y="5016"/>
                  <a:pt x="19373" y="5016"/>
                </a:cubicBezTo>
                <a:cubicBezTo>
                  <a:pt x="12713" y="5016"/>
                  <a:pt x="1471" y="-9727"/>
                  <a:pt x="418" y="11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65406" y="2593439"/>
            <a:ext cx="922456" cy="822603"/>
            <a:chOff x="2040775" y="2653637"/>
            <a:chExt cx="922456" cy="822603"/>
          </a:xfrm>
        </p:grpSpPr>
        <p:sp>
          <p:nvSpPr>
            <p:cNvPr id="15" name="Freeform 14"/>
            <p:cNvSpPr/>
            <p:nvPr/>
          </p:nvSpPr>
          <p:spPr>
            <a:xfrm>
              <a:off x="2040775" y="2653637"/>
              <a:ext cx="922456" cy="822603"/>
            </a:xfrm>
            <a:custGeom>
              <a:avLst/>
              <a:gdLst>
                <a:gd name="connsiteX0" fmla="*/ 69500 w 922456"/>
                <a:gd name="connsiteY0" fmla="*/ 44385 h 822603"/>
                <a:gd name="connsiteX1" fmla="*/ 31591 w 922456"/>
                <a:gd name="connsiteY1" fmla="*/ 50704 h 822603"/>
                <a:gd name="connsiteX2" fmla="*/ 6318 w 922456"/>
                <a:gd name="connsiteY2" fmla="*/ 57022 h 822603"/>
                <a:gd name="connsiteX3" fmla="*/ 0 w 922456"/>
                <a:gd name="connsiteY3" fmla="*/ 75978 h 822603"/>
                <a:gd name="connsiteX4" fmla="*/ 6318 w 922456"/>
                <a:gd name="connsiteY4" fmla="*/ 227623 h 822603"/>
                <a:gd name="connsiteX5" fmla="*/ 18955 w 922456"/>
                <a:gd name="connsiteY5" fmla="*/ 360313 h 822603"/>
                <a:gd name="connsiteX6" fmla="*/ 31591 w 922456"/>
                <a:gd name="connsiteY6" fmla="*/ 562507 h 822603"/>
                <a:gd name="connsiteX7" fmla="*/ 37909 w 922456"/>
                <a:gd name="connsiteY7" fmla="*/ 752063 h 822603"/>
                <a:gd name="connsiteX8" fmla="*/ 44228 w 922456"/>
                <a:gd name="connsiteY8" fmla="*/ 771019 h 822603"/>
                <a:gd name="connsiteX9" fmla="*/ 107409 w 922456"/>
                <a:gd name="connsiteY9" fmla="*/ 783656 h 822603"/>
                <a:gd name="connsiteX10" fmla="*/ 126364 w 922456"/>
                <a:gd name="connsiteY10" fmla="*/ 777338 h 822603"/>
                <a:gd name="connsiteX11" fmla="*/ 145319 w 922456"/>
                <a:gd name="connsiteY11" fmla="*/ 783656 h 822603"/>
                <a:gd name="connsiteX12" fmla="*/ 176910 w 922456"/>
                <a:gd name="connsiteY12" fmla="*/ 789975 h 822603"/>
                <a:gd name="connsiteX13" fmla="*/ 227455 w 922456"/>
                <a:gd name="connsiteY13" fmla="*/ 789975 h 822603"/>
                <a:gd name="connsiteX14" fmla="*/ 246410 w 922456"/>
                <a:gd name="connsiteY14" fmla="*/ 783656 h 822603"/>
                <a:gd name="connsiteX15" fmla="*/ 284319 w 922456"/>
                <a:gd name="connsiteY15" fmla="*/ 783656 h 822603"/>
                <a:gd name="connsiteX16" fmla="*/ 309592 w 922456"/>
                <a:gd name="connsiteY16" fmla="*/ 789975 h 822603"/>
                <a:gd name="connsiteX17" fmla="*/ 347501 w 922456"/>
                <a:gd name="connsiteY17" fmla="*/ 796293 h 822603"/>
                <a:gd name="connsiteX18" fmla="*/ 410683 w 922456"/>
                <a:gd name="connsiteY18" fmla="*/ 802612 h 822603"/>
                <a:gd name="connsiteX19" fmla="*/ 461228 w 922456"/>
                <a:gd name="connsiteY19" fmla="*/ 808930 h 822603"/>
                <a:gd name="connsiteX20" fmla="*/ 499137 w 922456"/>
                <a:gd name="connsiteY20" fmla="*/ 815249 h 822603"/>
                <a:gd name="connsiteX21" fmla="*/ 543365 w 922456"/>
                <a:gd name="connsiteY21" fmla="*/ 821567 h 822603"/>
                <a:gd name="connsiteX22" fmla="*/ 581274 w 922456"/>
                <a:gd name="connsiteY22" fmla="*/ 821567 h 822603"/>
                <a:gd name="connsiteX23" fmla="*/ 600228 w 922456"/>
                <a:gd name="connsiteY23" fmla="*/ 815249 h 822603"/>
                <a:gd name="connsiteX24" fmla="*/ 644456 w 922456"/>
                <a:gd name="connsiteY24" fmla="*/ 815249 h 822603"/>
                <a:gd name="connsiteX25" fmla="*/ 669728 w 922456"/>
                <a:gd name="connsiteY25" fmla="*/ 821567 h 822603"/>
                <a:gd name="connsiteX26" fmla="*/ 751865 w 922456"/>
                <a:gd name="connsiteY26" fmla="*/ 821567 h 822603"/>
                <a:gd name="connsiteX27" fmla="*/ 802410 w 922456"/>
                <a:gd name="connsiteY27" fmla="*/ 808930 h 822603"/>
                <a:gd name="connsiteX28" fmla="*/ 827683 w 922456"/>
                <a:gd name="connsiteY28" fmla="*/ 802612 h 822603"/>
                <a:gd name="connsiteX29" fmla="*/ 846638 w 922456"/>
                <a:gd name="connsiteY29" fmla="*/ 808930 h 822603"/>
                <a:gd name="connsiteX30" fmla="*/ 865592 w 922456"/>
                <a:gd name="connsiteY30" fmla="*/ 789975 h 822603"/>
                <a:gd name="connsiteX31" fmla="*/ 878229 w 922456"/>
                <a:gd name="connsiteY31" fmla="*/ 752063 h 822603"/>
                <a:gd name="connsiteX32" fmla="*/ 890865 w 922456"/>
                <a:gd name="connsiteY32" fmla="*/ 707833 h 822603"/>
                <a:gd name="connsiteX33" fmla="*/ 897183 w 922456"/>
                <a:gd name="connsiteY33" fmla="*/ 657285 h 822603"/>
                <a:gd name="connsiteX34" fmla="*/ 909820 w 922456"/>
                <a:gd name="connsiteY34" fmla="*/ 587781 h 822603"/>
                <a:gd name="connsiteX35" fmla="*/ 922456 w 922456"/>
                <a:gd name="connsiteY35" fmla="*/ 480366 h 822603"/>
                <a:gd name="connsiteX36" fmla="*/ 916138 w 922456"/>
                <a:gd name="connsiteY36" fmla="*/ 227623 h 822603"/>
                <a:gd name="connsiteX37" fmla="*/ 909820 w 922456"/>
                <a:gd name="connsiteY37" fmla="*/ 202349 h 822603"/>
                <a:gd name="connsiteX38" fmla="*/ 897183 w 922456"/>
                <a:gd name="connsiteY38" fmla="*/ 164438 h 822603"/>
                <a:gd name="connsiteX39" fmla="*/ 878229 w 922456"/>
                <a:gd name="connsiteY39" fmla="*/ 126527 h 822603"/>
                <a:gd name="connsiteX40" fmla="*/ 865592 w 922456"/>
                <a:gd name="connsiteY40" fmla="*/ 113889 h 822603"/>
                <a:gd name="connsiteX41" fmla="*/ 821365 w 922456"/>
                <a:gd name="connsiteY41" fmla="*/ 57022 h 822603"/>
                <a:gd name="connsiteX42" fmla="*/ 783456 w 922456"/>
                <a:gd name="connsiteY42" fmla="*/ 31748 h 822603"/>
                <a:gd name="connsiteX43" fmla="*/ 758183 w 922456"/>
                <a:gd name="connsiteY43" fmla="*/ 19111 h 822603"/>
                <a:gd name="connsiteX44" fmla="*/ 707638 w 922456"/>
                <a:gd name="connsiteY44" fmla="*/ 6474 h 822603"/>
                <a:gd name="connsiteX45" fmla="*/ 638137 w 922456"/>
                <a:gd name="connsiteY45" fmla="*/ 12793 h 822603"/>
                <a:gd name="connsiteX46" fmla="*/ 612865 w 922456"/>
                <a:gd name="connsiteY46" fmla="*/ 6474 h 822603"/>
                <a:gd name="connsiteX47" fmla="*/ 562319 w 922456"/>
                <a:gd name="connsiteY47" fmla="*/ 12793 h 822603"/>
                <a:gd name="connsiteX48" fmla="*/ 543365 w 922456"/>
                <a:gd name="connsiteY48" fmla="*/ 155 h 822603"/>
                <a:gd name="connsiteX49" fmla="*/ 511774 w 922456"/>
                <a:gd name="connsiteY49" fmla="*/ 6474 h 822603"/>
                <a:gd name="connsiteX50" fmla="*/ 486501 w 922456"/>
                <a:gd name="connsiteY50" fmla="*/ 155 h 822603"/>
                <a:gd name="connsiteX51" fmla="*/ 442274 w 922456"/>
                <a:gd name="connsiteY51" fmla="*/ 6474 h 822603"/>
                <a:gd name="connsiteX52" fmla="*/ 417001 w 922456"/>
                <a:gd name="connsiteY52" fmla="*/ 155 h 822603"/>
                <a:gd name="connsiteX53" fmla="*/ 379092 w 922456"/>
                <a:gd name="connsiteY53" fmla="*/ 6474 h 822603"/>
                <a:gd name="connsiteX54" fmla="*/ 322228 w 922456"/>
                <a:gd name="connsiteY54" fmla="*/ 12793 h 822603"/>
                <a:gd name="connsiteX55" fmla="*/ 271682 w 922456"/>
                <a:gd name="connsiteY55" fmla="*/ 25430 h 822603"/>
                <a:gd name="connsiteX56" fmla="*/ 252728 w 922456"/>
                <a:gd name="connsiteY56" fmla="*/ 19111 h 822603"/>
                <a:gd name="connsiteX57" fmla="*/ 208501 w 922456"/>
                <a:gd name="connsiteY57" fmla="*/ 31748 h 822603"/>
                <a:gd name="connsiteX58" fmla="*/ 170591 w 922456"/>
                <a:gd name="connsiteY58" fmla="*/ 38067 h 822603"/>
                <a:gd name="connsiteX59" fmla="*/ 151637 w 922456"/>
                <a:gd name="connsiteY59" fmla="*/ 31748 h 822603"/>
                <a:gd name="connsiteX60" fmla="*/ 101091 w 922456"/>
                <a:gd name="connsiteY60" fmla="*/ 44385 h 822603"/>
                <a:gd name="connsiteX61" fmla="*/ 82137 w 922456"/>
                <a:gd name="connsiteY61" fmla="*/ 38067 h 822603"/>
                <a:gd name="connsiteX62" fmla="*/ 63182 w 922456"/>
                <a:gd name="connsiteY62" fmla="*/ 44385 h 822603"/>
                <a:gd name="connsiteX63" fmla="*/ 69500 w 922456"/>
                <a:gd name="connsiteY63" fmla="*/ 44385 h 82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22456" h="822603">
                  <a:moveTo>
                    <a:pt x="69500" y="44385"/>
                  </a:moveTo>
                  <a:cubicBezTo>
                    <a:pt x="64235" y="45438"/>
                    <a:pt x="44153" y="48192"/>
                    <a:pt x="31591" y="50704"/>
                  </a:cubicBezTo>
                  <a:cubicBezTo>
                    <a:pt x="23076" y="52407"/>
                    <a:pt x="13099" y="51597"/>
                    <a:pt x="6318" y="57022"/>
                  </a:cubicBezTo>
                  <a:cubicBezTo>
                    <a:pt x="1117" y="61183"/>
                    <a:pt x="2106" y="69659"/>
                    <a:pt x="0" y="75978"/>
                  </a:cubicBezTo>
                  <a:cubicBezTo>
                    <a:pt x="2106" y="126526"/>
                    <a:pt x="3512" y="177109"/>
                    <a:pt x="6318" y="227623"/>
                  </a:cubicBezTo>
                  <a:cubicBezTo>
                    <a:pt x="10323" y="299706"/>
                    <a:pt x="12768" y="295345"/>
                    <a:pt x="18955" y="360313"/>
                  </a:cubicBezTo>
                  <a:cubicBezTo>
                    <a:pt x="26187" y="436252"/>
                    <a:pt x="28311" y="480508"/>
                    <a:pt x="31591" y="562507"/>
                  </a:cubicBezTo>
                  <a:cubicBezTo>
                    <a:pt x="34118" y="625677"/>
                    <a:pt x="34085" y="688958"/>
                    <a:pt x="37909" y="752063"/>
                  </a:cubicBezTo>
                  <a:cubicBezTo>
                    <a:pt x="38312" y="758711"/>
                    <a:pt x="38165" y="768263"/>
                    <a:pt x="44228" y="771019"/>
                  </a:cubicBezTo>
                  <a:cubicBezTo>
                    <a:pt x="63780" y="779907"/>
                    <a:pt x="107409" y="783656"/>
                    <a:pt x="107409" y="783656"/>
                  </a:cubicBezTo>
                  <a:cubicBezTo>
                    <a:pt x="113727" y="781550"/>
                    <a:pt x="119704" y="777338"/>
                    <a:pt x="126364" y="777338"/>
                  </a:cubicBezTo>
                  <a:cubicBezTo>
                    <a:pt x="133024" y="777338"/>
                    <a:pt x="138858" y="782041"/>
                    <a:pt x="145319" y="783656"/>
                  </a:cubicBezTo>
                  <a:cubicBezTo>
                    <a:pt x="155737" y="786261"/>
                    <a:pt x="166380" y="787869"/>
                    <a:pt x="176910" y="789975"/>
                  </a:cubicBezTo>
                  <a:cubicBezTo>
                    <a:pt x="220236" y="775531"/>
                    <a:pt x="166461" y="789975"/>
                    <a:pt x="227455" y="789975"/>
                  </a:cubicBezTo>
                  <a:cubicBezTo>
                    <a:pt x="234115" y="789975"/>
                    <a:pt x="240092" y="785762"/>
                    <a:pt x="246410" y="783656"/>
                  </a:cubicBezTo>
                  <a:cubicBezTo>
                    <a:pt x="296953" y="800506"/>
                    <a:pt x="233774" y="783656"/>
                    <a:pt x="284319" y="783656"/>
                  </a:cubicBezTo>
                  <a:cubicBezTo>
                    <a:pt x="293003" y="783656"/>
                    <a:pt x="301077" y="788272"/>
                    <a:pt x="309592" y="789975"/>
                  </a:cubicBezTo>
                  <a:cubicBezTo>
                    <a:pt x="322154" y="792487"/>
                    <a:pt x="334865" y="794187"/>
                    <a:pt x="347501" y="796293"/>
                  </a:cubicBezTo>
                  <a:cubicBezTo>
                    <a:pt x="402409" y="782566"/>
                    <a:pt x="338896" y="793639"/>
                    <a:pt x="410683" y="802612"/>
                  </a:cubicBezTo>
                  <a:lnTo>
                    <a:pt x="461228" y="808930"/>
                  </a:lnTo>
                  <a:cubicBezTo>
                    <a:pt x="473910" y="810742"/>
                    <a:pt x="486475" y="813301"/>
                    <a:pt x="499137" y="815249"/>
                  </a:cubicBezTo>
                  <a:cubicBezTo>
                    <a:pt x="513856" y="817514"/>
                    <a:pt x="528622" y="819461"/>
                    <a:pt x="543365" y="821567"/>
                  </a:cubicBezTo>
                  <a:cubicBezTo>
                    <a:pt x="593908" y="804719"/>
                    <a:pt x="530729" y="821567"/>
                    <a:pt x="581274" y="821567"/>
                  </a:cubicBezTo>
                  <a:cubicBezTo>
                    <a:pt x="587934" y="821567"/>
                    <a:pt x="593910" y="817355"/>
                    <a:pt x="600228" y="815249"/>
                  </a:cubicBezTo>
                  <a:cubicBezTo>
                    <a:pt x="645676" y="830397"/>
                    <a:pt x="588921" y="815249"/>
                    <a:pt x="644456" y="815249"/>
                  </a:cubicBezTo>
                  <a:cubicBezTo>
                    <a:pt x="653139" y="815249"/>
                    <a:pt x="661304" y="819461"/>
                    <a:pt x="669728" y="821567"/>
                  </a:cubicBezTo>
                  <a:cubicBezTo>
                    <a:pt x="721065" y="804455"/>
                    <a:pt x="642958" y="827618"/>
                    <a:pt x="751865" y="821567"/>
                  </a:cubicBezTo>
                  <a:cubicBezTo>
                    <a:pt x="769205" y="820604"/>
                    <a:pt x="785562" y="813142"/>
                    <a:pt x="802410" y="808930"/>
                  </a:cubicBezTo>
                  <a:lnTo>
                    <a:pt x="827683" y="802612"/>
                  </a:lnTo>
                  <a:cubicBezTo>
                    <a:pt x="834001" y="804718"/>
                    <a:pt x="840320" y="811036"/>
                    <a:pt x="846638" y="808930"/>
                  </a:cubicBezTo>
                  <a:cubicBezTo>
                    <a:pt x="855115" y="806104"/>
                    <a:pt x="861253" y="797786"/>
                    <a:pt x="865592" y="789975"/>
                  </a:cubicBezTo>
                  <a:cubicBezTo>
                    <a:pt x="872061" y="778330"/>
                    <a:pt x="874017" y="764700"/>
                    <a:pt x="878229" y="752063"/>
                  </a:cubicBezTo>
                  <a:cubicBezTo>
                    <a:pt x="883237" y="737037"/>
                    <a:pt x="888220" y="723703"/>
                    <a:pt x="890865" y="707833"/>
                  </a:cubicBezTo>
                  <a:cubicBezTo>
                    <a:pt x="893656" y="691084"/>
                    <a:pt x="894939" y="674117"/>
                    <a:pt x="897183" y="657285"/>
                  </a:cubicBezTo>
                  <a:cubicBezTo>
                    <a:pt x="903651" y="608769"/>
                    <a:pt x="900517" y="624990"/>
                    <a:pt x="909820" y="587781"/>
                  </a:cubicBezTo>
                  <a:cubicBezTo>
                    <a:pt x="911209" y="576668"/>
                    <a:pt x="922456" y="488560"/>
                    <a:pt x="922456" y="480366"/>
                  </a:cubicBezTo>
                  <a:cubicBezTo>
                    <a:pt x="922456" y="396092"/>
                    <a:pt x="919964" y="311810"/>
                    <a:pt x="916138" y="227623"/>
                  </a:cubicBezTo>
                  <a:cubicBezTo>
                    <a:pt x="915744" y="218948"/>
                    <a:pt x="912315" y="210667"/>
                    <a:pt x="909820" y="202349"/>
                  </a:cubicBezTo>
                  <a:cubicBezTo>
                    <a:pt x="905992" y="189590"/>
                    <a:pt x="901395" y="177075"/>
                    <a:pt x="897183" y="164438"/>
                  </a:cubicBezTo>
                  <a:cubicBezTo>
                    <a:pt x="890509" y="144416"/>
                    <a:pt x="892228" y="144026"/>
                    <a:pt x="878229" y="126527"/>
                  </a:cubicBezTo>
                  <a:cubicBezTo>
                    <a:pt x="874508" y="121875"/>
                    <a:pt x="869804" y="118102"/>
                    <a:pt x="865592" y="113889"/>
                  </a:cubicBezTo>
                  <a:cubicBezTo>
                    <a:pt x="853623" y="77980"/>
                    <a:pt x="863983" y="99642"/>
                    <a:pt x="821365" y="57022"/>
                  </a:cubicBezTo>
                  <a:cubicBezTo>
                    <a:pt x="791570" y="27226"/>
                    <a:pt x="815456" y="45463"/>
                    <a:pt x="783456" y="31748"/>
                  </a:cubicBezTo>
                  <a:cubicBezTo>
                    <a:pt x="774799" y="28038"/>
                    <a:pt x="767118" y="22090"/>
                    <a:pt x="758183" y="19111"/>
                  </a:cubicBezTo>
                  <a:cubicBezTo>
                    <a:pt x="741707" y="13619"/>
                    <a:pt x="707638" y="6474"/>
                    <a:pt x="707638" y="6474"/>
                  </a:cubicBezTo>
                  <a:cubicBezTo>
                    <a:pt x="684471" y="8580"/>
                    <a:pt x="661400" y="12793"/>
                    <a:pt x="638137" y="12793"/>
                  </a:cubicBezTo>
                  <a:cubicBezTo>
                    <a:pt x="629454" y="12793"/>
                    <a:pt x="621548" y="6474"/>
                    <a:pt x="612865" y="6474"/>
                  </a:cubicBezTo>
                  <a:cubicBezTo>
                    <a:pt x="595885" y="6474"/>
                    <a:pt x="579168" y="10687"/>
                    <a:pt x="562319" y="12793"/>
                  </a:cubicBezTo>
                  <a:cubicBezTo>
                    <a:pt x="556001" y="8580"/>
                    <a:pt x="550900" y="1097"/>
                    <a:pt x="543365" y="155"/>
                  </a:cubicBezTo>
                  <a:cubicBezTo>
                    <a:pt x="532709" y="-1177"/>
                    <a:pt x="522513" y="6474"/>
                    <a:pt x="511774" y="6474"/>
                  </a:cubicBezTo>
                  <a:cubicBezTo>
                    <a:pt x="503090" y="6474"/>
                    <a:pt x="494925" y="2261"/>
                    <a:pt x="486501" y="155"/>
                  </a:cubicBezTo>
                  <a:cubicBezTo>
                    <a:pt x="471759" y="2261"/>
                    <a:pt x="457166" y="6474"/>
                    <a:pt x="442274" y="6474"/>
                  </a:cubicBezTo>
                  <a:cubicBezTo>
                    <a:pt x="433590" y="6474"/>
                    <a:pt x="425685" y="155"/>
                    <a:pt x="417001" y="155"/>
                  </a:cubicBezTo>
                  <a:cubicBezTo>
                    <a:pt x="404190" y="155"/>
                    <a:pt x="391790" y="4781"/>
                    <a:pt x="379092" y="6474"/>
                  </a:cubicBezTo>
                  <a:cubicBezTo>
                    <a:pt x="360188" y="8995"/>
                    <a:pt x="341183" y="10687"/>
                    <a:pt x="322228" y="12793"/>
                  </a:cubicBezTo>
                  <a:cubicBezTo>
                    <a:pt x="307273" y="17778"/>
                    <a:pt x="286927" y="25430"/>
                    <a:pt x="271682" y="25430"/>
                  </a:cubicBezTo>
                  <a:cubicBezTo>
                    <a:pt x="265022" y="25430"/>
                    <a:pt x="259046" y="21217"/>
                    <a:pt x="252728" y="19111"/>
                  </a:cubicBezTo>
                  <a:cubicBezTo>
                    <a:pt x="234659" y="25135"/>
                    <a:pt x="228339" y="27780"/>
                    <a:pt x="208501" y="31748"/>
                  </a:cubicBezTo>
                  <a:cubicBezTo>
                    <a:pt x="195939" y="34261"/>
                    <a:pt x="183228" y="35961"/>
                    <a:pt x="170591" y="38067"/>
                  </a:cubicBezTo>
                  <a:cubicBezTo>
                    <a:pt x="164273" y="35961"/>
                    <a:pt x="158270" y="31145"/>
                    <a:pt x="151637" y="31748"/>
                  </a:cubicBezTo>
                  <a:cubicBezTo>
                    <a:pt x="134341" y="33320"/>
                    <a:pt x="101091" y="44385"/>
                    <a:pt x="101091" y="44385"/>
                  </a:cubicBezTo>
                  <a:cubicBezTo>
                    <a:pt x="94773" y="42279"/>
                    <a:pt x="88797" y="38067"/>
                    <a:pt x="82137" y="38067"/>
                  </a:cubicBezTo>
                  <a:cubicBezTo>
                    <a:pt x="75477" y="38067"/>
                    <a:pt x="69643" y="42770"/>
                    <a:pt x="63182" y="44385"/>
                  </a:cubicBezTo>
                  <a:cubicBezTo>
                    <a:pt x="61139" y="44896"/>
                    <a:pt x="74765" y="43332"/>
                    <a:pt x="69500" y="443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369321" y="2931517"/>
              <a:ext cx="233953" cy="260026"/>
            </a:xfrm>
            <a:custGeom>
              <a:avLst/>
              <a:gdLst>
                <a:gd name="connsiteX0" fmla="*/ 82137 w 233953"/>
                <a:gd name="connsiteY0" fmla="*/ 292 h 260026"/>
                <a:gd name="connsiteX1" fmla="*/ 75818 w 233953"/>
                <a:gd name="connsiteY1" fmla="*/ 31885 h 260026"/>
                <a:gd name="connsiteX2" fmla="*/ 69500 w 233953"/>
                <a:gd name="connsiteY2" fmla="*/ 50840 h 260026"/>
                <a:gd name="connsiteX3" fmla="*/ 56864 w 233953"/>
                <a:gd name="connsiteY3" fmla="*/ 107707 h 260026"/>
                <a:gd name="connsiteX4" fmla="*/ 44227 w 233953"/>
                <a:gd name="connsiteY4" fmla="*/ 145619 h 260026"/>
                <a:gd name="connsiteX5" fmla="*/ 18955 w 233953"/>
                <a:gd name="connsiteY5" fmla="*/ 183530 h 260026"/>
                <a:gd name="connsiteX6" fmla="*/ 0 w 233953"/>
                <a:gd name="connsiteY6" fmla="*/ 215123 h 260026"/>
                <a:gd name="connsiteX7" fmla="*/ 44227 w 233953"/>
                <a:gd name="connsiteY7" fmla="*/ 246715 h 260026"/>
                <a:gd name="connsiteX8" fmla="*/ 63182 w 233953"/>
                <a:gd name="connsiteY8" fmla="*/ 253034 h 260026"/>
                <a:gd name="connsiteX9" fmla="*/ 82137 w 233953"/>
                <a:gd name="connsiteY9" fmla="*/ 259353 h 260026"/>
                <a:gd name="connsiteX10" fmla="*/ 132682 w 233953"/>
                <a:gd name="connsiteY10" fmla="*/ 259353 h 260026"/>
                <a:gd name="connsiteX11" fmla="*/ 151637 w 233953"/>
                <a:gd name="connsiteY11" fmla="*/ 253034 h 260026"/>
                <a:gd name="connsiteX12" fmla="*/ 183228 w 233953"/>
                <a:gd name="connsiteY12" fmla="*/ 246715 h 260026"/>
                <a:gd name="connsiteX13" fmla="*/ 221137 w 233953"/>
                <a:gd name="connsiteY13" fmla="*/ 234078 h 260026"/>
                <a:gd name="connsiteX14" fmla="*/ 233773 w 233953"/>
                <a:gd name="connsiteY14" fmla="*/ 215123 h 260026"/>
                <a:gd name="connsiteX15" fmla="*/ 208500 w 233953"/>
                <a:gd name="connsiteY15" fmla="*/ 177211 h 260026"/>
                <a:gd name="connsiteX16" fmla="*/ 176909 w 233953"/>
                <a:gd name="connsiteY16" fmla="*/ 145619 h 260026"/>
                <a:gd name="connsiteX17" fmla="*/ 170591 w 233953"/>
                <a:gd name="connsiteY17" fmla="*/ 126663 h 260026"/>
                <a:gd name="connsiteX18" fmla="*/ 151637 w 233953"/>
                <a:gd name="connsiteY18" fmla="*/ 114026 h 260026"/>
                <a:gd name="connsiteX19" fmla="*/ 139000 w 233953"/>
                <a:gd name="connsiteY19" fmla="*/ 101389 h 260026"/>
                <a:gd name="connsiteX20" fmla="*/ 132682 w 233953"/>
                <a:gd name="connsiteY20" fmla="*/ 82433 h 260026"/>
                <a:gd name="connsiteX21" fmla="*/ 107409 w 233953"/>
                <a:gd name="connsiteY21" fmla="*/ 44522 h 260026"/>
                <a:gd name="connsiteX22" fmla="*/ 101091 w 233953"/>
                <a:gd name="connsiteY22" fmla="*/ 25566 h 260026"/>
                <a:gd name="connsiteX23" fmla="*/ 82137 w 233953"/>
                <a:gd name="connsiteY23" fmla="*/ 292 h 26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3953" h="260026">
                  <a:moveTo>
                    <a:pt x="82137" y="292"/>
                  </a:moveTo>
                  <a:cubicBezTo>
                    <a:pt x="77925" y="1345"/>
                    <a:pt x="78423" y="21466"/>
                    <a:pt x="75818" y="31885"/>
                  </a:cubicBezTo>
                  <a:cubicBezTo>
                    <a:pt x="74203" y="38346"/>
                    <a:pt x="71115" y="44379"/>
                    <a:pt x="69500" y="50840"/>
                  </a:cubicBezTo>
                  <a:cubicBezTo>
                    <a:pt x="60484" y="86908"/>
                    <a:pt x="66591" y="75281"/>
                    <a:pt x="56864" y="107707"/>
                  </a:cubicBezTo>
                  <a:cubicBezTo>
                    <a:pt x="53036" y="120466"/>
                    <a:pt x="51616" y="134535"/>
                    <a:pt x="44227" y="145619"/>
                  </a:cubicBezTo>
                  <a:cubicBezTo>
                    <a:pt x="35803" y="158256"/>
                    <a:pt x="23757" y="169122"/>
                    <a:pt x="18955" y="183530"/>
                  </a:cubicBezTo>
                  <a:cubicBezTo>
                    <a:pt x="10753" y="208137"/>
                    <a:pt x="17347" y="197776"/>
                    <a:pt x="0" y="215123"/>
                  </a:cubicBezTo>
                  <a:cubicBezTo>
                    <a:pt x="10530" y="246715"/>
                    <a:pt x="0" y="231972"/>
                    <a:pt x="44227" y="246715"/>
                  </a:cubicBezTo>
                  <a:lnTo>
                    <a:pt x="63182" y="253034"/>
                  </a:lnTo>
                  <a:lnTo>
                    <a:pt x="82137" y="259353"/>
                  </a:lnTo>
                  <a:cubicBezTo>
                    <a:pt x="125463" y="244909"/>
                    <a:pt x="71688" y="259353"/>
                    <a:pt x="132682" y="259353"/>
                  </a:cubicBezTo>
                  <a:cubicBezTo>
                    <a:pt x="139342" y="259353"/>
                    <a:pt x="145319" y="255140"/>
                    <a:pt x="151637" y="253034"/>
                  </a:cubicBezTo>
                  <a:cubicBezTo>
                    <a:pt x="187877" y="265116"/>
                    <a:pt x="155475" y="260593"/>
                    <a:pt x="183228" y="246715"/>
                  </a:cubicBezTo>
                  <a:cubicBezTo>
                    <a:pt x="195142" y="240758"/>
                    <a:pt x="221137" y="234078"/>
                    <a:pt x="221137" y="234078"/>
                  </a:cubicBezTo>
                  <a:cubicBezTo>
                    <a:pt x="225349" y="227760"/>
                    <a:pt x="235420" y="222536"/>
                    <a:pt x="233773" y="215123"/>
                  </a:cubicBezTo>
                  <a:cubicBezTo>
                    <a:pt x="230478" y="200297"/>
                    <a:pt x="216924" y="189848"/>
                    <a:pt x="208500" y="177211"/>
                  </a:cubicBezTo>
                  <a:cubicBezTo>
                    <a:pt x="191652" y="151938"/>
                    <a:pt x="202182" y="162468"/>
                    <a:pt x="176909" y="145619"/>
                  </a:cubicBezTo>
                  <a:cubicBezTo>
                    <a:pt x="174803" y="139300"/>
                    <a:pt x="174751" y="131864"/>
                    <a:pt x="170591" y="126663"/>
                  </a:cubicBezTo>
                  <a:cubicBezTo>
                    <a:pt x="165848" y="120733"/>
                    <a:pt x="157566" y="118770"/>
                    <a:pt x="151637" y="114026"/>
                  </a:cubicBezTo>
                  <a:cubicBezTo>
                    <a:pt x="146985" y="110304"/>
                    <a:pt x="143212" y="105601"/>
                    <a:pt x="139000" y="101389"/>
                  </a:cubicBezTo>
                  <a:cubicBezTo>
                    <a:pt x="136894" y="95070"/>
                    <a:pt x="135916" y="88255"/>
                    <a:pt x="132682" y="82433"/>
                  </a:cubicBezTo>
                  <a:cubicBezTo>
                    <a:pt x="125307" y="69156"/>
                    <a:pt x="107409" y="44522"/>
                    <a:pt x="107409" y="44522"/>
                  </a:cubicBezTo>
                  <a:cubicBezTo>
                    <a:pt x="105303" y="38203"/>
                    <a:pt x="105251" y="30767"/>
                    <a:pt x="101091" y="25566"/>
                  </a:cubicBezTo>
                  <a:cubicBezTo>
                    <a:pt x="80384" y="-320"/>
                    <a:pt x="86349" y="-761"/>
                    <a:pt x="82137" y="2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20507" y="1500863"/>
            <a:ext cx="2682535" cy="3980353"/>
            <a:chOff x="5533376" y="889985"/>
            <a:chExt cx="3187846" cy="4591232"/>
          </a:xfrm>
        </p:grpSpPr>
        <p:sp>
          <p:nvSpPr>
            <p:cNvPr id="19" name="Freeform 18"/>
            <p:cNvSpPr/>
            <p:nvPr/>
          </p:nvSpPr>
          <p:spPr>
            <a:xfrm>
              <a:off x="5533376" y="2021442"/>
              <a:ext cx="2682535" cy="3459775"/>
            </a:xfrm>
            <a:custGeom>
              <a:avLst/>
              <a:gdLst>
                <a:gd name="connsiteX0" fmla="*/ 0 w 2682535"/>
                <a:gd name="connsiteY0" fmla="*/ 3213574 h 3459775"/>
                <a:gd name="connsiteX1" fmla="*/ 38876 w 2682535"/>
                <a:gd name="connsiteY1" fmla="*/ 3071036 h 3459775"/>
                <a:gd name="connsiteX2" fmla="*/ 51835 w 2682535"/>
                <a:gd name="connsiteY2" fmla="*/ 3032162 h 3459775"/>
                <a:gd name="connsiteX3" fmla="*/ 103669 w 2682535"/>
                <a:gd name="connsiteY3" fmla="*/ 2941456 h 3459775"/>
                <a:gd name="connsiteX4" fmla="*/ 129587 w 2682535"/>
                <a:gd name="connsiteY4" fmla="*/ 2915541 h 3459775"/>
                <a:gd name="connsiteX5" fmla="*/ 142546 w 2682535"/>
                <a:gd name="connsiteY5" fmla="*/ 2876667 h 3459775"/>
                <a:gd name="connsiteX6" fmla="*/ 194381 w 2682535"/>
                <a:gd name="connsiteY6" fmla="*/ 2811877 h 3459775"/>
                <a:gd name="connsiteX7" fmla="*/ 233257 w 2682535"/>
                <a:gd name="connsiteY7" fmla="*/ 2721171 h 3459775"/>
                <a:gd name="connsiteX8" fmla="*/ 246215 w 2682535"/>
                <a:gd name="connsiteY8" fmla="*/ 2682297 h 3459775"/>
                <a:gd name="connsiteX9" fmla="*/ 272133 w 2682535"/>
                <a:gd name="connsiteY9" fmla="*/ 2630465 h 3459775"/>
                <a:gd name="connsiteX10" fmla="*/ 323968 w 2682535"/>
                <a:gd name="connsiteY10" fmla="*/ 2513844 h 3459775"/>
                <a:gd name="connsiteX11" fmla="*/ 336926 w 2682535"/>
                <a:gd name="connsiteY11" fmla="*/ 2474970 h 3459775"/>
                <a:gd name="connsiteX12" fmla="*/ 362844 w 2682535"/>
                <a:gd name="connsiteY12" fmla="*/ 2436096 h 3459775"/>
                <a:gd name="connsiteX13" fmla="*/ 375803 w 2682535"/>
                <a:gd name="connsiteY13" fmla="*/ 2384264 h 3459775"/>
                <a:gd name="connsiteX14" fmla="*/ 401720 w 2682535"/>
                <a:gd name="connsiteY14" fmla="*/ 2345390 h 3459775"/>
                <a:gd name="connsiteX15" fmla="*/ 440596 w 2682535"/>
                <a:gd name="connsiteY15" fmla="*/ 2228769 h 3459775"/>
                <a:gd name="connsiteX16" fmla="*/ 453555 w 2682535"/>
                <a:gd name="connsiteY16" fmla="*/ 2189895 h 3459775"/>
                <a:gd name="connsiteX17" fmla="*/ 479472 w 2682535"/>
                <a:gd name="connsiteY17" fmla="*/ 2138063 h 3459775"/>
                <a:gd name="connsiteX18" fmla="*/ 505390 w 2682535"/>
                <a:gd name="connsiteY18" fmla="*/ 2099189 h 3459775"/>
                <a:gd name="connsiteX19" fmla="*/ 518349 w 2682535"/>
                <a:gd name="connsiteY19" fmla="*/ 2060315 h 3459775"/>
                <a:gd name="connsiteX20" fmla="*/ 557225 w 2682535"/>
                <a:gd name="connsiteY20" fmla="*/ 1995525 h 3459775"/>
                <a:gd name="connsiteX21" fmla="*/ 583142 w 2682535"/>
                <a:gd name="connsiteY21" fmla="*/ 1956652 h 3459775"/>
                <a:gd name="connsiteX22" fmla="*/ 596101 w 2682535"/>
                <a:gd name="connsiteY22" fmla="*/ 1917778 h 3459775"/>
                <a:gd name="connsiteX23" fmla="*/ 647936 w 2682535"/>
                <a:gd name="connsiteY23" fmla="*/ 1840030 h 3459775"/>
                <a:gd name="connsiteX24" fmla="*/ 686812 w 2682535"/>
                <a:gd name="connsiteY24" fmla="*/ 1775240 h 3459775"/>
                <a:gd name="connsiteX25" fmla="*/ 712729 w 2682535"/>
                <a:gd name="connsiteY25" fmla="*/ 1723408 h 3459775"/>
                <a:gd name="connsiteX26" fmla="*/ 764564 w 2682535"/>
                <a:gd name="connsiteY26" fmla="*/ 1658618 h 3459775"/>
                <a:gd name="connsiteX27" fmla="*/ 803441 w 2682535"/>
                <a:gd name="connsiteY27" fmla="*/ 1593829 h 3459775"/>
                <a:gd name="connsiteX28" fmla="*/ 816399 w 2682535"/>
                <a:gd name="connsiteY28" fmla="*/ 1554955 h 3459775"/>
                <a:gd name="connsiteX29" fmla="*/ 842317 w 2682535"/>
                <a:gd name="connsiteY29" fmla="*/ 1529039 h 3459775"/>
                <a:gd name="connsiteX30" fmla="*/ 868234 w 2682535"/>
                <a:gd name="connsiteY30" fmla="*/ 1490165 h 3459775"/>
                <a:gd name="connsiteX31" fmla="*/ 933028 w 2682535"/>
                <a:gd name="connsiteY31" fmla="*/ 1399459 h 3459775"/>
                <a:gd name="connsiteX32" fmla="*/ 958945 w 2682535"/>
                <a:gd name="connsiteY32" fmla="*/ 1347627 h 3459775"/>
                <a:gd name="connsiteX33" fmla="*/ 1010780 w 2682535"/>
                <a:gd name="connsiteY33" fmla="*/ 1282838 h 3459775"/>
                <a:gd name="connsiteX34" fmla="*/ 1023739 w 2682535"/>
                <a:gd name="connsiteY34" fmla="*/ 1243964 h 3459775"/>
                <a:gd name="connsiteX35" fmla="*/ 1075574 w 2682535"/>
                <a:gd name="connsiteY35" fmla="*/ 1166216 h 3459775"/>
                <a:gd name="connsiteX36" fmla="*/ 1036698 w 2682535"/>
                <a:gd name="connsiteY36" fmla="*/ 1140300 h 3459775"/>
                <a:gd name="connsiteX37" fmla="*/ 1023739 w 2682535"/>
                <a:gd name="connsiteY37" fmla="*/ 1101426 h 3459775"/>
                <a:gd name="connsiteX38" fmla="*/ 984863 w 2682535"/>
                <a:gd name="connsiteY38" fmla="*/ 1062552 h 3459775"/>
                <a:gd name="connsiteX39" fmla="*/ 945987 w 2682535"/>
                <a:gd name="connsiteY39" fmla="*/ 984805 h 3459775"/>
                <a:gd name="connsiteX40" fmla="*/ 907110 w 2682535"/>
                <a:gd name="connsiteY40" fmla="*/ 855225 h 3459775"/>
                <a:gd name="connsiteX41" fmla="*/ 881193 w 2682535"/>
                <a:gd name="connsiteY41" fmla="*/ 751561 h 3459775"/>
                <a:gd name="connsiteX42" fmla="*/ 907110 w 2682535"/>
                <a:gd name="connsiteY42" fmla="*/ 518318 h 3459775"/>
                <a:gd name="connsiteX43" fmla="*/ 920069 w 2682535"/>
                <a:gd name="connsiteY43" fmla="*/ 479444 h 3459775"/>
                <a:gd name="connsiteX44" fmla="*/ 945987 w 2682535"/>
                <a:gd name="connsiteY44" fmla="*/ 453528 h 3459775"/>
                <a:gd name="connsiteX45" fmla="*/ 971904 w 2682535"/>
                <a:gd name="connsiteY45" fmla="*/ 388738 h 3459775"/>
                <a:gd name="connsiteX46" fmla="*/ 984863 w 2682535"/>
                <a:gd name="connsiteY46" fmla="*/ 349865 h 3459775"/>
                <a:gd name="connsiteX47" fmla="*/ 1075574 w 2682535"/>
                <a:gd name="connsiteY47" fmla="*/ 246201 h 3459775"/>
                <a:gd name="connsiteX48" fmla="*/ 1153326 w 2682535"/>
                <a:gd name="connsiteY48" fmla="*/ 168453 h 3459775"/>
                <a:gd name="connsiteX49" fmla="*/ 1179244 w 2682535"/>
                <a:gd name="connsiteY49" fmla="*/ 142537 h 3459775"/>
                <a:gd name="connsiteX50" fmla="*/ 1269955 w 2682535"/>
                <a:gd name="connsiteY50" fmla="*/ 77747 h 3459775"/>
                <a:gd name="connsiteX51" fmla="*/ 1321790 w 2682535"/>
                <a:gd name="connsiteY51" fmla="*/ 64789 h 3459775"/>
                <a:gd name="connsiteX52" fmla="*/ 1360666 w 2682535"/>
                <a:gd name="connsiteY52" fmla="*/ 38874 h 3459775"/>
                <a:gd name="connsiteX53" fmla="*/ 1529129 w 2682535"/>
                <a:gd name="connsiteY53" fmla="*/ 0 h 3459775"/>
                <a:gd name="connsiteX54" fmla="*/ 1801262 w 2682535"/>
                <a:gd name="connsiteY54" fmla="*/ 12958 h 3459775"/>
                <a:gd name="connsiteX55" fmla="*/ 1840139 w 2682535"/>
                <a:gd name="connsiteY55" fmla="*/ 25916 h 3459775"/>
                <a:gd name="connsiteX56" fmla="*/ 1891973 w 2682535"/>
                <a:gd name="connsiteY56" fmla="*/ 38874 h 3459775"/>
                <a:gd name="connsiteX57" fmla="*/ 1969726 w 2682535"/>
                <a:gd name="connsiteY57" fmla="*/ 64789 h 3459775"/>
                <a:gd name="connsiteX58" fmla="*/ 2008602 w 2682535"/>
                <a:gd name="connsiteY58" fmla="*/ 77747 h 3459775"/>
                <a:gd name="connsiteX59" fmla="*/ 2060437 w 2682535"/>
                <a:gd name="connsiteY59" fmla="*/ 103663 h 3459775"/>
                <a:gd name="connsiteX60" fmla="*/ 2099313 w 2682535"/>
                <a:gd name="connsiteY60" fmla="*/ 116621 h 3459775"/>
                <a:gd name="connsiteX61" fmla="*/ 2164107 w 2682535"/>
                <a:gd name="connsiteY61" fmla="*/ 168453 h 3459775"/>
                <a:gd name="connsiteX62" fmla="*/ 2241859 w 2682535"/>
                <a:gd name="connsiteY62" fmla="*/ 207327 h 3459775"/>
                <a:gd name="connsiteX63" fmla="*/ 2306653 w 2682535"/>
                <a:gd name="connsiteY63" fmla="*/ 259159 h 3459775"/>
                <a:gd name="connsiteX64" fmla="*/ 2345529 w 2682535"/>
                <a:gd name="connsiteY64" fmla="*/ 272117 h 3459775"/>
                <a:gd name="connsiteX65" fmla="*/ 2384405 w 2682535"/>
                <a:gd name="connsiteY65" fmla="*/ 310991 h 3459775"/>
                <a:gd name="connsiteX66" fmla="*/ 2410322 w 2682535"/>
                <a:gd name="connsiteY66" fmla="*/ 349865 h 3459775"/>
                <a:gd name="connsiteX67" fmla="*/ 2488075 w 2682535"/>
                <a:gd name="connsiteY67" fmla="*/ 414654 h 3459775"/>
                <a:gd name="connsiteX68" fmla="*/ 2539910 w 2682535"/>
                <a:gd name="connsiteY68" fmla="*/ 479444 h 3459775"/>
                <a:gd name="connsiteX69" fmla="*/ 2565827 w 2682535"/>
                <a:gd name="connsiteY69" fmla="*/ 531276 h 3459775"/>
                <a:gd name="connsiteX70" fmla="*/ 2578786 w 2682535"/>
                <a:gd name="connsiteY70" fmla="*/ 570150 h 3459775"/>
                <a:gd name="connsiteX71" fmla="*/ 2630621 w 2682535"/>
                <a:gd name="connsiteY71" fmla="*/ 699729 h 3459775"/>
                <a:gd name="connsiteX72" fmla="*/ 2656538 w 2682535"/>
                <a:gd name="connsiteY72" fmla="*/ 777477 h 3459775"/>
                <a:gd name="connsiteX73" fmla="*/ 2669497 w 2682535"/>
                <a:gd name="connsiteY73" fmla="*/ 816351 h 3459775"/>
                <a:gd name="connsiteX74" fmla="*/ 2669497 w 2682535"/>
                <a:gd name="connsiteY74" fmla="*/ 1114384 h 3459775"/>
                <a:gd name="connsiteX75" fmla="*/ 2656538 w 2682535"/>
                <a:gd name="connsiteY75" fmla="*/ 1153258 h 3459775"/>
                <a:gd name="connsiteX76" fmla="*/ 2643579 w 2682535"/>
                <a:gd name="connsiteY76" fmla="*/ 1205090 h 3459775"/>
                <a:gd name="connsiteX77" fmla="*/ 2578786 w 2682535"/>
                <a:gd name="connsiteY77" fmla="*/ 1269880 h 3459775"/>
                <a:gd name="connsiteX78" fmla="*/ 2552868 w 2682535"/>
                <a:gd name="connsiteY78" fmla="*/ 1295796 h 3459775"/>
                <a:gd name="connsiteX79" fmla="*/ 2475116 w 2682535"/>
                <a:gd name="connsiteY79" fmla="*/ 1334669 h 3459775"/>
                <a:gd name="connsiteX80" fmla="*/ 2384405 w 2682535"/>
                <a:gd name="connsiteY80" fmla="*/ 1373543 h 3459775"/>
                <a:gd name="connsiteX81" fmla="*/ 2254818 w 2682535"/>
                <a:gd name="connsiteY81" fmla="*/ 1412417 h 3459775"/>
                <a:gd name="connsiteX82" fmla="*/ 2099313 w 2682535"/>
                <a:gd name="connsiteY82" fmla="*/ 1425375 h 3459775"/>
                <a:gd name="connsiteX83" fmla="*/ 1879015 w 2682535"/>
                <a:gd name="connsiteY83" fmla="*/ 1412417 h 3459775"/>
                <a:gd name="connsiteX84" fmla="*/ 1788304 w 2682535"/>
                <a:gd name="connsiteY84" fmla="*/ 1412417 h 3459775"/>
                <a:gd name="connsiteX85" fmla="*/ 1710551 w 2682535"/>
                <a:gd name="connsiteY85" fmla="*/ 1490165 h 3459775"/>
                <a:gd name="connsiteX86" fmla="*/ 1619840 w 2682535"/>
                <a:gd name="connsiteY86" fmla="*/ 1619745 h 3459775"/>
                <a:gd name="connsiteX87" fmla="*/ 1580964 w 2682535"/>
                <a:gd name="connsiteY87" fmla="*/ 1697492 h 3459775"/>
                <a:gd name="connsiteX88" fmla="*/ 1568005 w 2682535"/>
                <a:gd name="connsiteY88" fmla="*/ 1736366 h 3459775"/>
                <a:gd name="connsiteX89" fmla="*/ 1542088 w 2682535"/>
                <a:gd name="connsiteY89" fmla="*/ 1775240 h 3459775"/>
                <a:gd name="connsiteX90" fmla="*/ 1516170 w 2682535"/>
                <a:gd name="connsiteY90" fmla="*/ 1852988 h 3459775"/>
                <a:gd name="connsiteX91" fmla="*/ 1490253 w 2682535"/>
                <a:gd name="connsiteY91" fmla="*/ 1904820 h 3459775"/>
                <a:gd name="connsiteX92" fmla="*/ 1464336 w 2682535"/>
                <a:gd name="connsiteY92" fmla="*/ 1943694 h 3459775"/>
                <a:gd name="connsiteX93" fmla="*/ 1438418 w 2682535"/>
                <a:gd name="connsiteY93" fmla="*/ 2021441 h 3459775"/>
                <a:gd name="connsiteX94" fmla="*/ 1425459 w 2682535"/>
                <a:gd name="connsiteY94" fmla="*/ 2060315 h 3459775"/>
                <a:gd name="connsiteX95" fmla="*/ 1373624 w 2682535"/>
                <a:gd name="connsiteY95" fmla="*/ 2151021 h 3459775"/>
                <a:gd name="connsiteX96" fmla="*/ 1347707 w 2682535"/>
                <a:gd name="connsiteY96" fmla="*/ 2228769 h 3459775"/>
                <a:gd name="connsiteX97" fmla="*/ 1334748 w 2682535"/>
                <a:gd name="connsiteY97" fmla="*/ 2267643 h 3459775"/>
                <a:gd name="connsiteX98" fmla="*/ 1308831 w 2682535"/>
                <a:gd name="connsiteY98" fmla="*/ 2345390 h 3459775"/>
                <a:gd name="connsiteX99" fmla="*/ 1295872 w 2682535"/>
                <a:gd name="connsiteY99" fmla="*/ 2384264 h 3459775"/>
                <a:gd name="connsiteX100" fmla="*/ 1269955 w 2682535"/>
                <a:gd name="connsiteY100" fmla="*/ 2436096 h 3459775"/>
                <a:gd name="connsiteX101" fmla="*/ 1244037 w 2682535"/>
                <a:gd name="connsiteY101" fmla="*/ 2526802 h 3459775"/>
                <a:gd name="connsiteX102" fmla="*/ 1218120 w 2682535"/>
                <a:gd name="connsiteY102" fmla="*/ 2578634 h 3459775"/>
                <a:gd name="connsiteX103" fmla="*/ 1205161 w 2682535"/>
                <a:gd name="connsiteY103" fmla="*/ 2630465 h 3459775"/>
                <a:gd name="connsiteX104" fmla="*/ 1179244 w 2682535"/>
                <a:gd name="connsiteY104" fmla="*/ 2682297 h 3459775"/>
                <a:gd name="connsiteX105" fmla="*/ 1166285 w 2682535"/>
                <a:gd name="connsiteY105" fmla="*/ 2734129 h 3459775"/>
                <a:gd name="connsiteX106" fmla="*/ 1140367 w 2682535"/>
                <a:gd name="connsiteY106" fmla="*/ 2811877 h 3459775"/>
                <a:gd name="connsiteX107" fmla="*/ 1127409 w 2682535"/>
                <a:gd name="connsiteY107" fmla="*/ 2850751 h 3459775"/>
                <a:gd name="connsiteX108" fmla="*/ 1114450 w 2682535"/>
                <a:gd name="connsiteY108" fmla="*/ 2902583 h 3459775"/>
                <a:gd name="connsiteX109" fmla="*/ 1062615 w 2682535"/>
                <a:gd name="connsiteY109" fmla="*/ 3032162 h 3459775"/>
                <a:gd name="connsiteX110" fmla="*/ 1049656 w 2682535"/>
                <a:gd name="connsiteY110" fmla="*/ 3071036 h 3459775"/>
                <a:gd name="connsiteX111" fmla="*/ 1023739 w 2682535"/>
                <a:gd name="connsiteY111" fmla="*/ 3200616 h 3459775"/>
                <a:gd name="connsiteX112" fmla="*/ 1010780 w 2682535"/>
                <a:gd name="connsiteY112" fmla="*/ 3459775 h 345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682535" h="3459775">
                  <a:moveTo>
                    <a:pt x="0" y="3213574"/>
                  </a:moveTo>
                  <a:cubicBezTo>
                    <a:pt x="18316" y="3121996"/>
                    <a:pt x="5993" y="3169678"/>
                    <a:pt x="38876" y="3071036"/>
                  </a:cubicBezTo>
                  <a:cubicBezTo>
                    <a:pt x="43196" y="3058078"/>
                    <a:pt x="45726" y="3044379"/>
                    <a:pt x="51835" y="3032162"/>
                  </a:cubicBezTo>
                  <a:cubicBezTo>
                    <a:pt x="69570" y="2996694"/>
                    <a:pt x="79249" y="2971979"/>
                    <a:pt x="103669" y="2941456"/>
                  </a:cubicBezTo>
                  <a:cubicBezTo>
                    <a:pt x="111301" y="2931916"/>
                    <a:pt x="120948" y="2924179"/>
                    <a:pt x="129587" y="2915541"/>
                  </a:cubicBezTo>
                  <a:cubicBezTo>
                    <a:pt x="133907" y="2902583"/>
                    <a:pt x="136437" y="2888884"/>
                    <a:pt x="142546" y="2876667"/>
                  </a:cubicBezTo>
                  <a:cubicBezTo>
                    <a:pt x="158894" y="2843972"/>
                    <a:pt x="170273" y="2835983"/>
                    <a:pt x="194381" y="2811877"/>
                  </a:cubicBezTo>
                  <a:cubicBezTo>
                    <a:pt x="224770" y="2720711"/>
                    <a:pt x="185218" y="2833256"/>
                    <a:pt x="233257" y="2721171"/>
                  </a:cubicBezTo>
                  <a:cubicBezTo>
                    <a:pt x="238638" y="2708617"/>
                    <a:pt x="240834" y="2694851"/>
                    <a:pt x="246215" y="2682297"/>
                  </a:cubicBezTo>
                  <a:cubicBezTo>
                    <a:pt x="253825" y="2664542"/>
                    <a:pt x="264958" y="2648400"/>
                    <a:pt x="272133" y="2630465"/>
                  </a:cubicBezTo>
                  <a:cubicBezTo>
                    <a:pt x="318397" y="2514812"/>
                    <a:pt x="274104" y="2588634"/>
                    <a:pt x="323968" y="2513844"/>
                  </a:cubicBezTo>
                  <a:cubicBezTo>
                    <a:pt x="328287" y="2500886"/>
                    <a:pt x="330817" y="2487187"/>
                    <a:pt x="336926" y="2474970"/>
                  </a:cubicBezTo>
                  <a:cubicBezTo>
                    <a:pt x="343891" y="2461040"/>
                    <a:pt x="356709" y="2450411"/>
                    <a:pt x="362844" y="2436096"/>
                  </a:cubicBezTo>
                  <a:cubicBezTo>
                    <a:pt x="369860" y="2419727"/>
                    <a:pt x="368787" y="2400633"/>
                    <a:pt x="375803" y="2384264"/>
                  </a:cubicBezTo>
                  <a:cubicBezTo>
                    <a:pt x="381938" y="2369950"/>
                    <a:pt x="395395" y="2359621"/>
                    <a:pt x="401720" y="2345390"/>
                  </a:cubicBezTo>
                  <a:cubicBezTo>
                    <a:pt x="401733" y="2345361"/>
                    <a:pt x="434112" y="2248221"/>
                    <a:pt x="440596" y="2228769"/>
                  </a:cubicBezTo>
                  <a:cubicBezTo>
                    <a:pt x="444916" y="2215811"/>
                    <a:pt x="447446" y="2202112"/>
                    <a:pt x="453555" y="2189895"/>
                  </a:cubicBezTo>
                  <a:cubicBezTo>
                    <a:pt x="462194" y="2172618"/>
                    <a:pt x="469888" y="2154834"/>
                    <a:pt x="479472" y="2138063"/>
                  </a:cubicBezTo>
                  <a:cubicBezTo>
                    <a:pt x="487199" y="2124541"/>
                    <a:pt x="498425" y="2113119"/>
                    <a:pt x="505390" y="2099189"/>
                  </a:cubicBezTo>
                  <a:cubicBezTo>
                    <a:pt x="511499" y="2086972"/>
                    <a:pt x="512240" y="2072532"/>
                    <a:pt x="518349" y="2060315"/>
                  </a:cubicBezTo>
                  <a:cubicBezTo>
                    <a:pt x="529613" y="2037788"/>
                    <a:pt x="543876" y="2016882"/>
                    <a:pt x="557225" y="1995525"/>
                  </a:cubicBezTo>
                  <a:cubicBezTo>
                    <a:pt x="565479" y="1982319"/>
                    <a:pt x="576177" y="1970581"/>
                    <a:pt x="583142" y="1956652"/>
                  </a:cubicBezTo>
                  <a:cubicBezTo>
                    <a:pt x="589251" y="1944435"/>
                    <a:pt x="589467" y="1929718"/>
                    <a:pt x="596101" y="1917778"/>
                  </a:cubicBezTo>
                  <a:cubicBezTo>
                    <a:pt x="611228" y="1890550"/>
                    <a:pt x="631910" y="1866739"/>
                    <a:pt x="647936" y="1840030"/>
                  </a:cubicBezTo>
                  <a:cubicBezTo>
                    <a:pt x="660895" y="1818433"/>
                    <a:pt x="674580" y="1797256"/>
                    <a:pt x="686812" y="1775240"/>
                  </a:cubicBezTo>
                  <a:cubicBezTo>
                    <a:pt x="696193" y="1758354"/>
                    <a:pt x="702014" y="1739480"/>
                    <a:pt x="712729" y="1723408"/>
                  </a:cubicBezTo>
                  <a:cubicBezTo>
                    <a:pt x="760946" y="1651086"/>
                    <a:pt x="717483" y="1752775"/>
                    <a:pt x="764564" y="1658618"/>
                  </a:cubicBezTo>
                  <a:cubicBezTo>
                    <a:pt x="798208" y="1591335"/>
                    <a:pt x="752819" y="1644447"/>
                    <a:pt x="803441" y="1593829"/>
                  </a:cubicBezTo>
                  <a:cubicBezTo>
                    <a:pt x="807760" y="1580871"/>
                    <a:pt x="809371" y="1566667"/>
                    <a:pt x="816399" y="1554955"/>
                  </a:cubicBezTo>
                  <a:cubicBezTo>
                    <a:pt x="822685" y="1544479"/>
                    <a:pt x="834685" y="1538579"/>
                    <a:pt x="842317" y="1529039"/>
                  </a:cubicBezTo>
                  <a:cubicBezTo>
                    <a:pt x="852046" y="1516878"/>
                    <a:pt x="860507" y="1503687"/>
                    <a:pt x="868234" y="1490165"/>
                  </a:cubicBezTo>
                  <a:cubicBezTo>
                    <a:pt x="913718" y="1410573"/>
                    <a:pt x="869706" y="1462778"/>
                    <a:pt x="933028" y="1399459"/>
                  </a:cubicBezTo>
                  <a:cubicBezTo>
                    <a:pt x="941667" y="1382182"/>
                    <a:pt x="948229" y="1363699"/>
                    <a:pt x="958945" y="1347627"/>
                  </a:cubicBezTo>
                  <a:cubicBezTo>
                    <a:pt x="1007162" y="1275306"/>
                    <a:pt x="963699" y="1376996"/>
                    <a:pt x="1010780" y="1282838"/>
                  </a:cubicBezTo>
                  <a:cubicBezTo>
                    <a:pt x="1016889" y="1270621"/>
                    <a:pt x="1017105" y="1255904"/>
                    <a:pt x="1023739" y="1243964"/>
                  </a:cubicBezTo>
                  <a:cubicBezTo>
                    <a:pt x="1038866" y="1216736"/>
                    <a:pt x="1075574" y="1166216"/>
                    <a:pt x="1075574" y="1166216"/>
                  </a:cubicBezTo>
                  <a:cubicBezTo>
                    <a:pt x="1062615" y="1157577"/>
                    <a:pt x="1046427" y="1152461"/>
                    <a:pt x="1036698" y="1140300"/>
                  </a:cubicBezTo>
                  <a:cubicBezTo>
                    <a:pt x="1028165" y="1129634"/>
                    <a:pt x="1031316" y="1112791"/>
                    <a:pt x="1023739" y="1101426"/>
                  </a:cubicBezTo>
                  <a:cubicBezTo>
                    <a:pt x="1013573" y="1086178"/>
                    <a:pt x="997822" y="1075510"/>
                    <a:pt x="984863" y="1062552"/>
                  </a:cubicBezTo>
                  <a:cubicBezTo>
                    <a:pt x="937601" y="920777"/>
                    <a:pt x="1012976" y="1135521"/>
                    <a:pt x="945987" y="984805"/>
                  </a:cubicBezTo>
                  <a:cubicBezTo>
                    <a:pt x="921352" y="929380"/>
                    <a:pt x="922187" y="907992"/>
                    <a:pt x="907110" y="855225"/>
                  </a:cubicBezTo>
                  <a:cubicBezTo>
                    <a:pt x="880547" y="762258"/>
                    <a:pt x="907538" y="883276"/>
                    <a:pt x="881193" y="751561"/>
                  </a:cubicBezTo>
                  <a:cubicBezTo>
                    <a:pt x="887816" y="672087"/>
                    <a:pt x="889904" y="595742"/>
                    <a:pt x="907110" y="518318"/>
                  </a:cubicBezTo>
                  <a:cubicBezTo>
                    <a:pt x="910073" y="504984"/>
                    <a:pt x="913041" y="491156"/>
                    <a:pt x="920069" y="479444"/>
                  </a:cubicBezTo>
                  <a:cubicBezTo>
                    <a:pt x="926355" y="468968"/>
                    <a:pt x="937348" y="462167"/>
                    <a:pt x="945987" y="453528"/>
                  </a:cubicBezTo>
                  <a:cubicBezTo>
                    <a:pt x="954626" y="431931"/>
                    <a:pt x="963736" y="410517"/>
                    <a:pt x="971904" y="388738"/>
                  </a:cubicBezTo>
                  <a:cubicBezTo>
                    <a:pt x="976700" y="375949"/>
                    <a:pt x="978754" y="362082"/>
                    <a:pt x="984863" y="349865"/>
                  </a:cubicBezTo>
                  <a:cubicBezTo>
                    <a:pt x="1014908" y="289780"/>
                    <a:pt x="1024901" y="313762"/>
                    <a:pt x="1075574" y="246201"/>
                  </a:cubicBezTo>
                  <a:cubicBezTo>
                    <a:pt x="1143501" y="155637"/>
                    <a:pt x="1082269" y="225295"/>
                    <a:pt x="1153326" y="168453"/>
                  </a:cubicBezTo>
                  <a:cubicBezTo>
                    <a:pt x="1162866" y="160821"/>
                    <a:pt x="1169858" y="150358"/>
                    <a:pt x="1179244" y="142537"/>
                  </a:cubicBezTo>
                  <a:cubicBezTo>
                    <a:pt x="1183934" y="138629"/>
                    <a:pt x="1256090" y="83689"/>
                    <a:pt x="1269955" y="77747"/>
                  </a:cubicBezTo>
                  <a:cubicBezTo>
                    <a:pt x="1286325" y="70732"/>
                    <a:pt x="1304512" y="69108"/>
                    <a:pt x="1321790" y="64789"/>
                  </a:cubicBezTo>
                  <a:cubicBezTo>
                    <a:pt x="1334749" y="56151"/>
                    <a:pt x="1346434" y="45199"/>
                    <a:pt x="1360666" y="38874"/>
                  </a:cubicBezTo>
                  <a:cubicBezTo>
                    <a:pt x="1428076" y="8916"/>
                    <a:pt x="1455334" y="10542"/>
                    <a:pt x="1529129" y="0"/>
                  </a:cubicBezTo>
                  <a:cubicBezTo>
                    <a:pt x="1619840" y="4319"/>
                    <a:pt x="1710762" y="5417"/>
                    <a:pt x="1801262" y="12958"/>
                  </a:cubicBezTo>
                  <a:cubicBezTo>
                    <a:pt x="1814875" y="14092"/>
                    <a:pt x="1827005" y="22164"/>
                    <a:pt x="1840139" y="25916"/>
                  </a:cubicBezTo>
                  <a:cubicBezTo>
                    <a:pt x="1857264" y="30808"/>
                    <a:pt x="1874914" y="33757"/>
                    <a:pt x="1891973" y="38874"/>
                  </a:cubicBezTo>
                  <a:cubicBezTo>
                    <a:pt x="1918140" y="46724"/>
                    <a:pt x="1943808" y="56151"/>
                    <a:pt x="1969726" y="64789"/>
                  </a:cubicBezTo>
                  <a:cubicBezTo>
                    <a:pt x="1982685" y="69108"/>
                    <a:pt x="1996384" y="71639"/>
                    <a:pt x="2008602" y="77747"/>
                  </a:cubicBezTo>
                  <a:cubicBezTo>
                    <a:pt x="2025880" y="86386"/>
                    <a:pt x="2042681" y="96054"/>
                    <a:pt x="2060437" y="103663"/>
                  </a:cubicBezTo>
                  <a:cubicBezTo>
                    <a:pt x="2072992" y="109044"/>
                    <a:pt x="2087095" y="110513"/>
                    <a:pt x="2099313" y="116621"/>
                  </a:cubicBezTo>
                  <a:cubicBezTo>
                    <a:pt x="2152492" y="143209"/>
                    <a:pt x="2123930" y="136314"/>
                    <a:pt x="2164107" y="168453"/>
                  </a:cubicBezTo>
                  <a:cubicBezTo>
                    <a:pt x="2226005" y="217968"/>
                    <a:pt x="2177985" y="175392"/>
                    <a:pt x="2241859" y="207327"/>
                  </a:cubicBezTo>
                  <a:cubicBezTo>
                    <a:pt x="2397473" y="285130"/>
                    <a:pt x="2186119" y="186843"/>
                    <a:pt x="2306653" y="259159"/>
                  </a:cubicBezTo>
                  <a:cubicBezTo>
                    <a:pt x="2318366" y="266186"/>
                    <a:pt x="2332570" y="267798"/>
                    <a:pt x="2345529" y="272117"/>
                  </a:cubicBezTo>
                  <a:cubicBezTo>
                    <a:pt x="2358488" y="285075"/>
                    <a:pt x="2372673" y="296913"/>
                    <a:pt x="2384405" y="310991"/>
                  </a:cubicBezTo>
                  <a:cubicBezTo>
                    <a:pt x="2394375" y="322955"/>
                    <a:pt x="2399309" y="338853"/>
                    <a:pt x="2410322" y="349865"/>
                  </a:cubicBezTo>
                  <a:cubicBezTo>
                    <a:pt x="2512254" y="451790"/>
                    <a:pt x="2381933" y="287289"/>
                    <a:pt x="2488075" y="414654"/>
                  </a:cubicBezTo>
                  <a:cubicBezTo>
                    <a:pt x="2569805" y="512725"/>
                    <a:pt x="2464512" y="404051"/>
                    <a:pt x="2539910" y="479444"/>
                  </a:cubicBezTo>
                  <a:cubicBezTo>
                    <a:pt x="2548549" y="496721"/>
                    <a:pt x="2558217" y="513521"/>
                    <a:pt x="2565827" y="531276"/>
                  </a:cubicBezTo>
                  <a:cubicBezTo>
                    <a:pt x="2571208" y="543831"/>
                    <a:pt x="2573405" y="557595"/>
                    <a:pt x="2578786" y="570150"/>
                  </a:cubicBezTo>
                  <a:cubicBezTo>
                    <a:pt x="2635984" y="703604"/>
                    <a:pt x="2571635" y="522781"/>
                    <a:pt x="2630621" y="699729"/>
                  </a:cubicBezTo>
                  <a:lnTo>
                    <a:pt x="2656538" y="777477"/>
                  </a:lnTo>
                  <a:lnTo>
                    <a:pt x="2669497" y="816351"/>
                  </a:lnTo>
                  <a:cubicBezTo>
                    <a:pt x="2682363" y="970733"/>
                    <a:pt x="2690885" y="964681"/>
                    <a:pt x="2669497" y="1114384"/>
                  </a:cubicBezTo>
                  <a:cubicBezTo>
                    <a:pt x="2667565" y="1127906"/>
                    <a:pt x="2660291" y="1140125"/>
                    <a:pt x="2656538" y="1153258"/>
                  </a:cubicBezTo>
                  <a:cubicBezTo>
                    <a:pt x="2651645" y="1170382"/>
                    <a:pt x="2650595" y="1188721"/>
                    <a:pt x="2643579" y="1205090"/>
                  </a:cubicBezTo>
                  <a:cubicBezTo>
                    <a:pt x="2623296" y="1252415"/>
                    <a:pt x="2616347" y="1239833"/>
                    <a:pt x="2578786" y="1269880"/>
                  </a:cubicBezTo>
                  <a:cubicBezTo>
                    <a:pt x="2569246" y="1277512"/>
                    <a:pt x="2562408" y="1288164"/>
                    <a:pt x="2552868" y="1295796"/>
                  </a:cubicBezTo>
                  <a:cubicBezTo>
                    <a:pt x="2516980" y="1324505"/>
                    <a:pt x="2516178" y="1320983"/>
                    <a:pt x="2475116" y="1334669"/>
                  </a:cubicBezTo>
                  <a:cubicBezTo>
                    <a:pt x="2413438" y="1375785"/>
                    <a:pt x="2460478" y="1350722"/>
                    <a:pt x="2384405" y="1373543"/>
                  </a:cubicBezTo>
                  <a:cubicBezTo>
                    <a:pt x="2357560" y="1381596"/>
                    <a:pt x="2288954" y="1408150"/>
                    <a:pt x="2254818" y="1412417"/>
                  </a:cubicBezTo>
                  <a:cubicBezTo>
                    <a:pt x="2203205" y="1418868"/>
                    <a:pt x="2151148" y="1421056"/>
                    <a:pt x="2099313" y="1425375"/>
                  </a:cubicBezTo>
                  <a:cubicBezTo>
                    <a:pt x="2025880" y="1421056"/>
                    <a:pt x="1952243" y="1419391"/>
                    <a:pt x="1879015" y="1412417"/>
                  </a:cubicBezTo>
                  <a:cubicBezTo>
                    <a:pt x="1790425" y="1403980"/>
                    <a:pt x="1862102" y="1387819"/>
                    <a:pt x="1788304" y="1412417"/>
                  </a:cubicBezTo>
                  <a:cubicBezTo>
                    <a:pt x="1762386" y="1438333"/>
                    <a:pt x="1730883" y="1459669"/>
                    <a:pt x="1710551" y="1490165"/>
                  </a:cubicBezTo>
                  <a:cubicBezTo>
                    <a:pt x="1646736" y="1585883"/>
                    <a:pt x="1677405" y="1542995"/>
                    <a:pt x="1619840" y="1619745"/>
                  </a:cubicBezTo>
                  <a:cubicBezTo>
                    <a:pt x="1587266" y="1717456"/>
                    <a:pt x="1631206" y="1597012"/>
                    <a:pt x="1580964" y="1697492"/>
                  </a:cubicBezTo>
                  <a:cubicBezTo>
                    <a:pt x="1574855" y="1709709"/>
                    <a:pt x="1574114" y="1724149"/>
                    <a:pt x="1568005" y="1736366"/>
                  </a:cubicBezTo>
                  <a:cubicBezTo>
                    <a:pt x="1561040" y="1750295"/>
                    <a:pt x="1548413" y="1761009"/>
                    <a:pt x="1542088" y="1775240"/>
                  </a:cubicBezTo>
                  <a:cubicBezTo>
                    <a:pt x="1530993" y="1800203"/>
                    <a:pt x="1528387" y="1828554"/>
                    <a:pt x="1516170" y="1852988"/>
                  </a:cubicBezTo>
                  <a:cubicBezTo>
                    <a:pt x="1507531" y="1870265"/>
                    <a:pt x="1499837" y="1888048"/>
                    <a:pt x="1490253" y="1904820"/>
                  </a:cubicBezTo>
                  <a:cubicBezTo>
                    <a:pt x="1482526" y="1918342"/>
                    <a:pt x="1470661" y="1929463"/>
                    <a:pt x="1464336" y="1943694"/>
                  </a:cubicBezTo>
                  <a:cubicBezTo>
                    <a:pt x="1453241" y="1968657"/>
                    <a:pt x="1447057" y="1995525"/>
                    <a:pt x="1438418" y="2021441"/>
                  </a:cubicBezTo>
                  <a:cubicBezTo>
                    <a:pt x="1434098" y="2034399"/>
                    <a:pt x="1433036" y="2048950"/>
                    <a:pt x="1425459" y="2060315"/>
                  </a:cubicBezTo>
                  <a:cubicBezTo>
                    <a:pt x="1402084" y="2095377"/>
                    <a:pt x="1390064" y="2109924"/>
                    <a:pt x="1373624" y="2151021"/>
                  </a:cubicBezTo>
                  <a:cubicBezTo>
                    <a:pt x="1363478" y="2176385"/>
                    <a:pt x="1356346" y="2202853"/>
                    <a:pt x="1347707" y="2228769"/>
                  </a:cubicBezTo>
                  <a:lnTo>
                    <a:pt x="1334748" y="2267643"/>
                  </a:lnTo>
                  <a:lnTo>
                    <a:pt x="1308831" y="2345390"/>
                  </a:lnTo>
                  <a:cubicBezTo>
                    <a:pt x="1304511" y="2358348"/>
                    <a:pt x="1301981" y="2372047"/>
                    <a:pt x="1295872" y="2384264"/>
                  </a:cubicBezTo>
                  <a:cubicBezTo>
                    <a:pt x="1287233" y="2401541"/>
                    <a:pt x="1277565" y="2418341"/>
                    <a:pt x="1269955" y="2436096"/>
                  </a:cubicBezTo>
                  <a:cubicBezTo>
                    <a:pt x="1238625" y="2509195"/>
                    <a:pt x="1276918" y="2439123"/>
                    <a:pt x="1244037" y="2526802"/>
                  </a:cubicBezTo>
                  <a:cubicBezTo>
                    <a:pt x="1237254" y="2544889"/>
                    <a:pt x="1224903" y="2560547"/>
                    <a:pt x="1218120" y="2578634"/>
                  </a:cubicBezTo>
                  <a:cubicBezTo>
                    <a:pt x="1211867" y="2595309"/>
                    <a:pt x="1211414" y="2613790"/>
                    <a:pt x="1205161" y="2630465"/>
                  </a:cubicBezTo>
                  <a:cubicBezTo>
                    <a:pt x="1198378" y="2648552"/>
                    <a:pt x="1186027" y="2664210"/>
                    <a:pt x="1179244" y="2682297"/>
                  </a:cubicBezTo>
                  <a:cubicBezTo>
                    <a:pt x="1172991" y="2698972"/>
                    <a:pt x="1171403" y="2717071"/>
                    <a:pt x="1166285" y="2734129"/>
                  </a:cubicBezTo>
                  <a:cubicBezTo>
                    <a:pt x="1158435" y="2760295"/>
                    <a:pt x="1149006" y="2785961"/>
                    <a:pt x="1140367" y="2811877"/>
                  </a:cubicBezTo>
                  <a:cubicBezTo>
                    <a:pt x="1136047" y="2824835"/>
                    <a:pt x="1130722" y="2837500"/>
                    <a:pt x="1127409" y="2850751"/>
                  </a:cubicBezTo>
                  <a:cubicBezTo>
                    <a:pt x="1123089" y="2868028"/>
                    <a:pt x="1119568" y="2885525"/>
                    <a:pt x="1114450" y="2902583"/>
                  </a:cubicBezTo>
                  <a:cubicBezTo>
                    <a:pt x="1075123" y="3033662"/>
                    <a:pt x="1105911" y="2931143"/>
                    <a:pt x="1062615" y="3032162"/>
                  </a:cubicBezTo>
                  <a:cubicBezTo>
                    <a:pt x="1057234" y="3044717"/>
                    <a:pt x="1053409" y="3057903"/>
                    <a:pt x="1049656" y="3071036"/>
                  </a:cubicBezTo>
                  <a:cubicBezTo>
                    <a:pt x="1034193" y="3125153"/>
                    <a:pt x="1033920" y="3139534"/>
                    <a:pt x="1023739" y="3200616"/>
                  </a:cubicBezTo>
                  <a:cubicBezTo>
                    <a:pt x="1010301" y="3442484"/>
                    <a:pt x="1010780" y="3355991"/>
                    <a:pt x="1010780" y="3459775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05509" y="889985"/>
              <a:ext cx="2915713" cy="1157373"/>
            </a:xfrm>
            <a:custGeom>
              <a:avLst/>
              <a:gdLst>
                <a:gd name="connsiteX0" fmla="*/ 181422 w 2915713"/>
                <a:gd name="connsiteY0" fmla="*/ 807508 h 1157373"/>
                <a:gd name="connsiteX1" fmla="*/ 129587 w 2915713"/>
                <a:gd name="connsiteY1" fmla="*/ 703844 h 1157373"/>
                <a:gd name="connsiteX2" fmla="*/ 90711 w 2915713"/>
                <a:gd name="connsiteY2" fmla="*/ 677928 h 1157373"/>
                <a:gd name="connsiteX3" fmla="*/ 77752 w 2915713"/>
                <a:gd name="connsiteY3" fmla="*/ 639054 h 1157373"/>
                <a:gd name="connsiteX4" fmla="*/ 51834 w 2915713"/>
                <a:gd name="connsiteY4" fmla="*/ 613138 h 1157373"/>
                <a:gd name="connsiteX5" fmla="*/ 25917 w 2915713"/>
                <a:gd name="connsiteY5" fmla="*/ 535391 h 1157373"/>
                <a:gd name="connsiteX6" fmla="*/ 12958 w 2915713"/>
                <a:gd name="connsiteY6" fmla="*/ 496517 h 1157373"/>
                <a:gd name="connsiteX7" fmla="*/ 0 w 2915713"/>
                <a:gd name="connsiteY7" fmla="*/ 457643 h 1157373"/>
                <a:gd name="connsiteX8" fmla="*/ 38876 w 2915713"/>
                <a:gd name="connsiteY8" fmla="*/ 418769 h 1157373"/>
                <a:gd name="connsiteX9" fmla="*/ 142546 w 2915713"/>
                <a:gd name="connsiteY9" fmla="*/ 353979 h 1157373"/>
                <a:gd name="connsiteX10" fmla="*/ 181422 w 2915713"/>
                <a:gd name="connsiteY10" fmla="*/ 328063 h 1157373"/>
                <a:gd name="connsiteX11" fmla="*/ 233257 w 2915713"/>
                <a:gd name="connsiteY11" fmla="*/ 302147 h 1157373"/>
                <a:gd name="connsiteX12" fmla="*/ 285092 w 2915713"/>
                <a:gd name="connsiteY12" fmla="*/ 263273 h 1157373"/>
                <a:gd name="connsiteX13" fmla="*/ 323968 w 2915713"/>
                <a:gd name="connsiteY13" fmla="*/ 250315 h 1157373"/>
                <a:gd name="connsiteX14" fmla="*/ 362844 w 2915713"/>
                <a:gd name="connsiteY14" fmla="*/ 224400 h 1157373"/>
                <a:gd name="connsiteX15" fmla="*/ 414679 w 2915713"/>
                <a:gd name="connsiteY15" fmla="*/ 198484 h 1157373"/>
                <a:gd name="connsiteX16" fmla="*/ 453555 w 2915713"/>
                <a:gd name="connsiteY16" fmla="*/ 172568 h 1157373"/>
                <a:gd name="connsiteX17" fmla="*/ 544266 w 2915713"/>
                <a:gd name="connsiteY17" fmla="*/ 146652 h 1157373"/>
                <a:gd name="connsiteX18" fmla="*/ 583142 w 2915713"/>
                <a:gd name="connsiteY18" fmla="*/ 133694 h 1157373"/>
                <a:gd name="connsiteX19" fmla="*/ 647936 w 2915713"/>
                <a:gd name="connsiteY19" fmla="*/ 120736 h 1157373"/>
                <a:gd name="connsiteX20" fmla="*/ 764564 w 2915713"/>
                <a:gd name="connsiteY20" fmla="*/ 81862 h 1157373"/>
                <a:gd name="connsiteX21" fmla="*/ 803441 w 2915713"/>
                <a:gd name="connsiteY21" fmla="*/ 68904 h 1157373"/>
                <a:gd name="connsiteX22" fmla="*/ 945986 w 2915713"/>
                <a:gd name="connsiteY22" fmla="*/ 42988 h 1157373"/>
                <a:gd name="connsiteX23" fmla="*/ 1075574 w 2915713"/>
                <a:gd name="connsiteY23" fmla="*/ 30030 h 1157373"/>
                <a:gd name="connsiteX24" fmla="*/ 1451377 w 2915713"/>
                <a:gd name="connsiteY24" fmla="*/ 17072 h 1157373"/>
                <a:gd name="connsiteX25" fmla="*/ 1568005 w 2915713"/>
                <a:gd name="connsiteY25" fmla="*/ 42988 h 1157373"/>
                <a:gd name="connsiteX26" fmla="*/ 1606881 w 2915713"/>
                <a:gd name="connsiteY26" fmla="*/ 55946 h 1157373"/>
                <a:gd name="connsiteX27" fmla="*/ 1710551 w 2915713"/>
                <a:gd name="connsiteY27" fmla="*/ 81862 h 1157373"/>
                <a:gd name="connsiteX28" fmla="*/ 1788304 w 2915713"/>
                <a:gd name="connsiteY28" fmla="*/ 107778 h 1157373"/>
                <a:gd name="connsiteX29" fmla="*/ 1827180 w 2915713"/>
                <a:gd name="connsiteY29" fmla="*/ 120736 h 1157373"/>
                <a:gd name="connsiteX30" fmla="*/ 1891973 w 2915713"/>
                <a:gd name="connsiteY30" fmla="*/ 146652 h 1157373"/>
                <a:gd name="connsiteX31" fmla="*/ 1995643 w 2915713"/>
                <a:gd name="connsiteY31" fmla="*/ 172568 h 1157373"/>
                <a:gd name="connsiteX32" fmla="*/ 2034519 w 2915713"/>
                <a:gd name="connsiteY32" fmla="*/ 185526 h 1157373"/>
                <a:gd name="connsiteX33" fmla="*/ 2138189 w 2915713"/>
                <a:gd name="connsiteY33" fmla="*/ 211442 h 1157373"/>
                <a:gd name="connsiteX34" fmla="*/ 2177065 w 2915713"/>
                <a:gd name="connsiteY34" fmla="*/ 237357 h 1157373"/>
                <a:gd name="connsiteX35" fmla="*/ 2254818 w 2915713"/>
                <a:gd name="connsiteY35" fmla="*/ 263273 h 1157373"/>
                <a:gd name="connsiteX36" fmla="*/ 2345529 w 2915713"/>
                <a:gd name="connsiteY36" fmla="*/ 315105 h 1157373"/>
                <a:gd name="connsiteX37" fmla="*/ 2384405 w 2915713"/>
                <a:gd name="connsiteY37" fmla="*/ 328063 h 1157373"/>
                <a:gd name="connsiteX38" fmla="*/ 2449199 w 2915713"/>
                <a:gd name="connsiteY38" fmla="*/ 392853 h 1157373"/>
                <a:gd name="connsiteX39" fmla="*/ 2526951 w 2915713"/>
                <a:gd name="connsiteY39" fmla="*/ 431727 h 1157373"/>
                <a:gd name="connsiteX40" fmla="*/ 2565827 w 2915713"/>
                <a:gd name="connsiteY40" fmla="*/ 444685 h 1157373"/>
                <a:gd name="connsiteX41" fmla="*/ 2643579 w 2915713"/>
                <a:gd name="connsiteY41" fmla="*/ 483559 h 1157373"/>
                <a:gd name="connsiteX42" fmla="*/ 2682456 w 2915713"/>
                <a:gd name="connsiteY42" fmla="*/ 470601 h 1157373"/>
                <a:gd name="connsiteX43" fmla="*/ 2708373 w 2915713"/>
                <a:gd name="connsiteY43" fmla="*/ 392853 h 1157373"/>
                <a:gd name="connsiteX44" fmla="*/ 2721332 w 2915713"/>
                <a:gd name="connsiteY44" fmla="*/ 353979 h 1157373"/>
                <a:gd name="connsiteX45" fmla="*/ 2760208 w 2915713"/>
                <a:gd name="connsiteY45" fmla="*/ 315105 h 1157373"/>
                <a:gd name="connsiteX46" fmla="*/ 2786125 w 2915713"/>
                <a:gd name="connsiteY46" fmla="*/ 276231 h 1157373"/>
                <a:gd name="connsiteX47" fmla="*/ 2825002 w 2915713"/>
                <a:gd name="connsiteY47" fmla="*/ 250315 h 1157373"/>
                <a:gd name="connsiteX48" fmla="*/ 2850919 w 2915713"/>
                <a:gd name="connsiteY48" fmla="*/ 211442 h 1157373"/>
                <a:gd name="connsiteX49" fmla="*/ 2889795 w 2915713"/>
                <a:gd name="connsiteY49" fmla="*/ 198484 h 1157373"/>
                <a:gd name="connsiteX50" fmla="*/ 2876836 w 2915713"/>
                <a:gd name="connsiteY50" fmla="*/ 328063 h 1157373"/>
                <a:gd name="connsiteX51" fmla="*/ 2889795 w 2915713"/>
                <a:gd name="connsiteY51" fmla="*/ 535391 h 1157373"/>
                <a:gd name="connsiteX52" fmla="*/ 2915713 w 2915713"/>
                <a:gd name="connsiteY52" fmla="*/ 781592 h 1157373"/>
                <a:gd name="connsiteX53" fmla="*/ 2902754 w 2915713"/>
                <a:gd name="connsiteY53" fmla="*/ 937087 h 1157373"/>
                <a:gd name="connsiteX54" fmla="*/ 2850919 w 2915713"/>
                <a:gd name="connsiteY54" fmla="*/ 950045 h 1157373"/>
                <a:gd name="connsiteX55" fmla="*/ 2734290 w 2915713"/>
                <a:gd name="connsiteY55" fmla="*/ 1001877 h 1157373"/>
                <a:gd name="connsiteX56" fmla="*/ 2695414 w 2915713"/>
                <a:gd name="connsiteY56" fmla="*/ 1014835 h 1157373"/>
                <a:gd name="connsiteX57" fmla="*/ 2617662 w 2915713"/>
                <a:gd name="connsiteY57" fmla="*/ 1066667 h 1157373"/>
                <a:gd name="connsiteX58" fmla="*/ 2591744 w 2915713"/>
                <a:gd name="connsiteY58" fmla="*/ 1092583 h 1157373"/>
                <a:gd name="connsiteX59" fmla="*/ 2552868 w 2915713"/>
                <a:gd name="connsiteY59" fmla="*/ 1105541 h 1157373"/>
                <a:gd name="connsiteX60" fmla="*/ 2475116 w 2915713"/>
                <a:gd name="connsiteY60" fmla="*/ 1157373 h 1157373"/>
                <a:gd name="connsiteX61" fmla="*/ 2513992 w 2915713"/>
                <a:gd name="connsiteY61" fmla="*/ 1027793 h 1157373"/>
                <a:gd name="connsiteX62" fmla="*/ 2539910 w 2915713"/>
                <a:gd name="connsiteY62" fmla="*/ 988919 h 1157373"/>
                <a:gd name="connsiteX63" fmla="*/ 2578786 w 2915713"/>
                <a:gd name="connsiteY63" fmla="*/ 820466 h 1157373"/>
                <a:gd name="connsiteX64" fmla="*/ 2552868 w 2915713"/>
                <a:gd name="connsiteY64" fmla="*/ 755676 h 1157373"/>
                <a:gd name="connsiteX65" fmla="*/ 2436240 w 2915713"/>
                <a:gd name="connsiteY65" fmla="*/ 690886 h 1157373"/>
                <a:gd name="connsiteX66" fmla="*/ 2397364 w 2915713"/>
                <a:gd name="connsiteY66" fmla="*/ 664970 h 1157373"/>
                <a:gd name="connsiteX67" fmla="*/ 2319611 w 2915713"/>
                <a:gd name="connsiteY67" fmla="*/ 639054 h 1157373"/>
                <a:gd name="connsiteX68" fmla="*/ 2267776 w 2915713"/>
                <a:gd name="connsiteY68" fmla="*/ 613138 h 1157373"/>
                <a:gd name="connsiteX69" fmla="*/ 2190024 w 2915713"/>
                <a:gd name="connsiteY69" fmla="*/ 587222 h 1157373"/>
                <a:gd name="connsiteX70" fmla="*/ 2073396 w 2915713"/>
                <a:gd name="connsiteY70" fmla="*/ 548348 h 1157373"/>
                <a:gd name="connsiteX71" fmla="*/ 1956767 w 2915713"/>
                <a:gd name="connsiteY71" fmla="*/ 509475 h 1157373"/>
                <a:gd name="connsiteX72" fmla="*/ 1917891 w 2915713"/>
                <a:gd name="connsiteY72" fmla="*/ 496517 h 1157373"/>
                <a:gd name="connsiteX73" fmla="*/ 1879015 w 2915713"/>
                <a:gd name="connsiteY73" fmla="*/ 483559 h 1157373"/>
                <a:gd name="connsiteX74" fmla="*/ 1814221 w 2915713"/>
                <a:gd name="connsiteY74" fmla="*/ 470601 h 1157373"/>
                <a:gd name="connsiteX75" fmla="*/ 1373624 w 2915713"/>
                <a:gd name="connsiteY75" fmla="*/ 496517 h 1157373"/>
                <a:gd name="connsiteX76" fmla="*/ 1269955 w 2915713"/>
                <a:gd name="connsiteY76" fmla="*/ 509475 h 1157373"/>
                <a:gd name="connsiteX77" fmla="*/ 1166285 w 2915713"/>
                <a:gd name="connsiteY77" fmla="*/ 535391 h 1157373"/>
                <a:gd name="connsiteX78" fmla="*/ 1062615 w 2915713"/>
                <a:gd name="connsiteY78" fmla="*/ 561306 h 1157373"/>
                <a:gd name="connsiteX79" fmla="*/ 1010780 w 2915713"/>
                <a:gd name="connsiteY79" fmla="*/ 587222 h 1157373"/>
                <a:gd name="connsiteX80" fmla="*/ 933028 w 2915713"/>
                <a:gd name="connsiteY80" fmla="*/ 613138 h 1157373"/>
                <a:gd name="connsiteX81" fmla="*/ 894152 w 2915713"/>
                <a:gd name="connsiteY81" fmla="*/ 626096 h 1157373"/>
                <a:gd name="connsiteX82" fmla="*/ 868234 w 2915713"/>
                <a:gd name="connsiteY82" fmla="*/ 652012 h 1157373"/>
                <a:gd name="connsiteX83" fmla="*/ 777523 w 2915713"/>
                <a:gd name="connsiteY83" fmla="*/ 677928 h 1157373"/>
                <a:gd name="connsiteX84" fmla="*/ 699771 w 2915713"/>
                <a:gd name="connsiteY84" fmla="*/ 716802 h 1157373"/>
                <a:gd name="connsiteX85" fmla="*/ 609060 w 2915713"/>
                <a:gd name="connsiteY85" fmla="*/ 755676 h 1157373"/>
                <a:gd name="connsiteX86" fmla="*/ 531307 w 2915713"/>
                <a:gd name="connsiteY86" fmla="*/ 807508 h 1157373"/>
                <a:gd name="connsiteX87" fmla="*/ 492431 w 2915713"/>
                <a:gd name="connsiteY87" fmla="*/ 820466 h 1157373"/>
                <a:gd name="connsiteX88" fmla="*/ 453555 w 2915713"/>
                <a:gd name="connsiteY88" fmla="*/ 846382 h 1157373"/>
                <a:gd name="connsiteX89" fmla="*/ 375803 w 2915713"/>
                <a:gd name="connsiteY89" fmla="*/ 872297 h 1157373"/>
                <a:gd name="connsiteX90" fmla="*/ 349885 w 2915713"/>
                <a:gd name="connsiteY90" fmla="*/ 898213 h 1157373"/>
                <a:gd name="connsiteX91" fmla="*/ 298050 w 2915713"/>
                <a:gd name="connsiteY91" fmla="*/ 911171 h 1157373"/>
                <a:gd name="connsiteX92" fmla="*/ 259174 w 2915713"/>
                <a:gd name="connsiteY92" fmla="*/ 924129 h 1157373"/>
                <a:gd name="connsiteX93" fmla="*/ 220298 w 2915713"/>
                <a:gd name="connsiteY93" fmla="*/ 885255 h 1157373"/>
                <a:gd name="connsiteX94" fmla="*/ 194380 w 2915713"/>
                <a:gd name="connsiteY94" fmla="*/ 794550 h 1157373"/>
                <a:gd name="connsiteX95" fmla="*/ 155504 w 2915713"/>
                <a:gd name="connsiteY95" fmla="*/ 755676 h 1157373"/>
                <a:gd name="connsiteX96" fmla="*/ 142546 w 2915713"/>
                <a:gd name="connsiteY96" fmla="*/ 742718 h 115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15713" h="1157373">
                  <a:moveTo>
                    <a:pt x="181422" y="807508"/>
                  </a:moveTo>
                  <a:cubicBezTo>
                    <a:pt x="169048" y="776575"/>
                    <a:pt x="155466" y="729722"/>
                    <a:pt x="129587" y="703844"/>
                  </a:cubicBezTo>
                  <a:cubicBezTo>
                    <a:pt x="118574" y="692832"/>
                    <a:pt x="103670" y="686567"/>
                    <a:pt x="90711" y="677928"/>
                  </a:cubicBezTo>
                  <a:cubicBezTo>
                    <a:pt x="86391" y="664970"/>
                    <a:pt x="84780" y="650766"/>
                    <a:pt x="77752" y="639054"/>
                  </a:cubicBezTo>
                  <a:cubicBezTo>
                    <a:pt x="71466" y="628578"/>
                    <a:pt x="57298" y="624065"/>
                    <a:pt x="51834" y="613138"/>
                  </a:cubicBezTo>
                  <a:cubicBezTo>
                    <a:pt x="39617" y="588705"/>
                    <a:pt x="34556" y="561307"/>
                    <a:pt x="25917" y="535391"/>
                  </a:cubicBezTo>
                  <a:lnTo>
                    <a:pt x="12958" y="496517"/>
                  </a:lnTo>
                  <a:lnTo>
                    <a:pt x="0" y="457643"/>
                  </a:lnTo>
                  <a:cubicBezTo>
                    <a:pt x="12959" y="444685"/>
                    <a:pt x="24797" y="430501"/>
                    <a:pt x="38876" y="418769"/>
                  </a:cubicBezTo>
                  <a:cubicBezTo>
                    <a:pt x="56643" y="403964"/>
                    <a:pt x="132428" y="360302"/>
                    <a:pt x="142546" y="353979"/>
                  </a:cubicBezTo>
                  <a:cubicBezTo>
                    <a:pt x="155753" y="345725"/>
                    <a:pt x="167900" y="335790"/>
                    <a:pt x="181422" y="328063"/>
                  </a:cubicBezTo>
                  <a:cubicBezTo>
                    <a:pt x="198195" y="318479"/>
                    <a:pt x="216875" y="312385"/>
                    <a:pt x="233257" y="302147"/>
                  </a:cubicBezTo>
                  <a:cubicBezTo>
                    <a:pt x="251572" y="290701"/>
                    <a:pt x="266340" y="273988"/>
                    <a:pt x="285092" y="263273"/>
                  </a:cubicBezTo>
                  <a:cubicBezTo>
                    <a:pt x="296952" y="256496"/>
                    <a:pt x="311750" y="256423"/>
                    <a:pt x="323968" y="250315"/>
                  </a:cubicBezTo>
                  <a:cubicBezTo>
                    <a:pt x="337898" y="243351"/>
                    <a:pt x="349322" y="232126"/>
                    <a:pt x="362844" y="224400"/>
                  </a:cubicBezTo>
                  <a:cubicBezTo>
                    <a:pt x="379617" y="214816"/>
                    <a:pt x="397906" y="208068"/>
                    <a:pt x="414679" y="198484"/>
                  </a:cubicBezTo>
                  <a:cubicBezTo>
                    <a:pt x="428201" y="190757"/>
                    <a:pt x="439625" y="179533"/>
                    <a:pt x="453555" y="172568"/>
                  </a:cubicBezTo>
                  <a:cubicBezTo>
                    <a:pt x="474269" y="162212"/>
                    <a:pt x="524890" y="152188"/>
                    <a:pt x="544266" y="146652"/>
                  </a:cubicBezTo>
                  <a:cubicBezTo>
                    <a:pt x="557400" y="142900"/>
                    <a:pt x="569890" y="137007"/>
                    <a:pt x="583142" y="133694"/>
                  </a:cubicBezTo>
                  <a:cubicBezTo>
                    <a:pt x="604510" y="128352"/>
                    <a:pt x="626686" y="126531"/>
                    <a:pt x="647936" y="120736"/>
                  </a:cubicBezTo>
                  <a:lnTo>
                    <a:pt x="764564" y="81862"/>
                  </a:lnTo>
                  <a:cubicBezTo>
                    <a:pt x="777523" y="77543"/>
                    <a:pt x="790046" y="71583"/>
                    <a:pt x="803441" y="68904"/>
                  </a:cubicBezTo>
                  <a:cubicBezTo>
                    <a:pt x="847672" y="60058"/>
                    <a:pt x="901773" y="48514"/>
                    <a:pt x="945986" y="42988"/>
                  </a:cubicBezTo>
                  <a:cubicBezTo>
                    <a:pt x="989062" y="37604"/>
                    <a:pt x="1032378" y="34349"/>
                    <a:pt x="1075574" y="30030"/>
                  </a:cubicBezTo>
                  <a:cubicBezTo>
                    <a:pt x="1267347" y="-17910"/>
                    <a:pt x="1143664" y="2420"/>
                    <a:pt x="1451377" y="17072"/>
                  </a:cubicBezTo>
                  <a:cubicBezTo>
                    <a:pt x="1495912" y="25979"/>
                    <a:pt x="1525305" y="30789"/>
                    <a:pt x="1568005" y="42988"/>
                  </a:cubicBezTo>
                  <a:cubicBezTo>
                    <a:pt x="1581139" y="46740"/>
                    <a:pt x="1593703" y="52352"/>
                    <a:pt x="1606881" y="55946"/>
                  </a:cubicBezTo>
                  <a:cubicBezTo>
                    <a:pt x="1641246" y="65318"/>
                    <a:pt x="1676759" y="70599"/>
                    <a:pt x="1710551" y="81862"/>
                  </a:cubicBezTo>
                  <a:lnTo>
                    <a:pt x="1788304" y="107778"/>
                  </a:lnTo>
                  <a:cubicBezTo>
                    <a:pt x="1801263" y="112097"/>
                    <a:pt x="1814497" y="115663"/>
                    <a:pt x="1827180" y="120736"/>
                  </a:cubicBezTo>
                  <a:cubicBezTo>
                    <a:pt x="1848778" y="129375"/>
                    <a:pt x="1869740" y="139812"/>
                    <a:pt x="1891973" y="146652"/>
                  </a:cubicBezTo>
                  <a:cubicBezTo>
                    <a:pt x="1926018" y="157127"/>
                    <a:pt x="1961851" y="161304"/>
                    <a:pt x="1995643" y="172568"/>
                  </a:cubicBezTo>
                  <a:cubicBezTo>
                    <a:pt x="2008602" y="176887"/>
                    <a:pt x="2021341" y="181932"/>
                    <a:pt x="2034519" y="185526"/>
                  </a:cubicBezTo>
                  <a:cubicBezTo>
                    <a:pt x="2068884" y="194898"/>
                    <a:pt x="2138189" y="211442"/>
                    <a:pt x="2138189" y="211442"/>
                  </a:cubicBezTo>
                  <a:cubicBezTo>
                    <a:pt x="2151148" y="220080"/>
                    <a:pt x="2162833" y="231032"/>
                    <a:pt x="2177065" y="237357"/>
                  </a:cubicBezTo>
                  <a:cubicBezTo>
                    <a:pt x="2202030" y="248452"/>
                    <a:pt x="2254818" y="263273"/>
                    <a:pt x="2254818" y="263273"/>
                  </a:cubicBezTo>
                  <a:cubicBezTo>
                    <a:pt x="2293862" y="289301"/>
                    <a:pt x="2299493" y="295376"/>
                    <a:pt x="2345529" y="315105"/>
                  </a:cubicBezTo>
                  <a:cubicBezTo>
                    <a:pt x="2358084" y="320486"/>
                    <a:pt x="2371446" y="323744"/>
                    <a:pt x="2384405" y="328063"/>
                  </a:cubicBezTo>
                  <a:cubicBezTo>
                    <a:pt x="2406003" y="349660"/>
                    <a:pt x="2420223" y="383195"/>
                    <a:pt x="2449199" y="392853"/>
                  </a:cubicBezTo>
                  <a:cubicBezTo>
                    <a:pt x="2546915" y="425423"/>
                    <a:pt x="2426468" y="381488"/>
                    <a:pt x="2526951" y="431727"/>
                  </a:cubicBezTo>
                  <a:cubicBezTo>
                    <a:pt x="2539169" y="437835"/>
                    <a:pt x="2553609" y="438577"/>
                    <a:pt x="2565827" y="444685"/>
                  </a:cubicBezTo>
                  <a:cubicBezTo>
                    <a:pt x="2666310" y="494924"/>
                    <a:pt x="2545863" y="450989"/>
                    <a:pt x="2643579" y="483559"/>
                  </a:cubicBezTo>
                  <a:cubicBezTo>
                    <a:pt x="2656538" y="479240"/>
                    <a:pt x="2674516" y="481716"/>
                    <a:pt x="2682456" y="470601"/>
                  </a:cubicBezTo>
                  <a:cubicBezTo>
                    <a:pt x="2698335" y="448372"/>
                    <a:pt x="2699734" y="418769"/>
                    <a:pt x="2708373" y="392853"/>
                  </a:cubicBezTo>
                  <a:cubicBezTo>
                    <a:pt x="2712693" y="379895"/>
                    <a:pt x="2711673" y="363637"/>
                    <a:pt x="2721332" y="353979"/>
                  </a:cubicBezTo>
                  <a:cubicBezTo>
                    <a:pt x="2734291" y="341021"/>
                    <a:pt x="2748476" y="329183"/>
                    <a:pt x="2760208" y="315105"/>
                  </a:cubicBezTo>
                  <a:cubicBezTo>
                    <a:pt x="2770178" y="303141"/>
                    <a:pt x="2775112" y="287243"/>
                    <a:pt x="2786125" y="276231"/>
                  </a:cubicBezTo>
                  <a:cubicBezTo>
                    <a:pt x="2797138" y="265219"/>
                    <a:pt x="2812043" y="258954"/>
                    <a:pt x="2825002" y="250315"/>
                  </a:cubicBezTo>
                  <a:cubicBezTo>
                    <a:pt x="2833641" y="237357"/>
                    <a:pt x="2838758" y="221170"/>
                    <a:pt x="2850919" y="211442"/>
                  </a:cubicBezTo>
                  <a:cubicBezTo>
                    <a:pt x="2861586" y="202909"/>
                    <a:pt x="2886832" y="185150"/>
                    <a:pt x="2889795" y="198484"/>
                  </a:cubicBezTo>
                  <a:cubicBezTo>
                    <a:pt x="2899212" y="240859"/>
                    <a:pt x="2881156" y="284870"/>
                    <a:pt x="2876836" y="328063"/>
                  </a:cubicBezTo>
                  <a:cubicBezTo>
                    <a:pt x="2881156" y="397172"/>
                    <a:pt x="2883881" y="466400"/>
                    <a:pt x="2889795" y="535391"/>
                  </a:cubicBezTo>
                  <a:cubicBezTo>
                    <a:pt x="2896843" y="617610"/>
                    <a:pt x="2915713" y="781592"/>
                    <a:pt x="2915713" y="781592"/>
                  </a:cubicBezTo>
                  <a:cubicBezTo>
                    <a:pt x="2911393" y="833424"/>
                    <a:pt x="2921426" y="888543"/>
                    <a:pt x="2902754" y="937087"/>
                  </a:cubicBezTo>
                  <a:cubicBezTo>
                    <a:pt x="2896360" y="953710"/>
                    <a:pt x="2867978" y="944928"/>
                    <a:pt x="2850919" y="950045"/>
                  </a:cubicBezTo>
                  <a:cubicBezTo>
                    <a:pt x="2683761" y="1000190"/>
                    <a:pt x="2838445" y="949803"/>
                    <a:pt x="2734290" y="1001877"/>
                  </a:cubicBezTo>
                  <a:cubicBezTo>
                    <a:pt x="2722072" y="1007985"/>
                    <a:pt x="2707355" y="1008202"/>
                    <a:pt x="2695414" y="1014835"/>
                  </a:cubicBezTo>
                  <a:cubicBezTo>
                    <a:pt x="2668185" y="1029961"/>
                    <a:pt x="2639688" y="1044643"/>
                    <a:pt x="2617662" y="1066667"/>
                  </a:cubicBezTo>
                  <a:cubicBezTo>
                    <a:pt x="2609023" y="1075306"/>
                    <a:pt x="2602220" y="1086297"/>
                    <a:pt x="2591744" y="1092583"/>
                  </a:cubicBezTo>
                  <a:cubicBezTo>
                    <a:pt x="2580031" y="1099610"/>
                    <a:pt x="2564809" y="1098908"/>
                    <a:pt x="2552868" y="1105541"/>
                  </a:cubicBezTo>
                  <a:cubicBezTo>
                    <a:pt x="2525639" y="1120667"/>
                    <a:pt x="2475116" y="1157373"/>
                    <a:pt x="2475116" y="1157373"/>
                  </a:cubicBezTo>
                  <a:cubicBezTo>
                    <a:pt x="2482360" y="1128401"/>
                    <a:pt x="2501374" y="1046719"/>
                    <a:pt x="2513992" y="1027793"/>
                  </a:cubicBezTo>
                  <a:lnTo>
                    <a:pt x="2539910" y="988919"/>
                  </a:lnTo>
                  <a:cubicBezTo>
                    <a:pt x="2575486" y="882196"/>
                    <a:pt x="2561963" y="938214"/>
                    <a:pt x="2578786" y="820466"/>
                  </a:cubicBezTo>
                  <a:cubicBezTo>
                    <a:pt x="2570147" y="798869"/>
                    <a:pt x="2568322" y="773061"/>
                    <a:pt x="2552868" y="755676"/>
                  </a:cubicBezTo>
                  <a:cubicBezTo>
                    <a:pt x="2487494" y="682134"/>
                    <a:pt x="2494254" y="719891"/>
                    <a:pt x="2436240" y="690886"/>
                  </a:cubicBezTo>
                  <a:cubicBezTo>
                    <a:pt x="2422310" y="683921"/>
                    <a:pt x="2411596" y="671295"/>
                    <a:pt x="2397364" y="664970"/>
                  </a:cubicBezTo>
                  <a:cubicBezTo>
                    <a:pt x="2372399" y="653875"/>
                    <a:pt x="2344047" y="651271"/>
                    <a:pt x="2319611" y="639054"/>
                  </a:cubicBezTo>
                  <a:cubicBezTo>
                    <a:pt x="2302333" y="630415"/>
                    <a:pt x="2285712" y="620312"/>
                    <a:pt x="2267776" y="613138"/>
                  </a:cubicBezTo>
                  <a:cubicBezTo>
                    <a:pt x="2242411" y="602992"/>
                    <a:pt x="2215941" y="595861"/>
                    <a:pt x="2190024" y="587222"/>
                  </a:cubicBezTo>
                  <a:lnTo>
                    <a:pt x="2073396" y="548348"/>
                  </a:lnTo>
                  <a:lnTo>
                    <a:pt x="1956767" y="509475"/>
                  </a:lnTo>
                  <a:lnTo>
                    <a:pt x="1917891" y="496517"/>
                  </a:lnTo>
                  <a:cubicBezTo>
                    <a:pt x="1904932" y="492198"/>
                    <a:pt x="1892409" y="486238"/>
                    <a:pt x="1879015" y="483559"/>
                  </a:cubicBezTo>
                  <a:lnTo>
                    <a:pt x="1814221" y="470601"/>
                  </a:lnTo>
                  <a:cubicBezTo>
                    <a:pt x="1503280" y="483038"/>
                    <a:pt x="1578807" y="472379"/>
                    <a:pt x="1373624" y="496517"/>
                  </a:cubicBezTo>
                  <a:cubicBezTo>
                    <a:pt x="1339037" y="500586"/>
                    <a:pt x="1304184" y="503057"/>
                    <a:pt x="1269955" y="509475"/>
                  </a:cubicBezTo>
                  <a:cubicBezTo>
                    <a:pt x="1234945" y="516039"/>
                    <a:pt x="1200842" y="526753"/>
                    <a:pt x="1166285" y="535391"/>
                  </a:cubicBezTo>
                  <a:cubicBezTo>
                    <a:pt x="1166279" y="535392"/>
                    <a:pt x="1062620" y="561303"/>
                    <a:pt x="1062615" y="561306"/>
                  </a:cubicBezTo>
                  <a:cubicBezTo>
                    <a:pt x="1045337" y="569945"/>
                    <a:pt x="1028716" y="580048"/>
                    <a:pt x="1010780" y="587222"/>
                  </a:cubicBezTo>
                  <a:cubicBezTo>
                    <a:pt x="985415" y="597368"/>
                    <a:pt x="958945" y="604499"/>
                    <a:pt x="933028" y="613138"/>
                  </a:cubicBezTo>
                  <a:lnTo>
                    <a:pt x="894152" y="626096"/>
                  </a:lnTo>
                  <a:cubicBezTo>
                    <a:pt x="885513" y="634735"/>
                    <a:pt x="878710" y="645726"/>
                    <a:pt x="868234" y="652012"/>
                  </a:cubicBezTo>
                  <a:cubicBezTo>
                    <a:pt x="854954" y="659979"/>
                    <a:pt x="787206" y="675507"/>
                    <a:pt x="777523" y="677928"/>
                  </a:cubicBezTo>
                  <a:cubicBezTo>
                    <a:pt x="666110" y="752199"/>
                    <a:pt x="807073" y="663154"/>
                    <a:pt x="699771" y="716802"/>
                  </a:cubicBezTo>
                  <a:cubicBezTo>
                    <a:pt x="610279" y="761545"/>
                    <a:pt x="716940" y="728708"/>
                    <a:pt x="609060" y="755676"/>
                  </a:cubicBezTo>
                  <a:cubicBezTo>
                    <a:pt x="583142" y="772953"/>
                    <a:pt x="560857" y="797658"/>
                    <a:pt x="531307" y="807508"/>
                  </a:cubicBezTo>
                  <a:cubicBezTo>
                    <a:pt x="518348" y="811827"/>
                    <a:pt x="504649" y="814358"/>
                    <a:pt x="492431" y="820466"/>
                  </a:cubicBezTo>
                  <a:cubicBezTo>
                    <a:pt x="478501" y="827431"/>
                    <a:pt x="467787" y="840057"/>
                    <a:pt x="453555" y="846382"/>
                  </a:cubicBezTo>
                  <a:cubicBezTo>
                    <a:pt x="428590" y="857477"/>
                    <a:pt x="375803" y="872297"/>
                    <a:pt x="375803" y="872297"/>
                  </a:cubicBezTo>
                  <a:cubicBezTo>
                    <a:pt x="367164" y="880936"/>
                    <a:pt x="360813" y="892749"/>
                    <a:pt x="349885" y="898213"/>
                  </a:cubicBezTo>
                  <a:cubicBezTo>
                    <a:pt x="333955" y="906177"/>
                    <a:pt x="315175" y="906278"/>
                    <a:pt x="298050" y="911171"/>
                  </a:cubicBezTo>
                  <a:cubicBezTo>
                    <a:pt x="284916" y="914923"/>
                    <a:pt x="272133" y="919810"/>
                    <a:pt x="259174" y="924129"/>
                  </a:cubicBezTo>
                  <a:cubicBezTo>
                    <a:pt x="246215" y="911171"/>
                    <a:pt x="230464" y="900503"/>
                    <a:pt x="220298" y="885255"/>
                  </a:cubicBezTo>
                  <a:cubicBezTo>
                    <a:pt x="200932" y="856208"/>
                    <a:pt x="211663" y="824793"/>
                    <a:pt x="194380" y="794550"/>
                  </a:cubicBezTo>
                  <a:cubicBezTo>
                    <a:pt x="185287" y="778639"/>
                    <a:pt x="168463" y="768634"/>
                    <a:pt x="155504" y="755676"/>
                  </a:cubicBezTo>
                  <a:lnTo>
                    <a:pt x="142546" y="742718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226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7175" y="949159"/>
            <a:ext cx="1951475" cy="3659941"/>
            <a:chOff x="667175" y="949158"/>
            <a:chExt cx="3114842" cy="5507789"/>
          </a:xfrm>
        </p:grpSpPr>
        <p:sp>
          <p:nvSpPr>
            <p:cNvPr id="4" name="Freeform 3"/>
            <p:cNvSpPr/>
            <p:nvPr/>
          </p:nvSpPr>
          <p:spPr>
            <a:xfrm>
              <a:off x="1455912" y="1858211"/>
              <a:ext cx="2326105" cy="4598736"/>
            </a:xfrm>
            <a:custGeom>
              <a:avLst/>
              <a:gdLst>
                <a:gd name="connsiteX0" fmla="*/ 508000 w 2326105"/>
                <a:gd name="connsiteY0" fmla="*/ 1176421 h 4598736"/>
                <a:gd name="connsiteX1" fmla="*/ 374316 w 2326105"/>
                <a:gd name="connsiteY1" fmla="*/ 1149684 h 4598736"/>
                <a:gd name="connsiteX2" fmla="*/ 294105 w 2326105"/>
                <a:gd name="connsiteY2" fmla="*/ 1122947 h 4598736"/>
                <a:gd name="connsiteX3" fmla="*/ 254000 w 2326105"/>
                <a:gd name="connsiteY3" fmla="*/ 1082842 h 4598736"/>
                <a:gd name="connsiteX4" fmla="*/ 213895 w 2326105"/>
                <a:gd name="connsiteY4" fmla="*/ 1056105 h 4598736"/>
                <a:gd name="connsiteX5" fmla="*/ 147053 w 2326105"/>
                <a:gd name="connsiteY5" fmla="*/ 949157 h 4598736"/>
                <a:gd name="connsiteX6" fmla="*/ 120316 w 2326105"/>
                <a:gd name="connsiteY6" fmla="*/ 909052 h 4598736"/>
                <a:gd name="connsiteX7" fmla="*/ 106948 w 2326105"/>
                <a:gd name="connsiteY7" fmla="*/ 868947 h 4598736"/>
                <a:gd name="connsiteX8" fmla="*/ 53474 w 2326105"/>
                <a:gd name="connsiteY8" fmla="*/ 775368 h 4598736"/>
                <a:gd name="connsiteX9" fmla="*/ 66842 w 2326105"/>
                <a:gd name="connsiteY9" fmla="*/ 561473 h 4598736"/>
                <a:gd name="connsiteX10" fmla="*/ 93579 w 2326105"/>
                <a:gd name="connsiteY10" fmla="*/ 481263 h 4598736"/>
                <a:gd name="connsiteX11" fmla="*/ 133684 w 2326105"/>
                <a:gd name="connsiteY11" fmla="*/ 387684 h 4598736"/>
                <a:gd name="connsiteX12" fmla="*/ 160421 w 2326105"/>
                <a:gd name="connsiteY12" fmla="*/ 347578 h 4598736"/>
                <a:gd name="connsiteX13" fmla="*/ 213895 w 2326105"/>
                <a:gd name="connsiteY13" fmla="*/ 254000 h 4598736"/>
                <a:gd name="connsiteX14" fmla="*/ 267369 w 2326105"/>
                <a:gd name="connsiteY14" fmla="*/ 187157 h 4598736"/>
                <a:gd name="connsiteX15" fmla="*/ 294105 w 2326105"/>
                <a:gd name="connsiteY15" fmla="*/ 147052 h 4598736"/>
                <a:gd name="connsiteX16" fmla="*/ 347579 w 2326105"/>
                <a:gd name="connsiteY16" fmla="*/ 120315 h 4598736"/>
                <a:gd name="connsiteX17" fmla="*/ 427790 w 2326105"/>
                <a:gd name="connsiteY17" fmla="*/ 53473 h 4598736"/>
                <a:gd name="connsiteX18" fmla="*/ 508000 w 2326105"/>
                <a:gd name="connsiteY18" fmla="*/ 26736 h 4598736"/>
                <a:gd name="connsiteX19" fmla="*/ 548105 w 2326105"/>
                <a:gd name="connsiteY19" fmla="*/ 13368 h 4598736"/>
                <a:gd name="connsiteX20" fmla="*/ 641684 w 2326105"/>
                <a:gd name="connsiteY20" fmla="*/ 0 h 4598736"/>
                <a:gd name="connsiteX21" fmla="*/ 1216526 w 2326105"/>
                <a:gd name="connsiteY21" fmla="*/ 13368 h 4598736"/>
                <a:gd name="connsiteX22" fmla="*/ 1270000 w 2326105"/>
                <a:gd name="connsiteY22" fmla="*/ 26736 h 4598736"/>
                <a:gd name="connsiteX23" fmla="*/ 1336842 w 2326105"/>
                <a:gd name="connsiteY23" fmla="*/ 40105 h 4598736"/>
                <a:gd name="connsiteX24" fmla="*/ 1430421 w 2326105"/>
                <a:gd name="connsiteY24" fmla="*/ 93578 h 4598736"/>
                <a:gd name="connsiteX25" fmla="*/ 1510632 w 2326105"/>
                <a:gd name="connsiteY25" fmla="*/ 133684 h 4598736"/>
                <a:gd name="connsiteX26" fmla="*/ 1604211 w 2326105"/>
                <a:gd name="connsiteY26" fmla="*/ 200526 h 4598736"/>
                <a:gd name="connsiteX27" fmla="*/ 1644316 w 2326105"/>
                <a:gd name="connsiteY27" fmla="*/ 213894 h 4598736"/>
                <a:gd name="connsiteX28" fmla="*/ 1671053 w 2326105"/>
                <a:gd name="connsiteY28" fmla="*/ 254000 h 4598736"/>
                <a:gd name="connsiteX29" fmla="*/ 1711158 w 2326105"/>
                <a:gd name="connsiteY29" fmla="*/ 280736 h 4598736"/>
                <a:gd name="connsiteX30" fmla="*/ 1724526 w 2326105"/>
                <a:gd name="connsiteY30" fmla="*/ 320842 h 4598736"/>
                <a:gd name="connsiteX31" fmla="*/ 1751263 w 2326105"/>
                <a:gd name="connsiteY31" fmla="*/ 360947 h 4598736"/>
                <a:gd name="connsiteX32" fmla="*/ 1778000 w 2326105"/>
                <a:gd name="connsiteY32" fmla="*/ 441157 h 4598736"/>
                <a:gd name="connsiteX33" fmla="*/ 1804737 w 2326105"/>
                <a:gd name="connsiteY33" fmla="*/ 534736 h 4598736"/>
                <a:gd name="connsiteX34" fmla="*/ 1778000 w 2326105"/>
                <a:gd name="connsiteY34" fmla="*/ 762000 h 4598736"/>
                <a:gd name="connsiteX35" fmla="*/ 1751263 w 2326105"/>
                <a:gd name="connsiteY35" fmla="*/ 842210 h 4598736"/>
                <a:gd name="connsiteX36" fmla="*/ 1684421 w 2326105"/>
                <a:gd name="connsiteY36" fmla="*/ 935789 h 4598736"/>
                <a:gd name="connsiteX37" fmla="*/ 1644316 w 2326105"/>
                <a:gd name="connsiteY37" fmla="*/ 975894 h 4598736"/>
                <a:gd name="connsiteX38" fmla="*/ 1617579 w 2326105"/>
                <a:gd name="connsiteY38" fmla="*/ 1016000 h 4598736"/>
                <a:gd name="connsiteX39" fmla="*/ 1550737 w 2326105"/>
                <a:gd name="connsiteY39" fmla="*/ 1096210 h 4598736"/>
                <a:gd name="connsiteX40" fmla="*/ 1524000 w 2326105"/>
                <a:gd name="connsiteY40" fmla="*/ 1176421 h 4598736"/>
                <a:gd name="connsiteX41" fmla="*/ 1537369 w 2326105"/>
                <a:gd name="connsiteY41" fmla="*/ 1310105 h 4598736"/>
                <a:gd name="connsiteX42" fmla="*/ 1577474 w 2326105"/>
                <a:gd name="connsiteY42" fmla="*/ 1443789 h 4598736"/>
                <a:gd name="connsiteX43" fmla="*/ 1590842 w 2326105"/>
                <a:gd name="connsiteY43" fmla="*/ 1483894 h 4598736"/>
                <a:gd name="connsiteX44" fmla="*/ 1644316 w 2326105"/>
                <a:gd name="connsiteY44" fmla="*/ 1577473 h 4598736"/>
                <a:gd name="connsiteX45" fmla="*/ 1697790 w 2326105"/>
                <a:gd name="connsiteY45" fmla="*/ 1697789 h 4598736"/>
                <a:gd name="connsiteX46" fmla="*/ 1737895 w 2326105"/>
                <a:gd name="connsiteY46" fmla="*/ 1831473 h 4598736"/>
                <a:gd name="connsiteX47" fmla="*/ 1751263 w 2326105"/>
                <a:gd name="connsiteY47" fmla="*/ 1871578 h 4598736"/>
                <a:gd name="connsiteX48" fmla="*/ 1818105 w 2326105"/>
                <a:gd name="connsiteY48" fmla="*/ 1951789 h 4598736"/>
                <a:gd name="connsiteX49" fmla="*/ 1871579 w 2326105"/>
                <a:gd name="connsiteY49" fmla="*/ 2045368 h 4598736"/>
                <a:gd name="connsiteX50" fmla="*/ 1911684 w 2326105"/>
                <a:gd name="connsiteY50" fmla="*/ 2125578 h 4598736"/>
                <a:gd name="connsiteX51" fmla="*/ 1938421 w 2326105"/>
                <a:gd name="connsiteY51" fmla="*/ 2179052 h 4598736"/>
                <a:gd name="connsiteX52" fmla="*/ 1951790 w 2326105"/>
                <a:gd name="connsiteY52" fmla="*/ 2219157 h 4598736"/>
                <a:gd name="connsiteX53" fmla="*/ 2018632 w 2326105"/>
                <a:gd name="connsiteY53" fmla="*/ 2299368 h 4598736"/>
                <a:gd name="connsiteX54" fmla="*/ 2045369 w 2326105"/>
                <a:gd name="connsiteY54" fmla="*/ 2339473 h 4598736"/>
                <a:gd name="connsiteX55" fmla="*/ 2085474 w 2326105"/>
                <a:gd name="connsiteY55" fmla="*/ 2366210 h 4598736"/>
                <a:gd name="connsiteX56" fmla="*/ 2125579 w 2326105"/>
                <a:gd name="connsiteY56" fmla="*/ 2406315 h 4598736"/>
                <a:gd name="connsiteX57" fmla="*/ 2205790 w 2326105"/>
                <a:gd name="connsiteY57" fmla="*/ 2473157 h 4598736"/>
                <a:gd name="connsiteX58" fmla="*/ 2219158 w 2326105"/>
                <a:gd name="connsiteY58" fmla="*/ 2513263 h 4598736"/>
                <a:gd name="connsiteX59" fmla="*/ 2272632 w 2326105"/>
                <a:gd name="connsiteY59" fmla="*/ 2593473 h 4598736"/>
                <a:gd name="connsiteX60" fmla="*/ 2299369 w 2326105"/>
                <a:gd name="connsiteY60" fmla="*/ 2673684 h 4598736"/>
                <a:gd name="connsiteX61" fmla="*/ 2312737 w 2326105"/>
                <a:gd name="connsiteY61" fmla="*/ 2713789 h 4598736"/>
                <a:gd name="connsiteX62" fmla="*/ 2326105 w 2326105"/>
                <a:gd name="connsiteY62" fmla="*/ 2807368 h 4598736"/>
                <a:gd name="connsiteX63" fmla="*/ 2312737 w 2326105"/>
                <a:gd name="connsiteY63" fmla="*/ 2981157 h 4598736"/>
                <a:gd name="connsiteX64" fmla="*/ 2286000 w 2326105"/>
                <a:gd name="connsiteY64" fmla="*/ 3061368 h 4598736"/>
                <a:gd name="connsiteX65" fmla="*/ 2272632 w 2326105"/>
                <a:gd name="connsiteY65" fmla="*/ 3101473 h 4598736"/>
                <a:gd name="connsiteX66" fmla="*/ 2205790 w 2326105"/>
                <a:gd name="connsiteY66" fmla="*/ 3221789 h 4598736"/>
                <a:gd name="connsiteX67" fmla="*/ 2165684 w 2326105"/>
                <a:gd name="connsiteY67" fmla="*/ 3235157 h 4598736"/>
                <a:gd name="connsiteX68" fmla="*/ 2125579 w 2326105"/>
                <a:gd name="connsiteY68" fmla="*/ 3261894 h 4598736"/>
                <a:gd name="connsiteX69" fmla="*/ 2058737 w 2326105"/>
                <a:gd name="connsiteY69" fmla="*/ 3275263 h 4598736"/>
                <a:gd name="connsiteX70" fmla="*/ 1818105 w 2326105"/>
                <a:gd name="connsiteY70" fmla="*/ 3302000 h 4598736"/>
                <a:gd name="connsiteX71" fmla="*/ 1737895 w 2326105"/>
                <a:gd name="connsiteY71" fmla="*/ 3315368 h 4598736"/>
                <a:gd name="connsiteX72" fmla="*/ 1630948 w 2326105"/>
                <a:gd name="connsiteY72" fmla="*/ 3328736 h 4598736"/>
                <a:gd name="connsiteX73" fmla="*/ 1537369 w 2326105"/>
                <a:gd name="connsiteY73" fmla="*/ 3355473 h 4598736"/>
                <a:gd name="connsiteX74" fmla="*/ 1430421 w 2326105"/>
                <a:gd name="connsiteY74" fmla="*/ 3382210 h 4598736"/>
                <a:gd name="connsiteX75" fmla="*/ 1310105 w 2326105"/>
                <a:gd name="connsiteY75" fmla="*/ 3395578 h 4598736"/>
                <a:gd name="connsiteX76" fmla="*/ 1176421 w 2326105"/>
                <a:gd name="connsiteY76" fmla="*/ 3422315 h 4598736"/>
                <a:gd name="connsiteX77" fmla="*/ 1096211 w 2326105"/>
                <a:gd name="connsiteY77" fmla="*/ 3449052 h 4598736"/>
                <a:gd name="connsiteX78" fmla="*/ 1029369 w 2326105"/>
                <a:gd name="connsiteY78" fmla="*/ 3515894 h 4598736"/>
                <a:gd name="connsiteX79" fmla="*/ 962526 w 2326105"/>
                <a:gd name="connsiteY79" fmla="*/ 3596105 h 4598736"/>
                <a:gd name="connsiteX80" fmla="*/ 922421 w 2326105"/>
                <a:gd name="connsiteY80" fmla="*/ 3703052 h 4598736"/>
                <a:gd name="connsiteX81" fmla="*/ 895684 w 2326105"/>
                <a:gd name="connsiteY81" fmla="*/ 3783263 h 4598736"/>
                <a:gd name="connsiteX82" fmla="*/ 882316 w 2326105"/>
                <a:gd name="connsiteY82" fmla="*/ 3823368 h 4598736"/>
                <a:gd name="connsiteX83" fmla="*/ 868948 w 2326105"/>
                <a:gd name="connsiteY83" fmla="*/ 3943684 h 4598736"/>
                <a:gd name="connsiteX84" fmla="*/ 855579 w 2326105"/>
                <a:gd name="connsiteY84" fmla="*/ 4104105 h 4598736"/>
                <a:gd name="connsiteX85" fmla="*/ 842211 w 2326105"/>
                <a:gd name="connsiteY85" fmla="*/ 4184315 h 4598736"/>
                <a:gd name="connsiteX86" fmla="*/ 828842 w 2326105"/>
                <a:gd name="connsiteY86" fmla="*/ 4344736 h 4598736"/>
                <a:gd name="connsiteX87" fmla="*/ 788737 w 2326105"/>
                <a:gd name="connsiteY87" fmla="*/ 4478421 h 4598736"/>
                <a:gd name="connsiteX88" fmla="*/ 762000 w 2326105"/>
                <a:gd name="connsiteY88" fmla="*/ 4518526 h 4598736"/>
                <a:gd name="connsiteX89" fmla="*/ 681790 w 2326105"/>
                <a:gd name="connsiteY89" fmla="*/ 4545263 h 4598736"/>
                <a:gd name="connsiteX90" fmla="*/ 641684 w 2326105"/>
                <a:gd name="connsiteY90" fmla="*/ 4572000 h 4598736"/>
                <a:gd name="connsiteX91" fmla="*/ 574842 w 2326105"/>
                <a:gd name="connsiteY91" fmla="*/ 4585368 h 4598736"/>
                <a:gd name="connsiteX92" fmla="*/ 360948 w 2326105"/>
                <a:gd name="connsiteY92" fmla="*/ 4598736 h 4598736"/>
                <a:gd name="connsiteX93" fmla="*/ 93579 w 2326105"/>
                <a:gd name="connsiteY93" fmla="*/ 4558631 h 4598736"/>
                <a:gd name="connsiteX94" fmla="*/ 53474 w 2326105"/>
                <a:gd name="connsiteY94" fmla="*/ 4531894 h 4598736"/>
                <a:gd name="connsiteX95" fmla="*/ 13369 w 2326105"/>
                <a:gd name="connsiteY95" fmla="*/ 4451684 h 4598736"/>
                <a:gd name="connsiteX96" fmla="*/ 0 w 2326105"/>
                <a:gd name="connsiteY96" fmla="*/ 4411578 h 4598736"/>
                <a:gd name="connsiteX97" fmla="*/ 13369 w 2326105"/>
                <a:gd name="connsiteY97" fmla="*/ 4371473 h 4598736"/>
                <a:gd name="connsiteX98" fmla="*/ 53474 w 2326105"/>
                <a:gd name="connsiteY98" fmla="*/ 4358105 h 4598736"/>
                <a:gd name="connsiteX99" fmla="*/ 93579 w 2326105"/>
                <a:gd name="connsiteY99" fmla="*/ 4331368 h 4598736"/>
                <a:gd name="connsiteX100" fmla="*/ 173790 w 2326105"/>
                <a:gd name="connsiteY100" fmla="*/ 4304631 h 4598736"/>
                <a:gd name="connsiteX101" fmla="*/ 267369 w 2326105"/>
                <a:gd name="connsiteY101" fmla="*/ 4237789 h 4598736"/>
                <a:gd name="connsiteX102" fmla="*/ 294105 w 2326105"/>
                <a:gd name="connsiteY102" fmla="*/ 4117473 h 4598736"/>
                <a:gd name="connsiteX103" fmla="*/ 307474 w 2326105"/>
                <a:gd name="connsiteY103" fmla="*/ 3248526 h 4598736"/>
                <a:gd name="connsiteX104" fmla="*/ 320842 w 2326105"/>
                <a:gd name="connsiteY104" fmla="*/ 3208421 h 4598736"/>
                <a:gd name="connsiteX105" fmla="*/ 334211 w 2326105"/>
                <a:gd name="connsiteY105" fmla="*/ 3141578 h 4598736"/>
                <a:gd name="connsiteX106" fmla="*/ 374316 w 2326105"/>
                <a:gd name="connsiteY106" fmla="*/ 3048000 h 4598736"/>
                <a:gd name="connsiteX107" fmla="*/ 401053 w 2326105"/>
                <a:gd name="connsiteY107" fmla="*/ 3007894 h 4598736"/>
                <a:gd name="connsiteX108" fmla="*/ 441158 w 2326105"/>
                <a:gd name="connsiteY108" fmla="*/ 2967789 h 4598736"/>
                <a:gd name="connsiteX109" fmla="*/ 508000 w 2326105"/>
                <a:gd name="connsiteY109" fmla="*/ 2914315 h 4598736"/>
                <a:gd name="connsiteX110" fmla="*/ 614948 w 2326105"/>
                <a:gd name="connsiteY110" fmla="*/ 2847473 h 4598736"/>
                <a:gd name="connsiteX111" fmla="*/ 655053 w 2326105"/>
                <a:gd name="connsiteY111" fmla="*/ 2834105 h 4598736"/>
                <a:gd name="connsiteX112" fmla="*/ 775369 w 2326105"/>
                <a:gd name="connsiteY112" fmla="*/ 2753894 h 4598736"/>
                <a:gd name="connsiteX113" fmla="*/ 815474 w 2326105"/>
                <a:gd name="connsiteY113" fmla="*/ 2727157 h 4598736"/>
                <a:gd name="connsiteX114" fmla="*/ 842211 w 2326105"/>
                <a:gd name="connsiteY114" fmla="*/ 2673684 h 4598736"/>
                <a:gd name="connsiteX115" fmla="*/ 855579 w 2326105"/>
                <a:gd name="connsiteY115" fmla="*/ 2633578 h 4598736"/>
                <a:gd name="connsiteX116" fmla="*/ 882316 w 2326105"/>
                <a:gd name="connsiteY116" fmla="*/ 2593473 h 4598736"/>
                <a:gd name="connsiteX117" fmla="*/ 895684 w 2326105"/>
                <a:gd name="connsiteY117" fmla="*/ 2553368 h 4598736"/>
                <a:gd name="connsiteX118" fmla="*/ 922421 w 2326105"/>
                <a:gd name="connsiteY118" fmla="*/ 2352842 h 4598736"/>
                <a:gd name="connsiteX119" fmla="*/ 909053 w 2326105"/>
                <a:gd name="connsiteY119" fmla="*/ 2058736 h 4598736"/>
                <a:gd name="connsiteX120" fmla="*/ 882316 w 2326105"/>
                <a:gd name="connsiteY120" fmla="*/ 1965157 h 4598736"/>
                <a:gd name="connsiteX121" fmla="*/ 855579 w 2326105"/>
                <a:gd name="connsiteY121" fmla="*/ 1858210 h 4598736"/>
                <a:gd name="connsiteX122" fmla="*/ 828842 w 2326105"/>
                <a:gd name="connsiteY122" fmla="*/ 1764631 h 4598736"/>
                <a:gd name="connsiteX123" fmla="*/ 802105 w 2326105"/>
                <a:gd name="connsiteY123" fmla="*/ 1724526 h 4598736"/>
                <a:gd name="connsiteX124" fmla="*/ 788737 w 2326105"/>
                <a:gd name="connsiteY124" fmla="*/ 1684421 h 4598736"/>
                <a:gd name="connsiteX125" fmla="*/ 762000 w 2326105"/>
                <a:gd name="connsiteY125" fmla="*/ 1644315 h 4598736"/>
                <a:gd name="connsiteX126" fmla="*/ 735263 w 2326105"/>
                <a:gd name="connsiteY126" fmla="*/ 1564105 h 4598736"/>
                <a:gd name="connsiteX127" fmla="*/ 708526 w 2326105"/>
                <a:gd name="connsiteY127" fmla="*/ 1483894 h 4598736"/>
                <a:gd name="connsiteX128" fmla="*/ 695158 w 2326105"/>
                <a:gd name="connsiteY128" fmla="*/ 1443789 h 4598736"/>
                <a:gd name="connsiteX129" fmla="*/ 681790 w 2326105"/>
                <a:gd name="connsiteY129" fmla="*/ 1403684 h 4598736"/>
                <a:gd name="connsiteX130" fmla="*/ 668421 w 2326105"/>
                <a:gd name="connsiteY130" fmla="*/ 1376947 h 459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2326105" h="4598736">
                  <a:moveTo>
                    <a:pt x="508000" y="1176421"/>
                  </a:moveTo>
                  <a:cubicBezTo>
                    <a:pt x="453807" y="1167388"/>
                    <a:pt x="424166" y="1164639"/>
                    <a:pt x="374316" y="1149684"/>
                  </a:cubicBezTo>
                  <a:cubicBezTo>
                    <a:pt x="347321" y="1141586"/>
                    <a:pt x="294105" y="1122947"/>
                    <a:pt x="294105" y="1122947"/>
                  </a:cubicBezTo>
                  <a:cubicBezTo>
                    <a:pt x="280737" y="1109579"/>
                    <a:pt x="268524" y="1094945"/>
                    <a:pt x="254000" y="1082842"/>
                  </a:cubicBezTo>
                  <a:cubicBezTo>
                    <a:pt x="241657" y="1072556"/>
                    <a:pt x="223932" y="1068651"/>
                    <a:pt x="213895" y="1056105"/>
                  </a:cubicBezTo>
                  <a:cubicBezTo>
                    <a:pt x="187633" y="1023278"/>
                    <a:pt x="169623" y="984624"/>
                    <a:pt x="147053" y="949157"/>
                  </a:cubicBezTo>
                  <a:cubicBezTo>
                    <a:pt x="138427" y="935602"/>
                    <a:pt x="120316" y="909052"/>
                    <a:pt x="120316" y="909052"/>
                  </a:cubicBezTo>
                  <a:cubicBezTo>
                    <a:pt x="115860" y="895684"/>
                    <a:pt x="112499" y="881899"/>
                    <a:pt x="106948" y="868947"/>
                  </a:cubicBezTo>
                  <a:cubicBezTo>
                    <a:pt x="86595" y="821456"/>
                    <a:pt x="80326" y="815645"/>
                    <a:pt x="53474" y="775368"/>
                  </a:cubicBezTo>
                  <a:cubicBezTo>
                    <a:pt x="57930" y="704070"/>
                    <a:pt x="57190" y="632255"/>
                    <a:pt x="66842" y="561473"/>
                  </a:cubicBezTo>
                  <a:cubicBezTo>
                    <a:pt x="70650" y="533548"/>
                    <a:pt x="84667" y="508000"/>
                    <a:pt x="93579" y="481263"/>
                  </a:cubicBezTo>
                  <a:cubicBezTo>
                    <a:pt x="108577" y="436271"/>
                    <a:pt x="107255" y="433935"/>
                    <a:pt x="133684" y="387684"/>
                  </a:cubicBezTo>
                  <a:cubicBezTo>
                    <a:pt x="141655" y="373734"/>
                    <a:pt x="152449" y="361528"/>
                    <a:pt x="160421" y="347578"/>
                  </a:cubicBezTo>
                  <a:cubicBezTo>
                    <a:pt x="228261" y="228859"/>
                    <a:pt x="148758" y="351704"/>
                    <a:pt x="213895" y="254000"/>
                  </a:cubicBezTo>
                  <a:cubicBezTo>
                    <a:pt x="239920" y="175922"/>
                    <a:pt x="206900" y="247626"/>
                    <a:pt x="267369" y="187157"/>
                  </a:cubicBezTo>
                  <a:cubicBezTo>
                    <a:pt x="278730" y="175796"/>
                    <a:pt x="281762" y="157338"/>
                    <a:pt x="294105" y="147052"/>
                  </a:cubicBezTo>
                  <a:cubicBezTo>
                    <a:pt x="309415" y="134294"/>
                    <a:pt x="331362" y="131898"/>
                    <a:pt x="347579" y="120315"/>
                  </a:cubicBezTo>
                  <a:cubicBezTo>
                    <a:pt x="399435" y="83275"/>
                    <a:pt x="371623" y="78436"/>
                    <a:pt x="427790" y="53473"/>
                  </a:cubicBezTo>
                  <a:cubicBezTo>
                    <a:pt x="453544" y="42027"/>
                    <a:pt x="481263" y="35648"/>
                    <a:pt x="508000" y="26736"/>
                  </a:cubicBezTo>
                  <a:cubicBezTo>
                    <a:pt x="521368" y="22280"/>
                    <a:pt x="534155" y="15361"/>
                    <a:pt x="548105" y="13368"/>
                  </a:cubicBezTo>
                  <a:lnTo>
                    <a:pt x="641684" y="0"/>
                  </a:lnTo>
                  <a:lnTo>
                    <a:pt x="1216526" y="13368"/>
                  </a:lnTo>
                  <a:cubicBezTo>
                    <a:pt x="1234883" y="14149"/>
                    <a:pt x="1252064" y="22750"/>
                    <a:pt x="1270000" y="26736"/>
                  </a:cubicBezTo>
                  <a:cubicBezTo>
                    <a:pt x="1292181" y="31665"/>
                    <a:pt x="1314561" y="35649"/>
                    <a:pt x="1336842" y="40105"/>
                  </a:cubicBezTo>
                  <a:cubicBezTo>
                    <a:pt x="1434561" y="105250"/>
                    <a:pt x="1311685" y="25729"/>
                    <a:pt x="1430421" y="93578"/>
                  </a:cubicBezTo>
                  <a:cubicBezTo>
                    <a:pt x="1502986" y="135044"/>
                    <a:pt x="1437097" y="109172"/>
                    <a:pt x="1510632" y="133684"/>
                  </a:cubicBezTo>
                  <a:cubicBezTo>
                    <a:pt x="1522746" y="142770"/>
                    <a:pt x="1584661" y="190751"/>
                    <a:pt x="1604211" y="200526"/>
                  </a:cubicBezTo>
                  <a:cubicBezTo>
                    <a:pt x="1616815" y="206828"/>
                    <a:pt x="1630948" y="209438"/>
                    <a:pt x="1644316" y="213894"/>
                  </a:cubicBezTo>
                  <a:cubicBezTo>
                    <a:pt x="1653228" y="227263"/>
                    <a:pt x="1659692" y="242639"/>
                    <a:pt x="1671053" y="254000"/>
                  </a:cubicBezTo>
                  <a:cubicBezTo>
                    <a:pt x="1682414" y="265361"/>
                    <a:pt x="1701121" y="268190"/>
                    <a:pt x="1711158" y="280736"/>
                  </a:cubicBezTo>
                  <a:cubicBezTo>
                    <a:pt x="1719961" y="291740"/>
                    <a:pt x="1718224" y="308238"/>
                    <a:pt x="1724526" y="320842"/>
                  </a:cubicBezTo>
                  <a:cubicBezTo>
                    <a:pt x="1731711" y="335213"/>
                    <a:pt x="1744738" y="346265"/>
                    <a:pt x="1751263" y="360947"/>
                  </a:cubicBezTo>
                  <a:cubicBezTo>
                    <a:pt x="1762709" y="386701"/>
                    <a:pt x="1769088" y="414420"/>
                    <a:pt x="1778000" y="441157"/>
                  </a:cubicBezTo>
                  <a:cubicBezTo>
                    <a:pt x="1797180" y="498695"/>
                    <a:pt x="1787951" y="467589"/>
                    <a:pt x="1804737" y="534736"/>
                  </a:cubicBezTo>
                  <a:cubicBezTo>
                    <a:pt x="1795948" y="649001"/>
                    <a:pt x="1803568" y="676777"/>
                    <a:pt x="1778000" y="762000"/>
                  </a:cubicBezTo>
                  <a:cubicBezTo>
                    <a:pt x="1769902" y="788994"/>
                    <a:pt x="1766896" y="818760"/>
                    <a:pt x="1751263" y="842210"/>
                  </a:cubicBezTo>
                  <a:cubicBezTo>
                    <a:pt x="1730105" y="873947"/>
                    <a:pt x="1709290" y="906775"/>
                    <a:pt x="1684421" y="935789"/>
                  </a:cubicBezTo>
                  <a:cubicBezTo>
                    <a:pt x="1672117" y="950143"/>
                    <a:pt x="1656419" y="961370"/>
                    <a:pt x="1644316" y="975894"/>
                  </a:cubicBezTo>
                  <a:cubicBezTo>
                    <a:pt x="1634030" y="988237"/>
                    <a:pt x="1627865" y="1003657"/>
                    <a:pt x="1617579" y="1016000"/>
                  </a:cubicBezTo>
                  <a:cubicBezTo>
                    <a:pt x="1531798" y="1118938"/>
                    <a:pt x="1617124" y="996631"/>
                    <a:pt x="1550737" y="1096210"/>
                  </a:cubicBezTo>
                  <a:cubicBezTo>
                    <a:pt x="1541825" y="1122947"/>
                    <a:pt x="1521196" y="1148378"/>
                    <a:pt x="1524000" y="1176421"/>
                  </a:cubicBezTo>
                  <a:cubicBezTo>
                    <a:pt x="1528456" y="1220982"/>
                    <a:pt x="1531036" y="1265772"/>
                    <a:pt x="1537369" y="1310105"/>
                  </a:cubicBezTo>
                  <a:cubicBezTo>
                    <a:pt x="1542420" y="1345464"/>
                    <a:pt x="1568170" y="1415875"/>
                    <a:pt x="1577474" y="1443789"/>
                  </a:cubicBezTo>
                  <a:cubicBezTo>
                    <a:pt x="1581930" y="1457157"/>
                    <a:pt x="1584540" y="1471290"/>
                    <a:pt x="1590842" y="1483894"/>
                  </a:cubicBezTo>
                  <a:cubicBezTo>
                    <a:pt x="1624764" y="1551739"/>
                    <a:pt x="1606525" y="1520786"/>
                    <a:pt x="1644316" y="1577473"/>
                  </a:cubicBezTo>
                  <a:cubicBezTo>
                    <a:pt x="1676134" y="1672926"/>
                    <a:pt x="1655420" y="1634234"/>
                    <a:pt x="1697790" y="1697789"/>
                  </a:cubicBezTo>
                  <a:cubicBezTo>
                    <a:pt x="1717994" y="1778608"/>
                    <a:pt x="1705347" y="1733828"/>
                    <a:pt x="1737895" y="1831473"/>
                  </a:cubicBezTo>
                  <a:cubicBezTo>
                    <a:pt x="1742351" y="1844841"/>
                    <a:pt x="1741299" y="1861614"/>
                    <a:pt x="1751263" y="1871578"/>
                  </a:cubicBezTo>
                  <a:cubicBezTo>
                    <a:pt x="1780831" y="1901146"/>
                    <a:pt x="1799492" y="1914563"/>
                    <a:pt x="1818105" y="1951789"/>
                  </a:cubicBezTo>
                  <a:cubicBezTo>
                    <a:pt x="1869139" y="2053857"/>
                    <a:pt x="1774606" y="1916070"/>
                    <a:pt x="1871579" y="2045368"/>
                  </a:cubicBezTo>
                  <a:cubicBezTo>
                    <a:pt x="1896090" y="2118899"/>
                    <a:pt x="1870221" y="2053016"/>
                    <a:pt x="1911684" y="2125578"/>
                  </a:cubicBezTo>
                  <a:cubicBezTo>
                    <a:pt x="1921571" y="2142881"/>
                    <a:pt x="1930571" y="2160735"/>
                    <a:pt x="1938421" y="2179052"/>
                  </a:cubicBezTo>
                  <a:cubicBezTo>
                    <a:pt x="1943972" y="2192004"/>
                    <a:pt x="1945488" y="2206553"/>
                    <a:pt x="1951790" y="2219157"/>
                  </a:cubicBezTo>
                  <a:cubicBezTo>
                    <a:pt x="1976686" y="2268950"/>
                    <a:pt x="1981669" y="2255014"/>
                    <a:pt x="2018632" y="2299368"/>
                  </a:cubicBezTo>
                  <a:cubicBezTo>
                    <a:pt x="2028918" y="2311711"/>
                    <a:pt x="2034008" y="2328112"/>
                    <a:pt x="2045369" y="2339473"/>
                  </a:cubicBezTo>
                  <a:cubicBezTo>
                    <a:pt x="2056730" y="2350834"/>
                    <a:pt x="2073131" y="2355924"/>
                    <a:pt x="2085474" y="2366210"/>
                  </a:cubicBezTo>
                  <a:cubicBezTo>
                    <a:pt x="2099998" y="2378313"/>
                    <a:pt x="2111055" y="2394212"/>
                    <a:pt x="2125579" y="2406315"/>
                  </a:cubicBezTo>
                  <a:cubicBezTo>
                    <a:pt x="2237259" y="2499382"/>
                    <a:pt x="2088611" y="2355981"/>
                    <a:pt x="2205790" y="2473157"/>
                  </a:cubicBezTo>
                  <a:cubicBezTo>
                    <a:pt x="2210246" y="2486526"/>
                    <a:pt x="2212314" y="2500945"/>
                    <a:pt x="2219158" y="2513263"/>
                  </a:cubicBezTo>
                  <a:cubicBezTo>
                    <a:pt x="2234763" y="2541353"/>
                    <a:pt x="2272632" y="2593473"/>
                    <a:pt x="2272632" y="2593473"/>
                  </a:cubicBezTo>
                  <a:lnTo>
                    <a:pt x="2299369" y="2673684"/>
                  </a:lnTo>
                  <a:lnTo>
                    <a:pt x="2312737" y="2713789"/>
                  </a:lnTo>
                  <a:cubicBezTo>
                    <a:pt x="2317193" y="2744982"/>
                    <a:pt x="2326105" y="2775858"/>
                    <a:pt x="2326105" y="2807368"/>
                  </a:cubicBezTo>
                  <a:cubicBezTo>
                    <a:pt x="2326105" y="2865469"/>
                    <a:pt x="2321798" y="2923767"/>
                    <a:pt x="2312737" y="2981157"/>
                  </a:cubicBezTo>
                  <a:cubicBezTo>
                    <a:pt x="2308341" y="3008995"/>
                    <a:pt x="2294912" y="3034631"/>
                    <a:pt x="2286000" y="3061368"/>
                  </a:cubicBezTo>
                  <a:lnTo>
                    <a:pt x="2272632" y="3101473"/>
                  </a:lnTo>
                  <a:cubicBezTo>
                    <a:pt x="2260861" y="3136785"/>
                    <a:pt x="2240262" y="3210299"/>
                    <a:pt x="2205790" y="3221789"/>
                  </a:cubicBezTo>
                  <a:lnTo>
                    <a:pt x="2165684" y="3235157"/>
                  </a:lnTo>
                  <a:cubicBezTo>
                    <a:pt x="2152316" y="3244069"/>
                    <a:pt x="2140623" y="3256252"/>
                    <a:pt x="2125579" y="3261894"/>
                  </a:cubicBezTo>
                  <a:cubicBezTo>
                    <a:pt x="2104304" y="3269872"/>
                    <a:pt x="2080918" y="3270334"/>
                    <a:pt x="2058737" y="3275263"/>
                  </a:cubicBezTo>
                  <a:cubicBezTo>
                    <a:pt x="1923565" y="3305301"/>
                    <a:pt x="2095146" y="3282211"/>
                    <a:pt x="1818105" y="3302000"/>
                  </a:cubicBezTo>
                  <a:cubicBezTo>
                    <a:pt x="1791368" y="3306456"/>
                    <a:pt x="1764728" y="3311535"/>
                    <a:pt x="1737895" y="3315368"/>
                  </a:cubicBezTo>
                  <a:cubicBezTo>
                    <a:pt x="1702330" y="3320449"/>
                    <a:pt x="1666386" y="3322830"/>
                    <a:pt x="1630948" y="3328736"/>
                  </a:cubicBezTo>
                  <a:cubicBezTo>
                    <a:pt x="1573702" y="3338277"/>
                    <a:pt x="1587313" y="3341852"/>
                    <a:pt x="1537369" y="3355473"/>
                  </a:cubicBezTo>
                  <a:cubicBezTo>
                    <a:pt x="1501917" y="3365142"/>
                    <a:pt x="1466943" y="3378152"/>
                    <a:pt x="1430421" y="3382210"/>
                  </a:cubicBezTo>
                  <a:cubicBezTo>
                    <a:pt x="1390316" y="3386666"/>
                    <a:pt x="1350103" y="3390245"/>
                    <a:pt x="1310105" y="3395578"/>
                  </a:cubicBezTo>
                  <a:cubicBezTo>
                    <a:pt x="1266754" y="3401358"/>
                    <a:pt x="1218922" y="3409565"/>
                    <a:pt x="1176421" y="3422315"/>
                  </a:cubicBezTo>
                  <a:cubicBezTo>
                    <a:pt x="1149427" y="3430413"/>
                    <a:pt x="1096211" y="3449052"/>
                    <a:pt x="1096211" y="3449052"/>
                  </a:cubicBezTo>
                  <a:cubicBezTo>
                    <a:pt x="1022683" y="3498070"/>
                    <a:pt x="1085071" y="3449052"/>
                    <a:pt x="1029369" y="3515894"/>
                  </a:cubicBezTo>
                  <a:cubicBezTo>
                    <a:pt x="943586" y="3618834"/>
                    <a:pt x="1028913" y="3496526"/>
                    <a:pt x="962526" y="3596105"/>
                  </a:cubicBezTo>
                  <a:cubicBezTo>
                    <a:pt x="933584" y="3711877"/>
                    <a:pt x="969025" y="3586541"/>
                    <a:pt x="922421" y="3703052"/>
                  </a:cubicBezTo>
                  <a:cubicBezTo>
                    <a:pt x="911954" y="3729220"/>
                    <a:pt x="904596" y="3756526"/>
                    <a:pt x="895684" y="3783263"/>
                  </a:cubicBezTo>
                  <a:lnTo>
                    <a:pt x="882316" y="3823368"/>
                  </a:lnTo>
                  <a:cubicBezTo>
                    <a:pt x="877860" y="3863473"/>
                    <a:pt x="872774" y="3903514"/>
                    <a:pt x="868948" y="3943684"/>
                  </a:cubicBezTo>
                  <a:cubicBezTo>
                    <a:pt x="863861" y="3997101"/>
                    <a:pt x="861505" y="4050774"/>
                    <a:pt x="855579" y="4104105"/>
                  </a:cubicBezTo>
                  <a:cubicBezTo>
                    <a:pt x="852586" y="4131045"/>
                    <a:pt x="845204" y="4157375"/>
                    <a:pt x="842211" y="4184315"/>
                  </a:cubicBezTo>
                  <a:cubicBezTo>
                    <a:pt x="836285" y="4237646"/>
                    <a:pt x="835498" y="4291491"/>
                    <a:pt x="828842" y="4344736"/>
                  </a:cubicBezTo>
                  <a:cubicBezTo>
                    <a:pt x="825968" y="4367732"/>
                    <a:pt x="794703" y="4469472"/>
                    <a:pt x="788737" y="4478421"/>
                  </a:cubicBezTo>
                  <a:cubicBezTo>
                    <a:pt x="779825" y="4491789"/>
                    <a:pt x="775625" y="4510011"/>
                    <a:pt x="762000" y="4518526"/>
                  </a:cubicBezTo>
                  <a:cubicBezTo>
                    <a:pt x="738101" y="4533463"/>
                    <a:pt x="705240" y="4529630"/>
                    <a:pt x="681790" y="4545263"/>
                  </a:cubicBezTo>
                  <a:cubicBezTo>
                    <a:pt x="668421" y="4554175"/>
                    <a:pt x="656728" y="4566359"/>
                    <a:pt x="641684" y="4572000"/>
                  </a:cubicBezTo>
                  <a:cubicBezTo>
                    <a:pt x="620409" y="4579978"/>
                    <a:pt x="597462" y="4583214"/>
                    <a:pt x="574842" y="4585368"/>
                  </a:cubicBezTo>
                  <a:cubicBezTo>
                    <a:pt x="503727" y="4592141"/>
                    <a:pt x="432246" y="4594280"/>
                    <a:pt x="360948" y="4598736"/>
                  </a:cubicBezTo>
                  <a:cubicBezTo>
                    <a:pt x="319103" y="4595747"/>
                    <a:pt x="154979" y="4599565"/>
                    <a:pt x="93579" y="4558631"/>
                  </a:cubicBezTo>
                  <a:lnTo>
                    <a:pt x="53474" y="4531894"/>
                  </a:lnTo>
                  <a:cubicBezTo>
                    <a:pt x="19869" y="4431085"/>
                    <a:pt x="65200" y="4555348"/>
                    <a:pt x="13369" y="4451684"/>
                  </a:cubicBezTo>
                  <a:cubicBezTo>
                    <a:pt x="7067" y="4439080"/>
                    <a:pt x="4456" y="4424947"/>
                    <a:pt x="0" y="4411578"/>
                  </a:cubicBezTo>
                  <a:cubicBezTo>
                    <a:pt x="4456" y="4398210"/>
                    <a:pt x="3405" y="4381437"/>
                    <a:pt x="13369" y="4371473"/>
                  </a:cubicBezTo>
                  <a:cubicBezTo>
                    <a:pt x="23333" y="4361509"/>
                    <a:pt x="40870" y="4364407"/>
                    <a:pt x="53474" y="4358105"/>
                  </a:cubicBezTo>
                  <a:cubicBezTo>
                    <a:pt x="67845" y="4350920"/>
                    <a:pt x="78897" y="4337893"/>
                    <a:pt x="93579" y="4331368"/>
                  </a:cubicBezTo>
                  <a:cubicBezTo>
                    <a:pt x="119333" y="4319922"/>
                    <a:pt x="148582" y="4317235"/>
                    <a:pt x="173790" y="4304631"/>
                  </a:cubicBezTo>
                  <a:cubicBezTo>
                    <a:pt x="244173" y="4269439"/>
                    <a:pt x="213171" y="4291985"/>
                    <a:pt x="267369" y="4237789"/>
                  </a:cubicBezTo>
                  <a:cubicBezTo>
                    <a:pt x="281907" y="4194173"/>
                    <a:pt x="292657" y="4168873"/>
                    <a:pt x="294105" y="4117473"/>
                  </a:cubicBezTo>
                  <a:cubicBezTo>
                    <a:pt x="302262" y="3827905"/>
                    <a:pt x="298958" y="3538084"/>
                    <a:pt x="307474" y="3248526"/>
                  </a:cubicBezTo>
                  <a:cubicBezTo>
                    <a:pt x="307888" y="3234441"/>
                    <a:pt x="317424" y="3222092"/>
                    <a:pt x="320842" y="3208421"/>
                  </a:cubicBezTo>
                  <a:cubicBezTo>
                    <a:pt x="326353" y="3186377"/>
                    <a:pt x="328700" y="3163622"/>
                    <a:pt x="334211" y="3141578"/>
                  </a:cubicBezTo>
                  <a:cubicBezTo>
                    <a:pt x="342544" y="3108247"/>
                    <a:pt x="357310" y="3077761"/>
                    <a:pt x="374316" y="3048000"/>
                  </a:cubicBezTo>
                  <a:cubicBezTo>
                    <a:pt x="382288" y="3034050"/>
                    <a:pt x="390767" y="3020237"/>
                    <a:pt x="401053" y="3007894"/>
                  </a:cubicBezTo>
                  <a:cubicBezTo>
                    <a:pt x="413156" y="2993370"/>
                    <a:pt x="429055" y="2982313"/>
                    <a:pt x="441158" y="2967789"/>
                  </a:cubicBezTo>
                  <a:cubicBezTo>
                    <a:pt x="487672" y="2911972"/>
                    <a:pt x="442163" y="2936262"/>
                    <a:pt x="508000" y="2914315"/>
                  </a:cubicBezTo>
                  <a:cubicBezTo>
                    <a:pt x="550370" y="2850760"/>
                    <a:pt x="519495" y="2879290"/>
                    <a:pt x="614948" y="2847473"/>
                  </a:cubicBezTo>
                  <a:lnTo>
                    <a:pt x="655053" y="2834105"/>
                  </a:lnTo>
                  <a:lnTo>
                    <a:pt x="775369" y="2753894"/>
                  </a:lnTo>
                  <a:lnTo>
                    <a:pt x="815474" y="2727157"/>
                  </a:lnTo>
                  <a:cubicBezTo>
                    <a:pt x="824386" y="2709333"/>
                    <a:pt x="834361" y="2692001"/>
                    <a:pt x="842211" y="2673684"/>
                  </a:cubicBezTo>
                  <a:cubicBezTo>
                    <a:pt x="847762" y="2660732"/>
                    <a:pt x="849277" y="2646182"/>
                    <a:pt x="855579" y="2633578"/>
                  </a:cubicBezTo>
                  <a:cubicBezTo>
                    <a:pt x="862764" y="2619207"/>
                    <a:pt x="873404" y="2606841"/>
                    <a:pt x="882316" y="2593473"/>
                  </a:cubicBezTo>
                  <a:cubicBezTo>
                    <a:pt x="886772" y="2580105"/>
                    <a:pt x="892627" y="2567124"/>
                    <a:pt x="895684" y="2553368"/>
                  </a:cubicBezTo>
                  <a:cubicBezTo>
                    <a:pt x="909021" y="2493353"/>
                    <a:pt x="915984" y="2410778"/>
                    <a:pt x="922421" y="2352842"/>
                  </a:cubicBezTo>
                  <a:cubicBezTo>
                    <a:pt x="917965" y="2254807"/>
                    <a:pt x="916580" y="2156583"/>
                    <a:pt x="909053" y="2058736"/>
                  </a:cubicBezTo>
                  <a:cubicBezTo>
                    <a:pt x="906668" y="2027734"/>
                    <a:pt x="890448" y="1994973"/>
                    <a:pt x="882316" y="1965157"/>
                  </a:cubicBezTo>
                  <a:cubicBezTo>
                    <a:pt x="872648" y="1929706"/>
                    <a:pt x="864491" y="1893859"/>
                    <a:pt x="855579" y="1858210"/>
                  </a:cubicBezTo>
                  <a:cubicBezTo>
                    <a:pt x="851294" y="1841071"/>
                    <a:pt x="838434" y="1783814"/>
                    <a:pt x="828842" y="1764631"/>
                  </a:cubicBezTo>
                  <a:cubicBezTo>
                    <a:pt x="821657" y="1750260"/>
                    <a:pt x="811017" y="1737894"/>
                    <a:pt x="802105" y="1724526"/>
                  </a:cubicBezTo>
                  <a:cubicBezTo>
                    <a:pt x="797649" y="1711158"/>
                    <a:pt x="795039" y="1697025"/>
                    <a:pt x="788737" y="1684421"/>
                  </a:cubicBezTo>
                  <a:cubicBezTo>
                    <a:pt x="781552" y="1670050"/>
                    <a:pt x="768525" y="1658997"/>
                    <a:pt x="762000" y="1644315"/>
                  </a:cubicBezTo>
                  <a:cubicBezTo>
                    <a:pt x="750554" y="1618561"/>
                    <a:pt x="744175" y="1590842"/>
                    <a:pt x="735263" y="1564105"/>
                  </a:cubicBezTo>
                  <a:lnTo>
                    <a:pt x="708526" y="1483894"/>
                  </a:lnTo>
                  <a:lnTo>
                    <a:pt x="695158" y="1443789"/>
                  </a:lnTo>
                  <a:cubicBezTo>
                    <a:pt x="690702" y="1430421"/>
                    <a:pt x="688092" y="1416288"/>
                    <a:pt x="681790" y="1403684"/>
                  </a:cubicBezTo>
                  <a:lnTo>
                    <a:pt x="668421" y="1376947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829499" y="2232526"/>
              <a:ext cx="187887" cy="255314"/>
            </a:xfrm>
            <a:custGeom>
              <a:avLst/>
              <a:gdLst>
                <a:gd name="connsiteX0" fmla="*/ 40834 w 187887"/>
                <a:gd name="connsiteY0" fmla="*/ 160421 h 255314"/>
                <a:gd name="connsiteX1" fmla="*/ 14097 w 187887"/>
                <a:gd name="connsiteY1" fmla="*/ 13369 h 255314"/>
                <a:gd name="connsiteX2" fmla="*/ 54203 w 187887"/>
                <a:gd name="connsiteY2" fmla="*/ 0 h 255314"/>
                <a:gd name="connsiteX3" fmla="*/ 94308 w 187887"/>
                <a:gd name="connsiteY3" fmla="*/ 26737 h 255314"/>
                <a:gd name="connsiteX4" fmla="*/ 107676 w 187887"/>
                <a:gd name="connsiteY4" fmla="*/ 66842 h 255314"/>
                <a:gd name="connsiteX5" fmla="*/ 134413 w 187887"/>
                <a:gd name="connsiteY5" fmla="*/ 106948 h 255314"/>
                <a:gd name="connsiteX6" fmla="*/ 147782 w 187887"/>
                <a:gd name="connsiteY6" fmla="*/ 147053 h 255314"/>
                <a:gd name="connsiteX7" fmla="*/ 187887 w 187887"/>
                <a:gd name="connsiteY7" fmla="*/ 227263 h 255314"/>
                <a:gd name="connsiteX8" fmla="*/ 107676 w 187887"/>
                <a:gd name="connsiteY8" fmla="*/ 240632 h 255314"/>
                <a:gd name="connsiteX9" fmla="*/ 80939 w 187887"/>
                <a:gd name="connsiteY9" fmla="*/ 200527 h 255314"/>
                <a:gd name="connsiteX10" fmla="*/ 40834 w 187887"/>
                <a:gd name="connsiteY10" fmla="*/ 160421 h 25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87" h="255314">
                  <a:moveTo>
                    <a:pt x="40834" y="160421"/>
                  </a:moveTo>
                  <a:cubicBezTo>
                    <a:pt x="29694" y="129228"/>
                    <a:pt x="-25485" y="82638"/>
                    <a:pt x="14097" y="13369"/>
                  </a:cubicBezTo>
                  <a:cubicBezTo>
                    <a:pt x="21089" y="1134"/>
                    <a:pt x="40834" y="4456"/>
                    <a:pt x="54203" y="0"/>
                  </a:cubicBezTo>
                  <a:cubicBezTo>
                    <a:pt x="67571" y="8912"/>
                    <a:pt x="84271" y="14191"/>
                    <a:pt x="94308" y="26737"/>
                  </a:cubicBezTo>
                  <a:cubicBezTo>
                    <a:pt x="103111" y="37741"/>
                    <a:pt x="101374" y="54238"/>
                    <a:pt x="107676" y="66842"/>
                  </a:cubicBezTo>
                  <a:cubicBezTo>
                    <a:pt x="114861" y="81213"/>
                    <a:pt x="127228" y="92577"/>
                    <a:pt x="134413" y="106948"/>
                  </a:cubicBezTo>
                  <a:cubicBezTo>
                    <a:pt x="140715" y="119552"/>
                    <a:pt x="141480" y="134449"/>
                    <a:pt x="147782" y="147053"/>
                  </a:cubicBezTo>
                  <a:cubicBezTo>
                    <a:pt x="199612" y="250713"/>
                    <a:pt x="154283" y="126457"/>
                    <a:pt x="187887" y="227263"/>
                  </a:cubicBezTo>
                  <a:cubicBezTo>
                    <a:pt x="156136" y="248431"/>
                    <a:pt x="145414" y="270821"/>
                    <a:pt x="107676" y="240632"/>
                  </a:cubicBezTo>
                  <a:cubicBezTo>
                    <a:pt x="95130" y="230595"/>
                    <a:pt x="93485" y="210564"/>
                    <a:pt x="80939" y="200527"/>
                  </a:cubicBezTo>
                  <a:cubicBezTo>
                    <a:pt x="32379" y="161679"/>
                    <a:pt x="51974" y="191614"/>
                    <a:pt x="40834" y="1604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67175" y="949158"/>
              <a:ext cx="2820737" cy="1096210"/>
            </a:xfrm>
            <a:custGeom>
              <a:avLst/>
              <a:gdLst>
                <a:gd name="connsiteX0" fmla="*/ 2740527 w 2820737"/>
                <a:gd name="connsiteY0" fmla="*/ 467895 h 1096210"/>
                <a:gd name="connsiteX1" fmla="*/ 2767263 w 2820737"/>
                <a:gd name="connsiteY1" fmla="*/ 401053 h 1096210"/>
                <a:gd name="connsiteX2" fmla="*/ 2820737 w 2820737"/>
                <a:gd name="connsiteY2" fmla="*/ 320842 h 1096210"/>
                <a:gd name="connsiteX3" fmla="*/ 2767263 w 2820737"/>
                <a:gd name="connsiteY3" fmla="*/ 254000 h 1096210"/>
                <a:gd name="connsiteX4" fmla="*/ 2646948 w 2820737"/>
                <a:gd name="connsiteY4" fmla="*/ 147053 h 1096210"/>
                <a:gd name="connsiteX5" fmla="*/ 2606842 w 2820737"/>
                <a:gd name="connsiteY5" fmla="*/ 133684 h 1096210"/>
                <a:gd name="connsiteX6" fmla="*/ 2566737 w 2820737"/>
                <a:gd name="connsiteY6" fmla="*/ 106947 h 1096210"/>
                <a:gd name="connsiteX7" fmla="*/ 2526632 w 2820737"/>
                <a:gd name="connsiteY7" fmla="*/ 93579 h 1096210"/>
                <a:gd name="connsiteX8" fmla="*/ 2406316 w 2820737"/>
                <a:gd name="connsiteY8" fmla="*/ 66842 h 1096210"/>
                <a:gd name="connsiteX9" fmla="*/ 2312737 w 2820737"/>
                <a:gd name="connsiteY9" fmla="*/ 40105 h 1096210"/>
                <a:gd name="connsiteX10" fmla="*/ 2072106 w 2820737"/>
                <a:gd name="connsiteY10" fmla="*/ 13368 h 1096210"/>
                <a:gd name="connsiteX11" fmla="*/ 1858211 w 2820737"/>
                <a:gd name="connsiteY11" fmla="*/ 0 h 1096210"/>
                <a:gd name="connsiteX12" fmla="*/ 1510632 w 2820737"/>
                <a:gd name="connsiteY12" fmla="*/ 13368 h 1096210"/>
                <a:gd name="connsiteX13" fmla="*/ 1430421 w 2820737"/>
                <a:gd name="connsiteY13" fmla="*/ 40105 h 1096210"/>
                <a:gd name="connsiteX14" fmla="*/ 1376948 w 2820737"/>
                <a:gd name="connsiteY14" fmla="*/ 53474 h 1096210"/>
                <a:gd name="connsiteX15" fmla="*/ 1336842 w 2820737"/>
                <a:gd name="connsiteY15" fmla="*/ 66842 h 1096210"/>
                <a:gd name="connsiteX16" fmla="*/ 1216527 w 2820737"/>
                <a:gd name="connsiteY16" fmla="*/ 80210 h 1096210"/>
                <a:gd name="connsiteX17" fmla="*/ 1042737 w 2820737"/>
                <a:gd name="connsiteY17" fmla="*/ 120316 h 1096210"/>
                <a:gd name="connsiteX18" fmla="*/ 989263 w 2820737"/>
                <a:gd name="connsiteY18" fmla="*/ 133684 h 1096210"/>
                <a:gd name="connsiteX19" fmla="*/ 909053 w 2820737"/>
                <a:gd name="connsiteY19" fmla="*/ 160421 h 1096210"/>
                <a:gd name="connsiteX20" fmla="*/ 855579 w 2820737"/>
                <a:gd name="connsiteY20" fmla="*/ 187158 h 1096210"/>
                <a:gd name="connsiteX21" fmla="*/ 775369 w 2820737"/>
                <a:gd name="connsiteY21" fmla="*/ 213895 h 1096210"/>
                <a:gd name="connsiteX22" fmla="*/ 721895 w 2820737"/>
                <a:gd name="connsiteY22" fmla="*/ 240631 h 1096210"/>
                <a:gd name="connsiteX23" fmla="*/ 681790 w 2820737"/>
                <a:gd name="connsiteY23" fmla="*/ 267368 h 1096210"/>
                <a:gd name="connsiteX24" fmla="*/ 588211 w 2820737"/>
                <a:gd name="connsiteY24" fmla="*/ 307474 h 1096210"/>
                <a:gd name="connsiteX25" fmla="*/ 548106 w 2820737"/>
                <a:gd name="connsiteY25" fmla="*/ 347579 h 1096210"/>
                <a:gd name="connsiteX26" fmla="*/ 467895 w 2820737"/>
                <a:gd name="connsiteY26" fmla="*/ 414421 h 1096210"/>
                <a:gd name="connsiteX27" fmla="*/ 427790 w 2820737"/>
                <a:gd name="connsiteY27" fmla="*/ 494631 h 1096210"/>
                <a:gd name="connsiteX28" fmla="*/ 387685 w 2820737"/>
                <a:gd name="connsiteY28" fmla="*/ 521368 h 1096210"/>
                <a:gd name="connsiteX29" fmla="*/ 320842 w 2820737"/>
                <a:gd name="connsiteY29" fmla="*/ 601579 h 1096210"/>
                <a:gd name="connsiteX30" fmla="*/ 240632 w 2820737"/>
                <a:gd name="connsiteY30" fmla="*/ 561474 h 1096210"/>
                <a:gd name="connsiteX31" fmla="*/ 160421 w 2820737"/>
                <a:gd name="connsiteY31" fmla="*/ 534737 h 1096210"/>
                <a:gd name="connsiteX32" fmla="*/ 80211 w 2820737"/>
                <a:gd name="connsiteY32" fmla="*/ 481263 h 1096210"/>
                <a:gd name="connsiteX33" fmla="*/ 0 w 2820737"/>
                <a:gd name="connsiteY33" fmla="*/ 454526 h 1096210"/>
                <a:gd name="connsiteX34" fmla="*/ 40106 w 2820737"/>
                <a:gd name="connsiteY34" fmla="*/ 534737 h 1096210"/>
                <a:gd name="connsiteX35" fmla="*/ 80211 w 2820737"/>
                <a:gd name="connsiteY35" fmla="*/ 614947 h 1096210"/>
                <a:gd name="connsiteX36" fmla="*/ 133685 w 2820737"/>
                <a:gd name="connsiteY36" fmla="*/ 775368 h 1096210"/>
                <a:gd name="connsiteX37" fmla="*/ 160421 w 2820737"/>
                <a:gd name="connsiteY37" fmla="*/ 855579 h 1096210"/>
                <a:gd name="connsiteX38" fmla="*/ 187158 w 2820737"/>
                <a:gd name="connsiteY38" fmla="*/ 909053 h 1096210"/>
                <a:gd name="connsiteX39" fmla="*/ 213895 w 2820737"/>
                <a:gd name="connsiteY39" fmla="*/ 989263 h 1096210"/>
                <a:gd name="connsiteX40" fmla="*/ 254000 w 2820737"/>
                <a:gd name="connsiteY40" fmla="*/ 1069474 h 1096210"/>
                <a:gd name="connsiteX41" fmla="*/ 360948 w 2820737"/>
                <a:gd name="connsiteY41" fmla="*/ 1096210 h 1096210"/>
                <a:gd name="connsiteX42" fmla="*/ 828842 w 2820737"/>
                <a:gd name="connsiteY42" fmla="*/ 1082842 h 1096210"/>
                <a:gd name="connsiteX43" fmla="*/ 788737 w 2820737"/>
                <a:gd name="connsiteY43" fmla="*/ 1056105 h 1096210"/>
                <a:gd name="connsiteX44" fmla="*/ 762000 w 2820737"/>
                <a:gd name="connsiteY44" fmla="*/ 1016000 h 1096210"/>
                <a:gd name="connsiteX45" fmla="*/ 681790 w 2820737"/>
                <a:gd name="connsiteY45" fmla="*/ 962526 h 1096210"/>
                <a:gd name="connsiteX46" fmla="*/ 655053 w 2820737"/>
                <a:gd name="connsiteY46" fmla="*/ 922421 h 1096210"/>
                <a:gd name="connsiteX47" fmla="*/ 614948 w 2820737"/>
                <a:gd name="connsiteY47" fmla="*/ 895684 h 1096210"/>
                <a:gd name="connsiteX48" fmla="*/ 561474 w 2820737"/>
                <a:gd name="connsiteY48" fmla="*/ 815474 h 1096210"/>
                <a:gd name="connsiteX49" fmla="*/ 628316 w 2820737"/>
                <a:gd name="connsiteY49" fmla="*/ 681789 h 1096210"/>
                <a:gd name="connsiteX50" fmla="*/ 668421 w 2820737"/>
                <a:gd name="connsiteY50" fmla="*/ 655053 h 1096210"/>
                <a:gd name="connsiteX51" fmla="*/ 708527 w 2820737"/>
                <a:gd name="connsiteY51" fmla="*/ 614947 h 1096210"/>
                <a:gd name="connsiteX52" fmla="*/ 895685 w 2820737"/>
                <a:gd name="connsiteY52" fmla="*/ 508000 h 1096210"/>
                <a:gd name="connsiteX53" fmla="*/ 1016000 w 2820737"/>
                <a:gd name="connsiteY53" fmla="*/ 454526 h 1096210"/>
                <a:gd name="connsiteX54" fmla="*/ 1176421 w 2820737"/>
                <a:gd name="connsiteY54" fmla="*/ 401053 h 1096210"/>
                <a:gd name="connsiteX55" fmla="*/ 1216527 w 2820737"/>
                <a:gd name="connsiteY55" fmla="*/ 387684 h 1096210"/>
                <a:gd name="connsiteX56" fmla="*/ 1256632 w 2820737"/>
                <a:gd name="connsiteY56" fmla="*/ 374316 h 1096210"/>
                <a:gd name="connsiteX57" fmla="*/ 1911685 w 2820737"/>
                <a:gd name="connsiteY57" fmla="*/ 387684 h 1096210"/>
                <a:gd name="connsiteX58" fmla="*/ 1991895 w 2820737"/>
                <a:gd name="connsiteY58" fmla="*/ 414421 h 1096210"/>
                <a:gd name="connsiteX59" fmla="*/ 2032000 w 2820737"/>
                <a:gd name="connsiteY59" fmla="*/ 427789 h 1096210"/>
                <a:gd name="connsiteX60" fmla="*/ 2072106 w 2820737"/>
                <a:gd name="connsiteY60" fmla="*/ 441158 h 1096210"/>
                <a:gd name="connsiteX61" fmla="*/ 2112211 w 2820737"/>
                <a:gd name="connsiteY61" fmla="*/ 467895 h 1096210"/>
                <a:gd name="connsiteX62" fmla="*/ 2192421 w 2820737"/>
                <a:gd name="connsiteY62" fmla="*/ 494631 h 1096210"/>
                <a:gd name="connsiteX63" fmla="*/ 2232527 w 2820737"/>
                <a:gd name="connsiteY63" fmla="*/ 508000 h 1096210"/>
                <a:gd name="connsiteX64" fmla="*/ 2272632 w 2820737"/>
                <a:gd name="connsiteY64" fmla="*/ 534737 h 1096210"/>
                <a:gd name="connsiteX65" fmla="*/ 2366211 w 2820737"/>
                <a:gd name="connsiteY65" fmla="*/ 574842 h 1096210"/>
                <a:gd name="connsiteX66" fmla="*/ 2419685 w 2820737"/>
                <a:gd name="connsiteY66" fmla="*/ 614947 h 1096210"/>
                <a:gd name="connsiteX67" fmla="*/ 2459790 w 2820737"/>
                <a:gd name="connsiteY67" fmla="*/ 628316 h 1096210"/>
                <a:gd name="connsiteX68" fmla="*/ 2513263 w 2820737"/>
                <a:gd name="connsiteY68" fmla="*/ 655053 h 1096210"/>
                <a:gd name="connsiteX69" fmla="*/ 2593474 w 2820737"/>
                <a:gd name="connsiteY69" fmla="*/ 721895 h 1096210"/>
                <a:gd name="connsiteX70" fmla="*/ 2633579 w 2820737"/>
                <a:gd name="connsiteY70" fmla="*/ 748631 h 1096210"/>
                <a:gd name="connsiteX71" fmla="*/ 2687053 w 2820737"/>
                <a:gd name="connsiteY71" fmla="*/ 574842 h 1096210"/>
                <a:gd name="connsiteX72" fmla="*/ 2700421 w 2820737"/>
                <a:gd name="connsiteY72" fmla="*/ 521368 h 1096210"/>
                <a:gd name="connsiteX73" fmla="*/ 2740527 w 2820737"/>
                <a:gd name="connsiteY73" fmla="*/ 467895 h 109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20737" h="1096210">
                  <a:moveTo>
                    <a:pt x="2740527" y="467895"/>
                  </a:moveTo>
                  <a:cubicBezTo>
                    <a:pt x="2751667" y="447843"/>
                    <a:pt x="2755772" y="422120"/>
                    <a:pt x="2767263" y="401053"/>
                  </a:cubicBezTo>
                  <a:cubicBezTo>
                    <a:pt x="2782650" y="372843"/>
                    <a:pt x="2820737" y="320842"/>
                    <a:pt x="2820737" y="320842"/>
                  </a:cubicBezTo>
                  <a:cubicBezTo>
                    <a:pt x="2797503" y="251139"/>
                    <a:pt x="2824550" y="304922"/>
                    <a:pt x="2767263" y="254000"/>
                  </a:cubicBezTo>
                  <a:cubicBezTo>
                    <a:pt x="2721704" y="213503"/>
                    <a:pt x="2698963" y="173060"/>
                    <a:pt x="2646948" y="147053"/>
                  </a:cubicBezTo>
                  <a:cubicBezTo>
                    <a:pt x="2634344" y="140751"/>
                    <a:pt x="2619446" y="139986"/>
                    <a:pt x="2606842" y="133684"/>
                  </a:cubicBezTo>
                  <a:cubicBezTo>
                    <a:pt x="2592471" y="126499"/>
                    <a:pt x="2581108" y="114132"/>
                    <a:pt x="2566737" y="106947"/>
                  </a:cubicBezTo>
                  <a:cubicBezTo>
                    <a:pt x="2554133" y="100645"/>
                    <a:pt x="2540181" y="97450"/>
                    <a:pt x="2526632" y="93579"/>
                  </a:cubicBezTo>
                  <a:cubicBezTo>
                    <a:pt x="2430557" y="66129"/>
                    <a:pt x="2516597" y="94412"/>
                    <a:pt x="2406316" y="66842"/>
                  </a:cubicBezTo>
                  <a:cubicBezTo>
                    <a:pt x="2304387" y="41360"/>
                    <a:pt x="2437765" y="65111"/>
                    <a:pt x="2312737" y="40105"/>
                  </a:cubicBezTo>
                  <a:cubicBezTo>
                    <a:pt x="2222890" y="22135"/>
                    <a:pt x="2173836" y="20634"/>
                    <a:pt x="2072106" y="13368"/>
                  </a:cubicBezTo>
                  <a:lnTo>
                    <a:pt x="1858211" y="0"/>
                  </a:lnTo>
                  <a:cubicBezTo>
                    <a:pt x="1742351" y="4456"/>
                    <a:pt x="1626071" y="2546"/>
                    <a:pt x="1510632" y="13368"/>
                  </a:cubicBezTo>
                  <a:cubicBezTo>
                    <a:pt x="1482572" y="15999"/>
                    <a:pt x="1457763" y="33269"/>
                    <a:pt x="1430421" y="40105"/>
                  </a:cubicBezTo>
                  <a:cubicBezTo>
                    <a:pt x="1412597" y="44561"/>
                    <a:pt x="1394614" y="48427"/>
                    <a:pt x="1376948" y="53474"/>
                  </a:cubicBezTo>
                  <a:cubicBezTo>
                    <a:pt x="1363398" y="57345"/>
                    <a:pt x="1350742" y="64525"/>
                    <a:pt x="1336842" y="66842"/>
                  </a:cubicBezTo>
                  <a:cubicBezTo>
                    <a:pt x="1297039" y="73476"/>
                    <a:pt x="1256473" y="74503"/>
                    <a:pt x="1216527" y="80210"/>
                  </a:cubicBezTo>
                  <a:cubicBezTo>
                    <a:pt x="1168526" y="87067"/>
                    <a:pt x="1082985" y="110254"/>
                    <a:pt x="1042737" y="120316"/>
                  </a:cubicBezTo>
                  <a:cubicBezTo>
                    <a:pt x="1024912" y="124772"/>
                    <a:pt x="1006693" y="127874"/>
                    <a:pt x="989263" y="133684"/>
                  </a:cubicBezTo>
                  <a:cubicBezTo>
                    <a:pt x="962526" y="142596"/>
                    <a:pt x="934261" y="147817"/>
                    <a:pt x="909053" y="160421"/>
                  </a:cubicBezTo>
                  <a:cubicBezTo>
                    <a:pt x="891228" y="169333"/>
                    <a:pt x="874082" y="179757"/>
                    <a:pt x="855579" y="187158"/>
                  </a:cubicBezTo>
                  <a:cubicBezTo>
                    <a:pt x="829412" y="197625"/>
                    <a:pt x="800577" y="201292"/>
                    <a:pt x="775369" y="213895"/>
                  </a:cubicBezTo>
                  <a:cubicBezTo>
                    <a:pt x="757544" y="222807"/>
                    <a:pt x="739198" y="230744"/>
                    <a:pt x="721895" y="240631"/>
                  </a:cubicBezTo>
                  <a:cubicBezTo>
                    <a:pt x="707945" y="248602"/>
                    <a:pt x="696161" y="260183"/>
                    <a:pt x="681790" y="267368"/>
                  </a:cubicBezTo>
                  <a:cubicBezTo>
                    <a:pt x="623606" y="296460"/>
                    <a:pt x="653119" y="261111"/>
                    <a:pt x="588211" y="307474"/>
                  </a:cubicBezTo>
                  <a:cubicBezTo>
                    <a:pt x="572827" y="318463"/>
                    <a:pt x="562630" y="335476"/>
                    <a:pt x="548106" y="347579"/>
                  </a:cubicBezTo>
                  <a:cubicBezTo>
                    <a:pt x="436434" y="440638"/>
                    <a:pt x="585061" y="297255"/>
                    <a:pt x="467895" y="414421"/>
                  </a:cubicBezTo>
                  <a:cubicBezTo>
                    <a:pt x="457022" y="447040"/>
                    <a:pt x="453706" y="468715"/>
                    <a:pt x="427790" y="494631"/>
                  </a:cubicBezTo>
                  <a:cubicBezTo>
                    <a:pt x="416429" y="505992"/>
                    <a:pt x="401053" y="512456"/>
                    <a:pt x="387685" y="521368"/>
                  </a:cubicBezTo>
                  <a:cubicBezTo>
                    <a:pt x="372938" y="550861"/>
                    <a:pt x="362069" y="594708"/>
                    <a:pt x="320842" y="601579"/>
                  </a:cubicBezTo>
                  <a:cubicBezTo>
                    <a:pt x="294251" y="606011"/>
                    <a:pt x="259676" y="569938"/>
                    <a:pt x="240632" y="561474"/>
                  </a:cubicBezTo>
                  <a:cubicBezTo>
                    <a:pt x="214878" y="550028"/>
                    <a:pt x="160421" y="534737"/>
                    <a:pt x="160421" y="534737"/>
                  </a:cubicBezTo>
                  <a:cubicBezTo>
                    <a:pt x="133684" y="516912"/>
                    <a:pt x="110696" y="491425"/>
                    <a:pt x="80211" y="481263"/>
                  </a:cubicBezTo>
                  <a:lnTo>
                    <a:pt x="0" y="454526"/>
                  </a:lnTo>
                  <a:cubicBezTo>
                    <a:pt x="33605" y="555337"/>
                    <a:pt x="-11727" y="431069"/>
                    <a:pt x="40106" y="534737"/>
                  </a:cubicBezTo>
                  <a:cubicBezTo>
                    <a:pt x="95451" y="645428"/>
                    <a:pt x="3589" y="500016"/>
                    <a:pt x="80211" y="614947"/>
                  </a:cubicBezTo>
                  <a:lnTo>
                    <a:pt x="133685" y="775368"/>
                  </a:lnTo>
                  <a:cubicBezTo>
                    <a:pt x="133686" y="775370"/>
                    <a:pt x="160420" y="855576"/>
                    <a:pt x="160421" y="855579"/>
                  </a:cubicBezTo>
                  <a:cubicBezTo>
                    <a:pt x="169333" y="873404"/>
                    <a:pt x="179757" y="890550"/>
                    <a:pt x="187158" y="909053"/>
                  </a:cubicBezTo>
                  <a:cubicBezTo>
                    <a:pt x="197625" y="935220"/>
                    <a:pt x="204983" y="962526"/>
                    <a:pt x="213895" y="989263"/>
                  </a:cubicBezTo>
                  <a:cubicBezTo>
                    <a:pt x="222702" y="1015683"/>
                    <a:pt x="230440" y="1050627"/>
                    <a:pt x="254000" y="1069474"/>
                  </a:cubicBezTo>
                  <a:cubicBezTo>
                    <a:pt x="267702" y="1080435"/>
                    <a:pt x="357620" y="1095545"/>
                    <a:pt x="360948" y="1096210"/>
                  </a:cubicBezTo>
                  <a:cubicBezTo>
                    <a:pt x="516913" y="1091754"/>
                    <a:pt x="673495" y="1097406"/>
                    <a:pt x="828842" y="1082842"/>
                  </a:cubicBezTo>
                  <a:cubicBezTo>
                    <a:pt x="844839" y="1081342"/>
                    <a:pt x="800098" y="1067466"/>
                    <a:pt x="788737" y="1056105"/>
                  </a:cubicBezTo>
                  <a:cubicBezTo>
                    <a:pt x="777376" y="1044744"/>
                    <a:pt x="774091" y="1026580"/>
                    <a:pt x="762000" y="1016000"/>
                  </a:cubicBezTo>
                  <a:cubicBezTo>
                    <a:pt x="737817" y="994840"/>
                    <a:pt x="681790" y="962526"/>
                    <a:pt x="681790" y="962526"/>
                  </a:cubicBezTo>
                  <a:cubicBezTo>
                    <a:pt x="672878" y="949158"/>
                    <a:pt x="666414" y="933782"/>
                    <a:pt x="655053" y="922421"/>
                  </a:cubicBezTo>
                  <a:cubicBezTo>
                    <a:pt x="643692" y="911060"/>
                    <a:pt x="625528" y="907775"/>
                    <a:pt x="614948" y="895684"/>
                  </a:cubicBezTo>
                  <a:cubicBezTo>
                    <a:pt x="593788" y="871501"/>
                    <a:pt x="561474" y="815474"/>
                    <a:pt x="561474" y="815474"/>
                  </a:cubicBezTo>
                  <a:cubicBezTo>
                    <a:pt x="573535" y="767228"/>
                    <a:pt x="580566" y="713621"/>
                    <a:pt x="628316" y="681789"/>
                  </a:cubicBezTo>
                  <a:cubicBezTo>
                    <a:pt x="641684" y="672877"/>
                    <a:pt x="656078" y="665339"/>
                    <a:pt x="668421" y="655053"/>
                  </a:cubicBezTo>
                  <a:cubicBezTo>
                    <a:pt x="682945" y="642950"/>
                    <a:pt x="693603" y="626554"/>
                    <a:pt x="708527" y="614947"/>
                  </a:cubicBezTo>
                  <a:cubicBezTo>
                    <a:pt x="872628" y="487313"/>
                    <a:pt x="697075" y="640408"/>
                    <a:pt x="895685" y="508000"/>
                  </a:cubicBezTo>
                  <a:cubicBezTo>
                    <a:pt x="959238" y="465631"/>
                    <a:pt x="920550" y="486343"/>
                    <a:pt x="1016000" y="454526"/>
                  </a:cubicBezTo>
                  <a:lnTo>
                    <a:pt x="1176421" y="401053"/>
                  </a:lnTo>
                  <a:lnTo>
                    <a:pt x="1216527" y="387684"/>
                  </a:lnTo>
                  <a:lnTo>
                    <a:pt x="1256632" y="374316"/>
                  </a:lnTo>
                  <a:cubicBezTo>
                    <a:pt x="1474983" y="378772"/>
                    <a:pt x="1693613" y="375789"/>
                    <a:pt x="1911685" y="387684"/>
                  </a:cubicBezTo>
                  <a:cubicBezTo>
                    <a:pt x="1939826" y="389219"/>
                    <a:pt x="1965158" y="405509"/>
                    <a:pt x="1991895" y="414421"/>
                  </a:cubicBezTo>
                  <a:lnTo>
                    <a:pt x="2032000" y="427789"/>
                  </a:lnTo>
                  <a:cubicBezTo>
                    <a:pt x="2045369" y="432245"/>
                    <a:pt x="2060381" y="433341"/>
                    <a:pt x="2072106" y="441158"/>
                  </a:cubicBezTo>
                  <a:cubicBezTo>
                    <a:pt x="2085474" y="450070"/>
                    <a:pt x="2097529" y="461370"/>
                    <a:pt x="2112211" y="467895"/>
                  </a:cubicBezTo>
                  <a:cubicBezTo>
                    <a:pt x="2137965" y="479341"/>
                    <a:pt x="2165684" y="485719"/>
                    <a:pt x="2192421" y="494631"/>
                  </a:cubicBezTo>
                  <a:cubicBezTo>
                    <a:pt x="2205790" y="499087"/>
                    <a:pt x="2220802" y="500183"/>
                    <a:pt x="2232527" y="508000"/>
                  </a:cubicBezTo>
                  <a:cubicBezTo>
                    <a:pt x="2245895" y="516912"/>
                    <a:pt x="2258261" y="527552"/>
                    <a:pt x="2272632" y="534737"/>
                  </a:cubicBezTo>
                  <a:cubicBezTo>
                    <a:pt x="2363608" y="580225"/>
                    <a:pt x="2254927" y="505290"/>
                    <a:pt x="2366211" y="574842"/>
                  </a:cubicBezTo>
                  <a:cubicBezTo>
                    <a:pt x="2385105" y="586651"/>
                    <a:pt x="2400340" y="603893"/>
                    <a:pt x="2419685" y="614947"/>
                  </a:cubicBezTo>
                  <a:cubicBezTo>
                    <a:pt x="2431920" y="621938"/>
                    <a:pt x="2446838" y="622765"/>
                    <a:pt x="2459790" y="628316"/>
                  </a:cubicBezTo>
                  <a:cubicBezTo>
                    <a:pt x="2478107" y="636166"/>
                    <a:pt x="2495960" y="645166"/>
                    <a:pt x="2513263" y="655053"/>
                  </a:cubicBezTo>
                  <a:cubicBezTo>
                    <a:pt x="2576637" y="691266"/>
                    <a:pt x="2533139" y="671616"/>
                    <a:pt x="2593474" y="721895"/>
                  </a:cubicBezTo>
                  <a:cubicBezTo>
                    <a:pt x="2605817" y="732181"/>
                    <a:pt x="2620211" y="739719"/>
                    <a:pt x="2633579" y="748631"/>
                  </a:cubicBezTo>
                  <a:cubicBezTo>
                    <a:pt x="2726583" y="717631"/>
                    <a:pt x="2664930" y="751834"/>
                    <a:pt x="2687053" y="574842"/>
                  </a:cubicBezTo>
                  <a:cubicBezTo>
                    <a:pt x="2689332" y="556611"/>
                    <a:pt x="2692204" y="537801"/>
                    <a:pt x="2700421" y="521368"/>
                  </a:cubicBezTo>
                  <a:cubicBezTo>
                    <a:pt x="2728903" y="464405"/>
                    <a:pt x="2729387" y="487947"/>
                    <a:pt x="2740527" y="46789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14009" y="949159"/>
            <a:ext cx="1880077" cy="3659941"/>
            <a:chOff x="5714009" y="651755"/>
            <a:chExt cx="2955378" cy="5710603"/>
          </a:xfrm>
        </p:grpSpPr>
        <p:sp>
          <p:nvSpPr>
            <p:cNvPr id="7" name="Freeform 6"/>
            <p:cNvSpPr/>
            <p:nvPr/>
          </p:nvSpPr>
          <p:spPr>
            <a:xfrm>
              <a:off x="5714009" y="1399460"/>
              <a:ext cx="2955378" cy="4962898"/>
            </a:xfrm>
            <a:custGeom>
              <a:avLst/>
              <a:gdLst>
                <a:gd name="connsiteX0" fmla="*/ 1400331 w 2955378"/>
                <a:gd name="connsiteY0" fmla="*/ 1179174 h 4962898"/>
                <a:gd name="connsiteX1" fmla="*/ 1283702 w 2955378"/>
                <a:gd name="connsiteY1" fmla="*/ 1075510 h 4962898"/>
                <a:gd name="connsiteX2" fmla="*/ 1257785 w 2955378"/>
                <a:gd name="connsiteY2" fmla="*/ 1036636 h 4962898"/>
                <a:gd name="connsiteX3" fmla="*/ 1205950 w 2955378"/>
                <a:gd name="connsiteY3" fmla="*/ 971847 h 4962898"/>
                <a:gd name="connsiteX4" fmla="*/ 1192991 w 2955378"/>
                <a:gd name="connsiteY4" fmla="*/ 932973 h 4962898"/>
                <a:gd name="connsiteX5" fmla="*/ 1167074 w 2955378"/>
                <a:gd name="connsiteY5" fmla="*/ 881141 h 4962898"/>
                <a:gd name="connsiteX6" fmla="*/ 1154115 w 2955378"/>
                <a:gd name="connsiteY6" fmla="*/ 842267 h 4962898"/>
                <a:gd name="connsiteX7" fmla="*/ 1128198 w 2955378"/>
                <a:gd name="connsiteY7" fmla="*/ 725645 h 4962898"/>
                <a:gd name="connsiteX8" fmla="*/ 1141156 w 2955378"/>
                <a:gd name="connsiteY8" fmla="*/ 518318 h 4962898"/>
                <a:gd name="connsiteX9" fmla="*/ 1180032 w 2955378"/>
                <a:gd name="connsiteY9" fmla="*/ 414654 h 4962898"/>
                <a:gd name="connsiteX10" fmla="*/ 1205950 w 2955378"/>
                <a:gd name="connsiteY10" fmla="*/ 336907 h 4962898"/>
                <a:gd name="connsiteX11" fmla="*/ 1270744 w 2955378"/>
                <a:gd name="connsiteY11" fmla="*/ 259159 h 4962898"/>
                <a:gd name="connsiteX12" fmla="*/ 1322578 w 2955378"/>
                <a:gd name="connsiteY12" fmla="*/ 194369 h 4962898"/>
                <a:gd name="connsiteX13" fmla="*/ 1387372 w 2955378"/>
                <a:gd name="connsiteY13" fmla="*/ 129579 h 4962898"/>
                <a:gd name="connsiteX14" fmla="*/ 1452166 w 2955378"/>
                <a:gd name="connsiteY14" fmla="*/ 77747 h 4962898"/>
                <a:gd name="connsiteX15" fmla="*/ 1491042 w 2955378"/>
                <a:gd name="connsiteY15" fmla="*/ 51831 h 4962898"/>
                <a:gd name="connsiteX16" fmla="*/ 1581753 w 2955378"/>
                <a:gd name="connsiteY16" fmla="*/ 25916 h 4962898"/>
                <a:gd name="connsiteX17" fmla="*/ 1724299 w 2955378"/>
                <a:gd name="connsiteY17" fmla="*/ 0 h 4962898"/>
                <a:gd name="connsiteX18" fmla="*/ 2100102 w 2955378"/>
                <a:gd name="connsiteY18" fmla="*/ 12958 h 4962898"/>
                <a:gd name="connsiteX19" fmla="*/ 2151937 w 2955378"/>
                <a:gd name="connsiteY19" fmla="*/ 25916 h 4962898"/>
                <a:gd name="connsiteX20" fmla="*/ 2216730 w 2955378"/>
                <a:gd name="connsiteY20" fmla="*/ 38873 h 4962898"/>
                <a:gd name="connsiteX21" fmla="*/ 2255607 w 2955378"/>
                <a:gd name="connsiteY21" fmla="*/ 51831 h 4962898"/>
                <a:gd name="connsiteX22" fmla="*/ 2320400 w 2955378"/>
                <a:gd name="connsiteY22" fmla="*/ 64789 h 4962898"/>
                <a:gd name="connsiteX23" fmla="*/ 2372235 w 2955378"/>
                <a:gd name="connsiteY23" fmla="*/ 77747 h 4962898"/>
                <a:gd name="connsiteX24" fmla="*/ 2462946 w 2955378"/>
                <a:gd name="connsiteY24" fmla="*/ 129579 h 4962898"/>
                <a:gd name="connsiteX25" fmla="*/ 2514781 w 2955378"/>
                <a:gd name="connsiteY25" fmla="*/ 142537 h 4962898"/>
                <a:gd name="connsiteX26" fmla="*/ 2566616 w 2955378"/>
                <a:gd name="connsiteY26" fmla="*/ 168453 h 4962898"/>
                <a:gd name="connsiteX27" fmla="*/ 2605492 w 2955378"/>
                <a:gd name="connsiteY27" fmla="*/ 181411 h 4962898"/>
                <a:gd name="connsiteX28" fmla="*/ 2670286 w 2955378"/>
                <a:gd name="connsiteY28" fmla="*/ 233243 h 4962898"/>
                <a:gd name="connsiteX29" fmla="*/ 2748038 w 2955378"/>
                <a:gd name="connsiteY29" fmla="*/ 285075 h 4962898"/>
                <a:gd name="connsiteX30" fmla="*/ 2812832 w 2955378"/>
                <a:gd name="connsiteY30" fmla="*/ 336907 h 4962898"/>
                <a:gd name="connsiteX31" fmla="*/ 2825790 w 2955378"/>
                <a:gd name="connsiteY31" fmla="*/ 375780 h 4962898"/>
                <a:gd name="connsiteX32" fmla="*/ 2903543 w 2955378"/>
                <a:gd name="connsiteY32" fmla="*/ 479444 h 4962898"/>
                <a:gd name="connsiteX33" fmla="*/ 2942419 w 2955378"/>
                <a:gd name="connsiteY33" fmla="*/ 609024 h 4962898"/>
                <a:gd name="connsiteX34" fmla="*/ 2955378 w 2955378"/>
                <a:gd name="connsiteY34" fmla="*/ 712687 h 4962898"/>
                <a:gd name="connsiteX35" fmla="*/ 2942419 w 2955378"/>
                <a:gd name="connsiteY35" fmla="*/ 894099 h 4962898"/>
                <a:gd name="connsiteX36" fmla="*/ 2916502 w 2955378"/>
                <a:gd name="connsiteY36" fmla="*/ 971847 h 4962898"/>
                <a:gd name="connsiteX37" fmla="*/ 2903543 w 2955378"/>
                <a:gd name="connsiteY37" fmla="*/ 1010720 h 4962898"/>
                <a:gd name="connsiteX38" fmla="*/ 2851708 w 2955378"/>
                <a:gd name="connsiteY38" fmla="*/ 1075510 h 4962898"/>
                <a:gd name="connsiteX39" fmla="*/ 2825790 w 2955378"/>
                <a:gd name="connsiteY39" fmla="*/ 1101426 h 4962898"/>
                <a:gd name="connsiteX40" fmla="*/ 2786914 w 2955378"/>
                <a:gd name="connsiteY40" fmla="*/ 1153258 h 4962898"/>
                <a:gd name="connsiteX41" fmla="*/ 2709162 w 2955378"/>
                <a:gd name="connsiteY41" fmla="*/ 1218048 h 4962898"/>
                <a:gd name="connsiteX42" fmla="*/ 2683244 w 2955378"/>
                <a:gd name="connsiteY42" fmla="*/ 1243964 h 4962898"/>
                <a:gd name="connsiteX43" fmla="*/ 2592533 w 2955378"/>
                <a:gd name="connsiteY43" fmla="*/ 1295796 h 4962898"/>
                <a:gd name="connsiteX44" fmla="*/ 2553657 w 2955378"/>
                <a:gd name="connsiteY44" fmla="*/ 1334669 h 4962898"/>
                <a:gd name="connsiteX45" fmla="*/ 2475905 w 2955378"/>
                <a:gd name="connsiteY45" fmla="*/ 1399459 h 4962898"/>
                <a:gd name="connsiteX46" fmla="*/ 2411111 w 2955378"/>
                <a:gd name="connsiteY46" fmla="*/ 1464249 h 4962898"/>
                <a:gd name="connsiteX47" fmla="*/ 2398153 w 2955378"/>
                <a:gd name="connsiteY47" fmla="*/ 1503123 h 4962898"/>
                <a:gd name="connsiteX48" fmla="*/ 2359276 w 2955378"/>
                <a:gd name="connsiteY48" fmla="*/ 1541997 h 4962898"/>
                <a:gd name="connsiteX49" fmla="*/ 2320400 w 2955378"/>
                <a:gd name="connsiteY49" fmla="*/ 1593829 h 4962898"/>
                <a:gd name="connsiteX50" fmla="*/ 2268565 w 2955378"/>
                <a:gd name="connsiteY50" fmla="*/ 1671576 h 4962898"/>
                <a:gd name="connsiteX51" fmla="*/ 2229689 w 2955378"/>
                <a:gd name="connsiteY51" fmla="*/ 1749324 h 4962898"/>
                <a:gd name="connsiteX52" fmla="*/ 2216730 w 2955378"/>
                <a:gd name="connsiteY52" fmla="*/ 1788198 h 4962898"/>
                <a:gd name="connsiteX53" fmla="*/ 2190813 w 2955378"/>
                <a:gd name="connsiteY53" fmla="*/ 1827072 h 4962898"/>
                <a:gd name="connsiteX54" fmla="*/ 2164896 w 2955378"/>
                <a:gd name="connsiteY54" fmla="*/ 1904820 h 4962898"/>
                <a:gd name="connsiteX55" fmla="*/ 2138978 w 2955378"/>
                <a:gd name="connsiteY55" fmla="*/ 1943694 h 4962898"/>
                <a:gd name="connsiteX56" fmla="*/ 2113061 w 2955378"/>
                <a:gd name="connsiteY56" fmla="*/ 2021441 h 4962898"/>
                <a:gd name="connsiteX57" fmla="*/ 2087143 w 2955378"/>
                <a:gd name="connsiteY57" fmla="*/ 2099189 h 4962898"/>
                <a:gd name="connsiteX58" fmla="*/ 2074184 w 2955378"/>
                <a:gd name="connsiteY58" fmla="*/ 2138063 h 4962898"/>
                <a:gd name="connsiteX59" fmla="*/ 2061226 w 2955378"/>
                <a:gd name="connsiteY59" fmla="*/ 2189895 h 4962898"/>
                <a:gd name="connsiteX60" fmla="*/ 2035308 w 2955378"/>
                <a:gd name="connsiteY60" fmla="*/ 2267643 h 4962898"/>
                <a:gd name="connsiteX61" fmla="*/ 2022350 w 2955378"/>
                <a:gd name="connsiteY61" fmla="*/ 2306516 h 4962898"/>
                <a:gd name="connsiteX62" fmla="*/ 1996432 w 2955378"/>
                <a:gd name="connsiteY62" fmla="*/ 2410180 h 4962898"/>
                <a:gd name="connsiteX63" fmla="*/ 1970515 w 2955378"/>
                <a:gd name="connsiteY63" fmla="*/ 2526802 h 4962898"/>
                <a:gd name="connsiteX64" fmla="*/ 1944597 w 2955378"/>
                <a:gd name="connsiteY64" fmla="*/ 2604549 h 4962898"/>
                <a:gd name="connsiteX65" fmla="*/ 1931638 w 2955378"/>
                <a:gd name="connsiteY65" fmla="*/ 2643423 h 4962898"/>
                <a:gd name="connsiteX66" fmla="*/ 1905721 w 2955378"/>
                <a:gd name="connsiteY66" fmla="*/ 2695255 h 4962898"/>
                <a:gd name="connsiteX67" fmla="*/ 1879804 w 2955378"/>
                <a:gd name="connsiteY67" fmla="*/ 2785961 h 4962898"/>
                <a:gd name="connsiteX68" fmla="*/ 1866845 w 2955378"/>
                <a:gd name="connsiteY68" fmla="*/ 2824835 h 4962898"/>
                <a:gd name="connsiteX69" fmla="*/ 1853886 w 2955378"/>
                <a:gd name="connsiteY69" fmla="*/ 2876667 h 4962898"/>
                <a:gd name="connsiteX70" fmla="*/ 1840927 w 2955378"/>
                <a:gd name="connsiteY70" fmla="*/ 2915540 h 4962898"/>
                <a:gd name="connsiteX71" fmla="*/ 1827969 w 2955378"/>
                <a:gd name="connsiteY71" fmla="*/ 2980330 h 4962898"/>
                <a:gd name="connsiteX72" fmla="*/ 1866845 w 2955378"/>
                <a:gd name="connsiteY72" fmla="*/ 3200616 h 4962898"/>
                <a:gd name="connsiteX73" fmla="*/ 1905721 w 2955378"/>
                <a:gd name="connsiteY73" fmla="*/ 3291321 h 4962898"/>
                <a:gd name="connsiteX74" fmla="*/ 1879804 w 2955378"/>
                <a:gd name="connsiteY74" fmla="*/ 3485691 h 4962898"/>
                <a:gd name="connsiteX75" fmla="*/ 1827969 w 2955378"/>
                <a:gd name="connsiteY75" fmla="*/ 3563438 h 4962898"/>
                <a:gd name="connsiteX76" fmla="*/ 1672464 w 2955378"/>
                <a:gd name="connsiteY76" fmla="*/ 3615270 h 4962898"/>
                <a:gd name="connsiteX77" fmla="*/ 1633588 w 2955378"/>
                <a:gd name="connsiteY77" fmla="*/ 3628228 h 4962898"/>
                <a:gd name="connsiteX78" fmla="*/ 1542877 w 2955378"/>
                <a:gd name="connsiteY78" fmla="*/ 3667102 h 4962898"/>
                <a:gd name="connsiteX79" fmla="*/ 1465124 w 2955378"/>
                <a:gd name="connsiteY79" fmla="*/ 3693018 h 4962898"/>
                <a:gd name="connsiteX80" fmla="*/ 1426248 w 2955378"/>
                <a:gd name="connsiteY80" fmla="*/ 3705976 h 4962898"/>
                <a:gd name="connsiteX81" fmla="*/ 1296661 w 2955378"/>
                <a:gd name="connsiteY81" fmla="*/ 3744850 h 4962898"/>
                <a:gd name="connsiteX82" fmla="*/ 1257785 w 2955378"/>
                <a:gd name="connsiteY82" fmla="*/ 3757808 h 4962898"/>
                <a:gd name="connsiteX83" fmla="*/ 1218909 w 2955378"/>
                <a:gd name="connsiteY83" fmla="*/ 3770766 h 4962898"/>
                <a:gd name="connsiteX84" fmla="*/ 1115239 w 2955378"/>
                <a:gd name="connsiteY84" fmla="*/ 3822598 h 4962898"/>
                <a:gd name="connsiteX85" fmla="*/ 1037486 w 2955378"/>
                <a:gd name="connsiteY85" fmla="*/ 3861472 h 4962898"/>
                <a:gd name="connsiteX86" fmla="*/ 959734 w 2955378"/>
                <a:gd name="connsiteY86" fmla="*/ 3926261 h 4962898"/>
                <a:gd name="connsiteX87" fmla="*/ 907899 w 2955378"/>
                <a:gd name="connsiteY87" fmla="*/ 3991051 h 4962898"/>
                <a:gd name="connsiteX88" fmla="*/ 894941 w 2955378"/>
                <a:gd name="connsiteY88" fmla="*/ 4042883 h 4962898"/>
                <a:gd name="connsiteX89" fmla="*/ 869023 w 2955378"/>
                <a:gd name="connsiteY89" fmla="*/ 4120631 h 4962898"/>
                <a:gd name="connsiteX90" fmla="*/ 856064 w 2955378"/>
                <a:gd name="connsiteY90" fmla="*/ 4224294 h 4962898"/>
                <a:gd name="connsiteX91" fmla="*/ 830147 w 2955378"/>
                <a:gd name="connsiteY91" fmla="*/ 4677823 h 4962898"/>
                <a:gd name="connsiteX92" fmla="*/ 804229 w 2955378"/>
                <a:gd name="connsiteY92" fmla="*/ 4755571 h 4962898"/>
                <a:gd name="connsiteX93" fmla="*/ 726477 w 2955378"/>
                <a:gd name="connsiteY93" fmla="*/ 4859234 h 4962898"/>
                <a:gd name="connsiteX94" fmla="*/ 700560 w 2955378"/>
                <a:gd name="connsiteY94" fmla="*/ 4911066 h 4962898"/>
                <a:gd name="connsiteX95" fmla="*/ 661683 w 2955378"/>
                <a:gd name="connsiteY95" fmla="*/ 4924024 h 4962898"/>
                <a:gd name="connsiteX96" fmla="*/ 558014 w 2955378"/>
                <a:gd name="connsiteY96" fmla="*/ 4962898 h 4962898"/>
                <a:gd name="connsiteX97" fmla="*/ 285880 w 2955378"/>
                <a:gd name="connsiteY97" fmla="*/ 4949940 h 4962898"/>
                <a:gd name="connsiteX98" fmla="*/ 208128 w 2955378"/>
                <a:gd name="connsiteY98" fmla="*/ 4924024 h 4962898"/>
                <a:gd name="connsiteX99" fmla="*/ 117417 w 2955378"/>
                <a:gd name="connsiteY99" fmla="*/ 4898108 h 4962898"/>
                <a:gd name="connsiteX100" fmla="*/ 52623 w 2955378"/>
                <a:gd name="connsiteY100" fmla="*/ 4846276 h 4962898"/>
                <a:gd name="connsiteX101" fmla="*/ 13747 w 2955378"/>
                <a:gd name="connsiteY101" fmla="*/ 4820361 h 4962898"/>
                <a:gd name="connsiteX102" fmla="*/ 789 w 2955378"/>
                <a:gd name="connsiteY102" fmla="*/ 4768529 h 4962898"/>
                <a:gd name="connsiteX103" fmla="*/ 13747 w 2955378"/>
                <a:gd name="connsiteY103" fmla="*/ 4651907 h 4962898"/>
                <a:gd name="connsiteX104" fmla="*/ 169252 w 2955378"/>
                <a:gd name="connsiteY104" fmla="*/ 4574159 h 4962898"/>
                <a:gd name="connsiteX105" fmla="*/ 208128 w 2955378"/>
                <a:gd name="connsiteY105" fmla="*/ 4548243 h 4962898"/>
                <a:gd name="connsiteX106" fmla="*/ 247004 w 2955378"/>
                <a:gd name="connsiteY106" fmla="*/ 4457538 h 4962898"/>
                <a:gd name="connsiteX107" fmla="*/ 272922 w 2955378"/>
                <a:gd name="connsiteY107" fmla="*/ 4379790 h 4962898"/>
                <a:gd name="connsiteX108" fmla="*/ 285880 w 2955378"/>
                <a:gd name="connsiteY108" fmla="*/ 4340916 h 4962898"/>
                <a:gd name="connsiteX109" fmla="*/ 298839 w 2955378"/>
                <a:gd name="connsiteY109" fmla="*/ 4289084 h 4962898"/>
                <a:gd name="connsiteX110" fmla="*/ 324757 w 2955378"/>
                <a:gd name="connsiteY110" fmla="*/ 4211336 h 4962898"/>
                <a:gd name="connsiteX111" fmla="*/ 337715 w 2955378"/>
                <a:gd name="connsiteY111" fmla="*/ 4172463 h 4962898"/>
                <a:gd name="connsiteX112" fmla="*/ 350674 w 2955378"/>
                <a:gd name="connsiteY112" fmla="*/ 4068799 h 4962898"/>
                <a:gd name="connsiteX113" fmla="*/ 363633 w 2955378"/>
                <a:gd name="connsiteY113" fmla="*/ 3874429 h 4962898"/>
                <a:gd name="connsiteX114" fmla="*/ 389550 w 2955378"/>
                <a:gd name="connsiteY114" fmla="*/ 3770766 h 4962898"/>
                <a:gd name="connsiteX115" fmla="*/ 402509 w 2955378"/>
                <a:gd name="connsiteY115" fmla="*/ 3705976 h 4962898"/>
                <a:gd name="connsiteX116" fmla="*/ 441385 w 2955378"/>
                <a:gd name="connsiteY116" fmla="*/ 3589354 h 4962898"/>
                <a:gd name="connsiteX117" fmla="*/ 480261 w 2955378"/>
                <a:gd name="connsiteY117" fmla="*/ 3472733 h 4962898"/>
                <a:gd name="connsiteX118" fmla="*/ 493220 w 2955378"/>
                <a:gd name="connsiteY118" fmla="*/ 3433859 h 4962898"/>
                <a:gd name="connsiteX119" fmla="*/ 519138 w 2955378"/>
                <a:gd name="connsiteY119" fmla="*/ 3407943 h 4962898"/>
                <a:gd name="connsiteX120" fmla="*/ 545055 w 2955378"/>
                <a:gd name="connsiteY120" fmla="*/ 3330195 h 4962898"/>
                <a:gd name="connsiteX121" fmla="*/ 558014 w 2955378"/>
                <a:gd name="connsiteY121" fmla="*/ 3291321 h 4962898"/>
                <a:gd name="connsiteX122" fmla="*/ 583931 w 2955378"/>
                <a:gd name="connsiteY122" fmla="*/ 3252447 h 4962898"/>
                <a:gd name="connsiteX123" fmla="*/ 648725 w 2955378"/>
                <a:gd name="connsiteY123" fmla="*/ 3135826 h 4962898"/>
                <a:gd name="connsiteX124" fmla="*/ 661683 w 2955378"/>
                <a:gd name="connsiteY124" fmla="*/ 3096952 h 4962898"/>
                <a:gd name="connsiteX125" fmla="*/ 687601 w 2955378"/>
                <a:gd name="connsiteY125" fmla="*/ 3071036 h 4962898"/>
                <a:gd name="connsiteX126" fmla="*/ 713518 w 2955378"/>
                <a:gd name="connsiteY126" fmla="*/ 2993288 h 4962898"/>
                <a:gd name="connsiteX127" fmla="*/ 726477 w 2955378"/>
                <a:gd name="connsiteY127" fmla="*/ 2954414 h 4962898"/>
                <a:gd name="connsiteX128" fmla="*/ 752395 w 2955378"/>
                <a:gd name="connsiteY128" fmla="*/ 2915540 h 4962898"/>
                <a:gd name="connsiteX129" fmla="*/ 778312 w 2955378"/>
                <a:gd name="connsiteY129" fmla="*/ 2824835 h 4962898"/>
                <a:gd name="connsiteX130" fmla="*/ 804229 w 2955378"/>
                <a:gd name="connsiteY130" fmla="*/ 2747087 h 4962898"/>
                <a:gd name="connsiteX131" fmla="*/ 817188 w 2955378"/>
                <a:gd name="connsiteY131" fmla="*/ 2708213 h 4962898"/>
                <a:gd name="connsiteX132" fmla="*/ 830147 w 2955378"/>
                <a:gd name="connsiteY132" fmla="*/ 2669339 h 4962898"/>
                <a:gd name="connsiteX133" fmla="*/ 856064 w 2955378"/>
                <a:gd name="connsiteY133" fmla="*/ 2630465 h 4962898"/>
                <a:gd name="connsiteX134" fmla="*/ 881982 w 2955378"/>
                <a:gd name="connsiteY134" fmla="*/ 2539760 h 4962898"/>
                <a:gd name="connsiteX135" fmla="*/ 907899 w 2955378"/>
                <a:gd name="connsiteY135" fmla="*/ 2487928 h 4962898"/>
                <a:gd name="connsiteX136" fmla="*/ 946775 w 2955378"/>
                <a:gd name="connsiteY136" fmla="*/ 2345390 h 4962898"/>
                <a:gd name="connsiteX137" fmla="*/ 972693 w 2955378"/>
                <a:gd name="connsiteY137" fmla="*/ 2306516 h 4962898"/>
                <a:gd name="connsiteX138" fmla="*/ 1024528 w 2955378"/>
                <a:gd name="connsiteY138" fmla="*/ 2202853 h 4962898"/>
                <a:gd name="connsiteX139" fmla="*/ 1076363 w 2955378"/>
                <a:gd name="connsiteY139" fmla="*/ 2086231 h 4962898"/>
                <a:gd name="connsiteX140" fmla="*/ 1089321 w 2955378"/>
                <a:gd name="connsiteY140" fmla="*/ 2047357 h 4962898"/>
                <a:gd name="connsiteX141" fmla="*/ 1115239 w 2955378"/>
                <a:gd name="connsiteY141" fmla="*/ 2021441 h 4962898"/>
                <a:gd name="connsiteX142" fmla="*/ 1128198 w 2955378"/>
                <a:gd name="connsiteY142" fmla="*/ 1969609 h 4962898"/>
                <a:gd name="connsiteX143" fmla="*/ 1154115 w 2955378"/>
                <a:gd name="connsiteY143" fmla="*/ 1930736 h 4962898"/>
                <a:gd name="connsiteX144" fmla="*/ 1192991 w 2955378"/>
                <a:gd name="connsiteY144" fmla="*/ 1840030 h 4962898"/>
                <a:gd name="connsiteX145" fmla="*/ 1218909 w 2955378"/>
                <a:gd name="connsiteY145" fmla="*/ 1762282 h 4962898"/>
                <a:gd name="connsiteX146" fmla="*/ 1231867 w 2955378"/>
                <a:gd name="connsiteY146" fmla="*/ 1723408 h 4962898"/>
                <a:gd name="connsiteX147" fmla="*/ 1257785 w 2955378"/>
                <a:gd name="connsiteY147" fmla="*/ 1697492 h 4962898"/>
                <a:gd name="connsiteX148" fmla="*/ 1296661 w 2955378"/>
                <a:gd name="connsiteY148" fmla="*/ 1567913 h 4962898"/>
                <a:gd name="connsiteX149" fmla="*/ 1309620 w 2955378"/>
                <a:gd name="connsiteY149" fmla="*/ 1529039 h 4962898"/>
                <a:gd name="connsiteX150" fmla="*/ 1335537 w 2955378"/>
                <a:gd name="connsiteY150" fmla="*/ 1490165 h 4962898"/>
                <a:gd name="connsiteX151" fmla="*/ 1361455 w 2955378"/>
                <a:gd name="connsiteY151" fmla="*/ 1412417 h 4962898"/>
                <a:gd name="connsiteX152" fmla="*/ 1387372 w 2955378"/>
                <a:gd name="connsiteY152" fmla="*/ 1334669 h 4962898"/>
                <a:gd name="connsiteX153" fmla="*/ 1400331 w 2955378"/>
                <a:gd name="connsiteY153" fmla="*/ 1308754 h 49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2955378" h="4962898">
                  <a:moveTo>
                    <a:pt x="1400331" y="1179174"/>
                  </a:moveTo>
                  <a:cubicBezTo>
                    <a:pt x="1353190" y="1141463"/>
                    <a:pt x="1322643" y="1120939"/>
                    <a:pt x="1283702" y="1075510"/>
                  </a:cubicBezTo>
                  <a:cubicBezTo>
                    <a:pt x="1273566" y="1063686"/>
                    <a:pt x="1267514" y="1048797"/>
                    <a:pt x="1257785" y="1036636"/>
                  </a:cubicBezTo>
                  <a:cubicBezTo>
                    <a:pt x="1225642" y="996460"/>
                    <a:pt x="1232541" y="1025026"/>
                    <a:pt x="1205950" y="971847"/>
                  </a:cubicBezTo>
                  <a:cubicBezTo>
                    <a:pt x="1199841" y="959630"/>
                    <a:pt x="1198372" y="945528"/>
                    <a:pt x="1192991" y="932973"/>
                  </a:cubicBezTo>
                  <a:cubicBezTo>
                    <a:pt x="1185381" y="915218"/>
                    <a:pt x="1174684" y="898896"/>
                    <a:pt x="1167074" y="881141"/>
                  </a:cubicBezTo>
                  <a:cubicBezTo>
                    <a:pt x="1161693" y="868586"/>
                    <a:pt x="1157868" y="855400"/>
                    <a:pt x="1154115" y="842267"/>
                  </a:cubicBezTo>
                  <a:cubicBezTo>
                    <a:pt x="1141913" y="799562"/>
                    <a:pt x="1137106" y="770187"/>
                    <a:pt x="1128198" y="725645"/>
                  </a:cubicBezTo>
                  <a:cubicBezTo>
                    <a:pt x="1132517" y="656536"/>
                    <a:pt x="1134266" y="587218"/>
                    <a:pt x="1141156" y="518318"/>
                  </a:cubicBezTo>
                  <a:cubicBezTo>
                    <a:pt x="1146767" y="462212"/>
                    <a:pt x="1159202" y="466724"/>
                    <a:pt x="1180032" y="414654"/>
                  </a:cubicBezTo>
                  <a:cubicBezTo>
                    <a:pt x="1190178" y="389290"/>
                    <a:pt x="1189559" y="358761"/>
                    <a:pt x="1205950" y="336907"/>
                  </a:cubicBezTo>
                  <a:cubicBezTo>
                    <a:pt x="1252157" y="275301"/>
                    <a:pt x="1229554" y="300346"/>
                    <a:pt x="1270744" y="259159"/>
                  </a:cubicBezTo>
                  <a:cubicBezTo>
                    <a:pt x="1295970" y="183481"/>
                    <a:pt x="1263964" y="252979"/>
                    <a:pt x="1322578" y="194369"/>
                  </a:cubicBezTo>
                  <a:cubicBezTo>
                    <a:pt x="1408970" y="107982"/>
                    <a:pt x="1283702" y="198689"/>
                    <a:pt x="1387372" y="129579"/>
                  </a:cubicBezTo>
                  <a:cubicBezTo>
                    <a:pt x="1431061" y="64048"/>
                    <a:pt x="1389572" y="109042"/>
                    <a:pt x="1452166" y="77747"/>
                  </a:cubicBezTo>
                  <a:cubicBezTo>
                    <a:pt x="1466096" y="70782"/>
                    <a:pt x="1477112" y="58796"/>
                    <a:pt x="1491042" y="51831"/>
                  </a:cubicBezTo>
                  <a:cubicBezTo>
                    <a:pt x="1511760" y="41473"/>
                    <a:pt x="1562372" y="31453"/>
                    <a:pt x="1581753" y="25916"/>
                  </a:cubicBezTo>
                  <a:cubicBezTo>
                    <a:pt x="1674983" y="-719"/>
                    <a:pt x="1552732" y="21445"/>
                    <a:pt x="1724299" y="0"/>
                  </a:cubicBezTo>
                  <a:cubicBezTo>
                    <a:pt x="1849567" y="4319"/>
                    <a:pt x="1974989" y="5376"/>
                    <a:pt x="2100102" y="12958"/>
                  </a:cubicBezTo>
                  <a:cubicBezTo>
                    <a:pt x="2117879" y="14035"/>
                    <a:pt x="2134551" y="22053"/>
                    <a:pt x="2151937" y="25916"/>
                  </a:cubicBezTo>
                  <a:cubicBezTo>
                    <a:pt x="2173438" y="30694"/>
                    <a:pt x="2195362" y="33532"/>
                    <a:pt x="2216730" y="38873"/>
                  </a:cubicBezTo>
                  <a:cubicBezTo>
                    <a:pt x="2229982" y="42186"/>
                    <a:pt x="2242355" y="48518"/>
                    <a:pt x="2255607" y="51831"/>
                  </a:cubicBezTo>
                  <a:cubicBezTo>
                    <a:pt x="2276975" y="57173"/>
                    <a:pt x="2298899" y="60011"/>
                    <a:pt x="2320400" y="64789"/>
                  </a:cubicBezTo>
                  <a:cubicBezTo>
                    <a:pt x="2337786" y="68652"/>
                    <a:pt x="2354957" y="73428"/>
                    <a:pt x="2372235" y="77747"/>
                  </a:cubicBezTo>
                  <a:cubicBezTo>
                    <a:pt x="2404461" y="99230"/>
                    <a:pt x="2425366" y="115487"/>
                    <a:pt x="2462946" y="129579"/>
                  </a:cubicBezTo>
                  <a:cubicBezTo>
                    <a:pt x="2479622" y="135832"/>
                    <a:pt x="2498105" y="136284"/>
                    <a:pt x="2514781" y="142537"/>
                  </a:cubicBezTo>
                  <a:cubicBezTo>
                    <a:pt x="2532869" y="149319"/>
                    <a:pt x="2548860" y="160844"/>
                    <a:pt x="2566616" y="168453"/>
                  </a:cubicBezTo>
                  <a:cubicBezTo>
                    <a:pt x="2579171" y="173834"/>
                    <a:pt x="2593274" y="175303"/>
                    <a:pt x="2605492" y="181411"/>
                  </a:cubicBezTo>
                  <a:cubicBezTo>
                    <a:pt x="2668913" y="213120"/>
                    <a:pt x="2622075" y="197087"/>
                    <a:pt x="2670286" y="233243"/>
                  </a:cubicBezTo>
                  <a:cubicBezTo>
                    <a:pt x="2695205" y="251931"/>
                    <a:pt x="2726012" y="263051"/>
                    <a:pt x="2748038" y="285075"/>
                  </a:cubicBezTo>
                  <a:cubicBezTo>
                    <a:pt x="2784969" y="322003"/>
                    <a:pt x="2763790" y="304214"/>
                    <a:pt x="2812832" y="336907"/>
                  </a:cubicBezTo>
                  <a:cubicBezTo>
                    <a:pt x="2817151" y="349865"/>
                    <a:pt x="2818762" y="364068"/>
                    <a:pt x="2825790" y="375780"/>
                  </a:cubicBezTo>
                  <a:cubicBezTo>
                    <a:pt x="2871841" y="452526"/>
                    <a:pt x="2849756" y="318090"/>
                    <a:pt x="2903543" y="479444"/>
                  </a:cubicBezTo>
                  <a:cubicBezTo>
                    <a:pt x="2915063" y="514003"/>
                    <a:pt x="2935891" y="569860"/>
                    <a:pt x="2942419" y="609024"/>
                  </a:cubicBezTo>
                  <a:cubicBezTo>
                    <a:pt x="2948144" y="643373"/>
                    <a:pt x="2951058" y="678133"/>
                    <a:pt x="2955378" y="712687"/>
                  </a:cubicBezTo>
                  <a:cubicBezTo>
                    <a:pt x="2951058" y="773158"/>
                    <a:pt x="2951413" y="834145"/>
                    <a:pt x="2942419" y="894099"/>
                  </a:cubicBezTo>
                  <a:cubicBezTo>
                    <a:pt x="2938366" y="921115"/>
                    <a:pt x="2925141" y="945931"/>
                    <a:pt x="2916502" y="971847"/>
                  </a:cubicBezTo>
                  <a:cubicBezTo>
                    <a:pt x="2912183" y="984805"/>
                    <a:pt x="2913202" y="1001062"/>
                    <a:pt x="2903543" y="1010720"/>
                  </a:cubicBezTo>
                  <a:cubicBezTo>
                    <a:pt x="2840963" y="1073295"/>
                    <a:pt x="2917098" y="993778"/>
                    <a:pt x="2851708" y="1075510"/>
                  </a:cubicBezTo>
                  <a:cubicBezTo>
                    <a:pt x="2844076" y="1085050"/>
                    <a:pt x="2833612" y="1092041"/>
                    <a:pt x="2825790" y="1101426"/>
                  </a:cubicBezTo>
                  <a:cubicBezTo>
                    <a:pt x="2811963" y="1118017"/>
                    <a:pt x="2800970" y="1136861"/>
                    <a:pt x="2786914" y="1153258"/>
                  </a:cubicBezTo>
                  <a:cubicBezTo>
                    <a:pt x="2736544" y="1212020"/>
                    <a:pt x="2763695" y="1174424"/>
                    <a:pt x="2709162" y="1218048"/>
                  </a:cubicBezTo>
                  <a:cubicBezTo>
                    <a:pt x="2699622" y="1225680"/>
                    <a:pt x="2692784" y="1236332"/>
                    <a:pt x="2683244" y="1243964"/>
                  </a:cubicBezTo>
                  <a:cubicBezTo>
                    <a:pt x="2581223" y="1325576"/>
                    <a:pt x="2716684" y="1207123"/>
                    <a:pt x="2592533" y="1295796"/>
                  </a:cubicBezTo>
                  <a:cubicBezTo>
                    <a:pt x="2577620" y="1306447"/>
                    <a:pt x="2567736" y="1322938"/>
                    <a:pt x="2553657" y="1334669"/>
                  </a:cubicBezTo>
                  <a:cubicBezTo>
                    <a:pt x="2498057" y="1380999"/>
                    <a:pt x="2527530" y="1337513"/>
                    <a:pt x="2475905" y="1399459"/>
                  </a:cubicBezTo>
                  <a:cubicBezTo>
                    <a:pt x="2421910" y="1464249"/>
                    <a:pt x="2482383" y="1416737"/>
                    <a:pt x="2411111" y="1464249"/>
                  </a:cubicBezTo>
                  <a:cubicBezTo>
                    <a:pt x="2406792" y="1477207"/>
                    <a:pt x="2405730" y="1491758"/>
                    <a:pt x="2398153" y="1503123"/>
                  </a:cubicBezTo>
                  <a:cubicBezTo>
                    <a:pt x="2387987" y="1518371"/>
                    <a:pt x="2371203" y="1528083"/>
                    <a:pt x="2359276" y="1541997"/>
                  </a:cubicBezTo>
                  <a:cubicBezTo>
                    <a:pt x="2345220" y="1558394"/>
                    <a:pt x="2332786" y="1576136"/>
                    <a:pt x="2320400" y="1593829"/>
                  </a:cubicBezTo>
                  <a:cubicBezTo>
                    <a:pt x="2302537" y="1619345"/>
                    <a:pt x="2268565" y="1671576"/>
                    <a:pt x="2268565" y="1671576"/>
                  </a:cubicBezTo>
                  <a:cubicBezTo>
                    <a:pt x="2235997" y="1769279"/>
                    <a:pt x="2279928" y="1648854"/>
                    <a:pt x="2229689" y="1749324"/>
                  </a:cubicBezTo>
                  <a:cubicBezTo>
                    <a:pt x="2223580" y="1761541"/>
                    <a:pt x="2222839" y="1775981"/>
                    <a:pt x="2216730" y="1788198"/>
                  </a:cubicBezTo>
                  <a:cubicBezTo>
                    <a:pt x="2209765" y="1802127"/>
                    <a:pt x="2197138" y="1812841"/>
                    <a:pt x="2190813" y="1827072"/>
                  </a:cubicBezTo>
                  <a:cubicBezTo>
                    <a:pt x="2179718" y="1852035"/>
                    <a:pt x="2180050" y="1882091"/>
                    <a:pt x="2164896" y="1904820"/>
                  </a:cubicBezTo>
                  <a:cubicBezTo>
                    <a:pt x="2156257" y="1917778"/>
                    <a:pt x="2145304" y="1929463"/>
                    <a:pt x="2138978" y="1943694"/>
                  </a:cubicBezTo>
                  <a:cubicBezTo>
                    <a:pt x="2127883" y="1968657"/>
                    <a:pt x="2121700" y="1995525"/>
                    <a:pt x="2113061" y="2021441"/>
                  </a:cubicBezTo>
                  <a:lnTo>
                    <a:pt x="2087143" y="2099189"/>
                  </a:lnTo>
                  <a:cubicBezTo>
                    <a:pt x="2082823" y="2112147"/>
                    <a:pt x="2077497" y="2124812"/>
                    <a:pt x="2074184" y="2138063"/>
                  </a:cubicBezTo>
                  <a:cubicBezTo>
                    <a:pt x="2069865" y="2155340"/>
                    <a:pt x="2066344" y="2172837"/>
                    <a:pt x="2061226" y="2189895"/>
                  </a:cubicBezTo>
                  <a:cubicBezTo>
                    <a:pt x="2053376" y="2216061"/>
                    <a:pt x="2043947" y="2241727"/>
                    <a:pt x="2035308" y="2267643"/>
                  </a:cubicBezTo>
                  <a:cubicBezTo>
                    <a:pt x="2030989" y="2280601"/>
                    <a:pt x="2025663" y="2293265"/>
                    <a:pt x="2022350" y="2306516"/>
                  </a:cubicBezTo>
                  <a:cubicBezTo>
                    <a:pt x="2013711" y="2341071"/>
                    <a:pt x="2003418" y="2375253"/>
                    <a:pt x="1996432" y="2410180"/>
                  </a:cubicBezTo>
                  <a:cubicBezTo>
                    <a:pt x="1989036" y="2447156"/>
                    <a:pt x="1981492" y="2490215"/>
                    <a:pt x="1970515" y="2526802"/>
                  </a:cubicBezTo>
                  <a:cubicBezTo>
                    <a:pt x="1962665" y="2552968"/>
                    <a:pt x="1953236" y="2578633"/>
                    <a:pt x="1944597" y="2604549"/>
                  </a:cubicBezTo>
                  <a:cubicBezTo>
                    <a:pt x="1940277" y="2617507"/>
                    <a:pt x="1937747" y="2631206"/>
                    <a:pt x="1931638" y="2643423"/>
                  </a:cubicBezTo>
                  <a:cubicBezTo>
                    <a:pt x="1922999" y="2660700"/>
                    <a:pt x="1913331" y="2677500"/>
                    <a:pt x="1905721" y="2695255"/>
                  </a:cubicBezTo>
                  <a:cubicBezTo>
                    <a:pt x="1892402" y="2726331"/>
                    <a:pt x="1889201" y="2753073"/>
                    <a:pt x="1879804" y="2785961"/>
                  </a:cubicBezTo>
                  <a:cubicBezTo>
                    <a:pt x="1876051" y="2799094"/>
                    <a:pt x="1870598" y="2811702"/>
                    <a:pt x="1866845" y="2824835"/>
                  </a:cubicBezTo>
                  <a:cubicBezTo>
                    <a:pt x="1861952" y="2841959"/>
                    <a:pt x="1858779" y="2859543"/>
                    <a:pt x="1853886" y="2876667"/>
                  </a:cubicBezTo>
                  <a:cubicBezTo>
                    <a:pt x="1850133" y="2889800"/>
                    <a:pt x="1844240" y="2902289"/>
                    <a:pt x="1840927" y="2915540"/>
                  </a:cubicBezTo>
                  <a:cubicBezTo>
                    <a:pt x="1835585" y="2936907"/>
                    <a:pt x="1832288" y="2958733"/>
                    <a:pt x="1827969" y="2980330"/>
                  </a:cubicBezTo>
                  <a:cubicBezTo>
                    <a:pt x="1833753" y="3032389"/>
                    <a:pt x="1841555" y="3150038"/>
                    <a:pt x="1866845" y="3200616"/>
                  </a:cubicBezTo>
                  <a:cubicBezTo>
                    <a:pt x="1898871" y="3264664"/>
                    <a:pt x="1886653" y="3234122"/>
                    <a:pt x="1905721" y="3291321"/>
                  </a:cubicBezTo>
                  <a:cubicBezTo>
                    <a:pt x="1904803" y="3302336"/>
                    <a:pt x="1905749" y="3438992"/>
                    <a:pt x="1879804" y="3485691"/>
                  </a:cubicBezTo>
                  <a:cubicBezTo>
                    <a:pt x="1864677" y="3512918"/>
                    <a:pt x="1857518" y="3553589"/>
                    <a:pt x="1827969" y="3563438"/>
                  </a:cubicBezTo>
                  <a:lnTo>
                    <a:pt x="1672464" y="3615270"/>
                  </a:lnTo>
                  <a:cubicBezTo>
                    <a:pt x="1659505" y="3619589"/>
                    <a:pt x="1644954" y="3620651"/>
                    <a:pt x="1633588" y="3628228"/>
                  </a:cubicBezTo>
                  <a:cubicBezTo>
                    <a:pt x="1571911" y="3669344"/>
                    <a:pt x="1618950" y="3644282"/>
                    <a:pt x="1542877" y="3667102"/>
                  </a:cubicBezTo>
                  <a:cubicBezTo>
                    <a:pt x="1516710" y="3674952"/>
                    <a:pt x="1491042" y="3684379"/>
                    <a:pt x="1465124" y="3693018"/>
                  </a:cubicBezTo>
                  <a:cubicBezTo>
                    <a:pt x="1452165" y="3697337"/>
                    <a:pt x="1439500" y="3702663"/>
                    <a:pt x="1426248" y="3705976"/>
                  </a:cubicBezTo>
                  <a:cubicBezTo>
                    <a:pt x="1347909" y="3725560"/>
                    <a:pt x="1391309" y="3713302"/>
                    <a:pt x="1296661" y="3744850"/>
                  </a:cubicBezTo>
                  <a:lnTo>
                    <a:pt x="1257785" y="3757808"/>
                  </a:lnTo>
                  <a:lnTo>
                    <a:pt x="1218909" y="3770766"/>
                  </a:lnTo>
                  <a:cubicBezTo>
                    <a:pt x="1133715" y="3855954"/>
                    <a:pt x="1293931" y="3703476"/>
                    <a:pt x="1115239" y="3822598"/>
                  </a:cubicBezTo>
                  <a:cubicBezTo>
                    <a:pt x="1003837" y="3896862"/>
                    <a:pt x="1144780" y="3807830"/>
                    <a:pt x="1037486" y="3861472"/>
                  </a:cubicBezTo>
                  <a:cubicBezTo>
                    <a:pt x="1008361" y="3876033"/>
                    <a:pt x="980206" y="3901696"/>
                    <a:pt x="959734" y="3926261"/>
                  </a:cubicBezTo>
                  <a:cubicBezTo>
                    <a:pt x="878004" y="4024332"/>
                    <a:pt x="983297" y="3915658"/>
                    <a:pt x="907899" y="3991051"/>
                  </a:cubicBezTo>
                  <a:cubicBezTo>
                    <a:pt x="903580" y="4008328"/>
                    <a:pt x="900059" y="4025825"/>
                    <a:pt x="894941" y="4042883"/>
                  </a:cubicBezTo>
                  <a:cubicBezTo>
                    <a:pt x="887091" y="4069049"/>
                    <a:pt x="869023" y="4120631"/>
                    <a:pt x="869023" y="4120631"/>
                  </a:cubicBezTo>
                  <a:cubicBezTo>
                    <a:pt x="864703" y="4155185"/>
                    <a:pt x="857848" y="4189516"/>
                    <a:pt x="856064" y="4224294"/>
                  </a:cubicBezTo>
                  <a:cubicBezTo>
                    <a:pt x="847004" y="4400954"/>
                    <a:pt x="875006" y="4528305"/>
                    <a:pt x="830147" y="4677823"/>
                  </a:cubicBezTo>
                  <a:cubicBezTo>
                    <a:pt x="822297" y="4703989"/>
                    <a:pt x="819383" y="4732841"/>
                    <a:pt x="804229" y="4755571"/>
                  </a:cubicBezTo>
                  <a:cubicBezTo>
                    <a:pt x="745618" y="4843483"/>
                    <a:pt x="774420" y="4811294"/>
                    <a:pt x="726477" y="4859234"/>
                  </a:cubicBezTo>
                  <a:cubicBezTo>
                    <a:pt x="717838" y="4876511"/>
                    <a:pt x="714219" y="4897407"/>
                    <a:pt x="700560" y="4911066"/>
                  </a:cubicBezTo>
                  <a:cubicBezTo>
                    <a:pt x="690901" y="4920725"/>
                    <a:pt x="674239" y="4918643"/>
                    <a:pt x="661683" y="4924024"/>
                  </a:cubicBezTo>
                  <a:cubicBezTo>
                    <a:pt x="566811" y="4964681"/>
                    <a:pt x="653583" y="4939007"/>
                    <a:pt x="558014" y="4962898"/>
                  </a:cubicBezTo>
                  <a:cubicBezTo>
                    <a:pt x="467303" y="4958579"/>
                    <a:pt x="376139" y="4959968"/>
                    <a:pt x="285880" y="4949940"/>
                  </a:cubicBezTo>
                  <a:cubicBezTo>
                    <a:pt x="258728" y="4946923"/>
                    <a:pt x="234045" y="4932663"/>
                    <a:pt x="208128" y="4924024"/>
                  </a:cubicBezTo>
                  <a:cubicBezTo>
                    <a:pt x="152356" y="4905434"/>
                    <a:pt x="182504" y="4914379"/>
                    <a:pt x="117417" y="4898108"/>
                  </a:cubicBezTo>
                  <a:cubicBezTo>
                    <a:pt x="-2253" y="4818332"/>
                    <a:pt x="144960" y="4920139"/>
                    <a:pt x="52623" y="4846276"/>
                  </a:cubicBezTo>
                  <a:cubicBezTo>
                    <a:pt x="40461" y="4836548"/>
                    <a:pt x="26706" y="4828999"/>
                    <a:pt x="13747" y="4820361"/>
                  </a:cubicBezTo>
                  <a:cubicBezTo>
                    <a:pt x="9428" y="4803084"/>
                    <a:pt x="789" y="4786338"/>
                    <a:pt x="789" y="4768529"/>
                  </a:cubicBezTo>
                  <a:cubicBezTo>
                    <a:pt x="789" y="4729416"/>
                    <a:pt x="-4797" y="4686345"/>
                    <a:pt x="13747" y="4651907"/>
                  </a:cubicBezTo>
                  <a:cubicBezTo>
                    <a:pt x="48003" y="4588293"/>
                    <a:pt x="120036" y="4606968"/>
                    <a:pt x="169252" y="4574159"/>
                  </a:cubicBezTo>
                  <a:lnTo>
                    <a:pt x="208128" y="4548243"/>
                  </a:lnTo>
                  <a:cubicBezTo>
                    <a:pt x="249843" y="4423109"/>
                    <a:pt x="182951" y="4617660"/>
                    <a:pt x="247004" y="4457538"/>
                  </a:cubicBezTo>
                  <a:cubicBezTo>
                    <a:pt x="257150" y="4432174"/>
                    <a:pt x="264283" y="4405706"/>
                    <a:pt x="272922" y="4379790"/>
                  </a:cubicBezTo>
                  <a:cubicBezTo>
                    <a:pt x="277242" y="4366832"/>
                    <a:pt x="282567" y="4354167"/>
                    <a:pt x="285880" y="4340916"/>
                  </a:cubicBezTo>
                  <a:cubicBezTo>
                    <a:pt x="290200" y="4323639"/>
                    <a:pt x="293721" y="4306142"/>
                    <a:pt x="298839" y="4289084"/>
                  </a:cubicBezTo>
                  <a:cubicBezTo>
                    <a:pt x="306689" y="4262918"/>
                    <a:pt x="316118" y="4237252"/>
                    <a:pt x="324757" y="4211336"/>
                  </a:cubicBezTo>
                  <a:lnTo>
                    <a:pt x="337715" y="4172463"/>
                  </a:lnTo>
                  <a:cubicBezTo>
                    <a:pt x="342035" y="4137908"/>
                    <a:pt x="347657" y="4103492"/>
                    <a:pt x="350674" y="4068799"/>
                  </a:cubicBezTo>
                  <a:cubicBezTo>
                    <a:pt x="356300" y="4004109"/>
                    <a:pt x="357171" y="3939041"/>
                    <a:pt x="363633" y="3874429"/>
                  </a:cubicBezTo>
                  <a:cubicBezTo>
                    <a:pt x="371593" y="3794840"/>
                    <a:pt x="374389" y="3831406"/>
                    <a:pt x="389550" y="3770766"/>
                  </a:cubicBezTo>
                  <a:cubicBezTo>
                    <a:pt x="394892" y="3749399"/>
                    <a:pt x="396714" y="3727224"/>
                    <a:pt x="402509" y="3705976"/>
                  </a:cubicBezTo>
                  <a:cubicBezTo>
                    <a:pt x="402514" y="3705957"/>
                    <a:pt x="434902" y="3608800"/>
                    <a:pt x="441385" y="3589354"/>
                  </a:cubicBezTo>
                  <a:lnTo>
                    <a:pt x="480261" y="3472733"/>
                  </a:lnTo>
                  <a:cubicBezTo>
                    <a:pt x="484581" y="3459775"/>
                    <a:pt x="483561" y="3443517"/>
                    <a:pt x="493220" y="3433859"/>
                  </a:cubicBezTo>
                  <a:lnTo>
                    <a:pt x="519138" y="3407943"/>
                  </a:lnTo>
                  <a:lnTo>
                    <a:pt x="545055" y="3330195"/>
                  </a:lnTo>
                  <a:cubicBezTo>
                    <a:pt x="549375" y="3317237"/>
                    <a:pt x="550437" y="3302686"/>
                    <a:pt x="558014" y="3291321"/>
                  </a:cubicBezTo>
                  <a:cubicBezTo>
                    <a:pt x="566653" y="3278363"/>
                    <a:pt x="577606" y="3266678"/>
                    <a:pt x="583931" y="3252447"/>
                  </a:cubicBezTo>
                  <a:cubicBezTo>
                    <a:pt x="634671" y="3138289"/>
                    <a:pt x="577768" y="3206779"/>
                    <a:pt x="648725" y="3135826"/>
                  </a:cubicBezTo>
                  <a:cubicBezTo>
                    <a:pt x="653044" y="3122868"/>
                    <a:pt x="654655" y="3108664"/>
                    <a:pt x="661683" y="3096952"/>
                  </a:cubicBezTo>
                  <a:cubicBezTo>
                    <a:pt x="667969" y="3086476"/>
                    <a:pt x="682137" y="3081963"/>
                    <a:pt x="687601" y="3071036"/>
                  </a:cubicBezTo>
                  <a:cubicBezTo>
                    <a:pt x="699819" y="3046602"/>
                    <a:pt x="704879" y="3019204"/>
                    <a:pt x="713518" y="2993288"/>
                  </a:cubicBezTo>
                  <a:cubicBezTo>
                    <a:pt x="717838" y="2980330"/>
                    <a:pt x="718900" y="2965779"/>
                    <a:pt x="726477" y="2954414"/>
                  </a:cubicBezTo>
                  <a:lnTo>
                    <a:pt x="752395" y="2915540"/>
                  </a:lnTo>
                  <a:cubicBezTo>
                    <a:pt x="795946" y="2784890"/>
                    <a:pt x="729494" y="2987554"/>
                    <a:pt x="778312" y="2824835"/>
                  </a:cubicBezTo>
                  <a:cubicBezTo>
                    <a:pt x="786162" y="2798669"/>
                    <a:pt x="795590" y="2773003"/>
                    <a:pt x="804229" y="2747087"/>
                  </a:cubicBezTo>
                  <a:lnTo>
                    <a:pt x="817188" y="2708213"/>
                  </a:lnTo>
                  <a:cubicBezTo>
                    <a:pt x="821508" y="2695255"/>
                    <a:pt x="822570" y="2680704"/>
                    <a:pt x="830147" y="2669339"/>
                  </a:cubicBezTo>
                  <a:lnTo>
                    <a:pt x="856064" y="2630465"/>
                  </a:lnTo>
                  <a:cubicBezTo>
                    <a:pt x="862640" y="2604162"/>
                    <a:pt x="870827" y="2565786"/>
                    <a:pt x="881982" y="2539760"/>
                  </a:cubicBezTo>
                  <a:cubicBezTo>
                    <a:pt x="889592" y="2522005"/>
                    <a:pt x="899260" y="2505205"/>
                    <a:pt x="907899" y="2487928"/>
                  </a:cubicBezTo>
                  <a:cubicBezTo>
                    <a:pt x="914853" y="2453158"/>
                    <a:pt x="927986" y="2373571"/>
                    <a:pt x="946775" y="2345390"/>
                  </a:cubicBezTo>
                  <a:cubicBezTo>
                    <a:pt x="955414" y="2332432"/>
                    <a:pt x="966367" y="2320747"/>
                    <a:pt x="972693" y="2306516"/>
                  </a:cubicBezTo>
                  <a:cubicBezTo>
                    <a:pt x="1020343" y="2199311"/>
                    <a:pt x="971301" y="2256076"/>
                    <a:pt x="1024528" y="2202853"/>
                  </a:cubicBezTo>
                  <a:cubicBezTo>
                    <a:pt x="1055370" y="2110330"/>
                    <a:pt x="1035291" y="2147834"/>
                    <a:pt x="1076363" y="2086231"/>
                  </a:cubicBezTo>
                  <a:cubicBezTo>
                    <a:pt x="1080682" y="2073273"/>
                    <a:pt x="1082293" y="2059069"/>
                    <a:pt x="1089321" y="2047357"/>
                  </a:cubicBezTo>
                  <a:cubicBezTo>
                    <a:pt x="1095607" y="2036881"/>
                    <a:pt x="1109775" y="2032368"/>
                    <a:pt x="1115239" y="2021441"/>
                  </a:cubicBezTo>
                  <a:cubicBezTo>
                    <a:pt x="1123204" y="2005512"/>
                    <a:pt x="1121182" y="1985978"/>
                    <a:pt x="1128198" y="1969609"/>
                  </a:cubicBezTo>
                  <a:cubicBezTo>
                    <a:pt x="1134333" y="1955295"/>
                    <a:pt x="1145476" y="1943694"/>
                    <a:pt x="1154115" y="1930736"/>
                  </a:cubicBezTo>
                  <a:cubicBezTo>
                    <a:pt x="1188395" y="1793628"/>
                    <a:pt x="1141854" y="1955082"/>
                    <a:pt x="1192991" y="1840030"/>
                  </a:cubicBezTo>
                  <a:cubicBezTo>
                    <a:pt x="1204086" y="1815067"/>
                    <a:pt x="1210270" y="1788198"/>
                    <a:pt x="1218909" y="1762282"/>
                  </a:cubicBezTo>
                  <a:cubicBezTo>
                    <a:pt x="1223229" y="1749324"/>
                    <a:pt x="1222208" y="1733066"/>
                    <a:pt x="1231867" y="1723408"/>
                  </a:cubicBezTo>
                  <a:lnTo>
                    <a:pt x="1257785" y="1697492"/>
                  </a:lnTo>
                  <a:cubicBezTo>
                    <a:pt x="1277369" y="1619160"/>
                    <a:pt x="1265113" y="1662552"/>
                    <a:pt x="1296661" y="1567913"/>
                  </a:cubicBezTo>
                  <a:cubicBezTo>
                    <a:pt x="1300981" y="1554955"/>
                    <a:pt x="1302043" y="1540404"/>
                    <a:pt x="1309620" y="1529039"/>
                  </a:cubicBezTo>
                  <a:cubicBezTo>
                    <a:pt x="1318259" y="1516081"/>
                    <a:pt x="1329212" y="1504396"/>
                    <a:pt x="1335537" y="1490165"/>
                  </a:cubicBezTo>
                  <a:cubicBezTo>
                    <a:pt x="1346632" y="1465202"/>
                    <a:pt x="1352816" y="1438333"/>
                    <a:pt x="1361455" y="1412417"/>
                  </a:cubicBezTo>
                  <a:lnTo>
                    <a:pt x="1387372" y="1334669"/>
                  </a:lnTo>
                  <a:lnTo>
                    <a:pt x="1400331" y="1308754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192092" y="1655524"/>
              <a:ext cx="155505" cy="249478"/>
            </a:xfrm>
            <a:custGeom>
              <a:avLst/>
              <a:gdLst>
                <a:gd name="connsiteX0" fmla="*/ 103670 w 155505"/>
                <a:gd name="connsiteY0" fmla="*/ 249296 h 249478"/>
                <a:gd name="connsiteX1" fmla="*/ 38876 w 155505"/>
                <a:gd name="connsiteY1" fmla="*/ 236338 h 249478"/>
                <a:gd name="connsiteX2" fmla="*/ 0 w 155505"/>
                <a:gd name="connsiteY2" fmla="*/ 119716 h 249478"/>
                <a:gd name="connsiteX3" fmla="*/ 12959 w 155505"/>
                <a:gd name="connsiteY3" fmla="*/ 16053 h 249478"/>
                <a:gd name="connsiteX4" fmla="*/ 51835 w 155505"/>
                <a:gd name="connsiteY4" fmla="*/ 3095 h 249478"/>
                <a:gd name="connsiteX5" fmla="*/ 129587 w 155505"/>
                <a:gd name="connsiteY5" fmla="*/ 158590 h 249478"/>
                <a:gd name="connsiteX6" fmla="*/ 142546 w 155505"/>
                <a:gd name="connsiteY6" fmla="*/ 197464 h 249478"/>
                <a:gd name="connsiteX7" fmla="*/ 155505 w 155505"/>
                <a:gd name="connsiteY7" fmla="*/ 236338 h 249478"/>
                <a:gd name="connsiteX8" fmla="*/ 103670 w 155505"/>
                <a:gd name="connsiteY8" fmla="*/ 249296 h 249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05" h="249478">
                  <a:moveTo>
                    <a:pt x="103670" y="249296"/>
                  </a:moveTo>
                  <a:cubicBezTo>
                    <a:pt x="84232" y="249296"/>
                    <a:pt x="58000" y="247265"/>
                    <a:pt x="38876" y="236338"/>
                  </a:cubicBezTo>
                  <a:cubicBezTo>
                    <a:pt x="5311" y="217159"/>
                    <a:pt x="3834" y="142720"/>
                    <a:pt x="0" y="119716"/>
                  </a:cubicBezTo>
                  <a:cubicBezTo>
                    <a:pt x="4320" y="85162"/>
                    <a:pt x="-1185" y="47875"/>
                    <a:pt x="12959" y="16053"/>
                  </a:cubicBezTo>
                  <a:cubicBezTo>
                    <a:pt x="18507" y="3571"/>
                    <a:pt x="40720" y="-4844"/>
                    <a:pt x="51835" y="3095"/>
                  </a:cubicBezTo>
                  <a:cubicBezTo>
                    <a:pt x="95797" y="34495"/>
                    <a:pt x="114015" y="111877"/>
                    <a:pt x="129587" y="158590"/>
                  </a:cubicBezTo>
                  <a:lnTo>
                    <a:pt x="142546" y="197464"/>
                  </a:lnTo>
                  <a:lnTo>
                    <a:pt x="155505" y="236338"/>
                  </a:lnTo>
                  <a:cubicBezTo>
                    <a:pt x="108433" y="252028"/>
                    <a:pt x="123108" y="249296"/>
                    <a:pt x="103670" y="249296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27353" y="651755"/>
              <a:ext cx="2242034" cy="621982"/>
            </a:xfrm>
            <a:custGeom>
              <a:avLst/>
              <a:gdLst>
                <a:gd name="connsiteX0" fmla="*/ 129588 w 2242034"/>
                <a:gd name="connsiteY0" fmla="*/ 544234 h 621982"/>
                <a:gd name="connsiteX1" fmla="*/ 90711 w 2242034"/>
                <a:gd name="connsiteY1" fmla="*/ 453529 h 621982"/>
                <a:gd name="connsiteX2" fmla="*/ 51835 w 2242034"/>
                <a:gd name="connsiteY2" fmla="*/ 388739 h 621982"/>
                <a:gd name="connsiteX3" fmla="*/ 38877 w 2242034"/>
                <a:gd name="connsiteY3" fmla="*/ 349865 h 621982"/>
                <a:gd name="connsiteX4" fmla="*/ 0 w 2242034"/>
                <a:gd name="connsiteY4" fmla="*/ 285075 h 621982"/>
                <a:gd name="connsiteX5" fmla="*/ 64794 w 2242034"/>
                <a:gd name="connsiteY5" fmla="*/ 233243 h 621982"/>
                <a:gd name="connsiteX6" fmla="*/ 103670 w 2242034"/>
                <a:gd name="connsiteY6" fmla="*/ 207327 h 621982"/>
                <a:gd name="connsiteX7" fmla="*/ 129588 w 2242034"/>
                <a:gd name="connsiteY7" fmla="*/ 181411 h 621982"/>
                <a:gd name="connsiteX8" fmla="*/ 207340 w 2242034"/>
                <a:gd name="connsiteY8" fmla="*/ 155496 h 621982"/>
                <a:gd name="connsiteX9" fmla="*/ 246216 w 2242034"/>
                <a:gd name="connsiteY9" fmla="*/ 142538 h 621982"/>
                <a:gd name="connsiteX10" fmla="*/ 285092 w 2242034"/>
                <a:gd name="connsiteY10" fmla="*/ 129580 h 621982"/>
                <a:gd name="connsiteX11" fmla="*/ 323968 w 2242034"/>
                <a:gd name="connsiteY11" fmla="*/ 116622 h 621982"/>
                <a:gd name="connsiteX12" fmla="*/ 375803 w 2242034"/>
                <a:gd name="connsiteY12" fmla="*/ 103664 h 621982"/>
                <a:gd name="connsiteX13" fmla="*/ 453556 w 2242034"/>
                <a:gd name="connsiteY13" fmla="*/ 77748 h 621982"/>
                <a:gd name="connsiteX14" fmla="*/ 492432 w 2242034"/>
                <a:gd name="connsiteY14" fmla="*/ 64790 h 621982"/>
                <a:gd name="connsiteX15" fmla="*/ 570184 w 2242034"/>
                <a:gd name="connsiteY15" fmla="*/ 51832 h 621982"/>
                <a:gd name="connsiteX16" fmla="*/ 609060 w 2242034"/>
                <a:gd name="connsiteY16" fmla="*/ 38874 h 621982"/>
                <a:gd name="connsiteX17" fmla="*/ 660895 w 2242034"/>
                <a:gd name="connsiteY17" fmla="*/ 25916 h 621982"/>
                <a:gd name="connsiteX18" fmla="*/ 842317 w 2242034"/>
                <a:gd name="connsiteY18" fmla="*/ 0 h 621982"/>
                <a:gd name="connsiteX19" fmla="*/ 1153327 w 2242034"/>
                <a:gd name="connsiteY19" fmla="*/ 12958 h 621982"/>
                <a:gd name="connsiteX20" fmla="*/ 1295873 w 2242034"/>
                <a:gd name="connsiteY20" fmla="*/ 38874 h 621982"/>
                <a:gd name="connsiteX21" fmla="*/ 1386584 w 2242034"/>
                <a:gd name="connsiteY21" fmla="*/ 51832 h 621982"/>
                <a:gd name="connsiteX22" fmla="*/ 1451377 w 2242034"/>
                <a:gd name="connsiteY22" fmla="*/ 64790 h 621982"/>
                <a:gd name="connsiteX23" fmla="*/ 1606882 w 2242034"/>
                <a:gd name="connsiteY23" fmla="*/ 90706 h 621982"/>
                <a:gd name="connsiteX24" fmla="*/ 1645758 w 2242034"/>
                <a:gd name="connsiteY24" fmla="*/ 103664 h 621982"/>
                <a:gd name="connsiteX25" fmla="*/ 1710552 w 2242034"/>
                <a:gd name="connsiteY25" fmla="*/ 116622 h 621982"/>
                <a:gd name="connsiteX26" fmla="*/ 1788304 w 2242034"/>
                <a:gd name="connsiteY26" fmla="*/ 142538 h 621982"/>
                <a:gd name="connsiteX27" fmla="*/ 1827180 w 2242034"/>
                <a:gd name="connsiteY27" fmla="*/ 155496 h 621982"/>
                <a:gd name="connsiteX28" fmla="*/ 1879015 w 2242034"/>
                <a:gd name="connsiteY28" fmla="*/ 168454 h 621982"/>
                <a:gd name="connsiteX29" fmla="*/ 1956768 w 2242034"/>
                <a:gd name="connsiteY29" fmla="*/ 155496 h 621982"/>
                <a:gd name="connsiteX30" fmla="*/ 1995644 w 2242034"/>
                <a:gd name="connsiteY30" fmla="*/ 129580 h 621982"/>
                <a:gd name="connsiteX31" fmla="*/ 2034520 w 2242034"/>
                <a:gd name="connsiteY31" fmla="*/ 116622 h 621982"/>
                <a:gd name="connsiteX32" fmla="*/ 2099314 w 2242034"/>
                <a:gd name="connsiteY32" fmla="*/ 77748 h 621982"/>
                <a:gd name="connsiteX33" fmla="*/ 2138190 w 2242034"/>
                <a:gd name="connsiteY33" fmla="*/ 51832 h 621982"/>
                <a:gd name="connsiteX34" fmla="*/ 2177066 w 2242034"/>
                <a:gd name="connsiteY34" fmla="*/ 38874 h 621982"/>
                <a:gd name="connsiteX35" fmla="*/ 2228901 w 2242034"/>
                <a:gd name="connsiteY35" fmla="*/ 12958 h 621982"/>
                <a:gd name="connsiteX36" fmla="*/ 2241860 w 2242034"/>
                <a:gd name="connsiteY36" fmla="*/ 51832 h 621982"/>
                <a:gd name="connsiteX37" fmla="*/ 2215942 w 2242034"/>
                <a:gd name="connsiteY37" fmla="*/ 349865 h 621982"/>
                <a:gd name="connsiteX38" fmla="*/ 2202983 w 2242034"/>
                <a:gd name="connsiteY38" fmla="*/ 505360 h 621982"/>
                <a:gd name="connsiteX39" fmla="*/ 2164107 w 2242034"/>
                <a:gd name="connsiteY39" fmla="*/ 518318 h 621982"/>
                <a:gd name="connsiteX40" fmla="*/ 2125231 w 2242034"/>
                <a:gd name="connsiteY40" fmla="*/ 544234 h 621982"/>
                <a:gd name="connsiteX41" fmla="*/ 2047479 w 2242034"/>
                <a:gd name="connsiteY41" fmla="*/ 570150 h 621982"/>
                <a:gd name="connsiteX42" fmla="*/ 2008603 w 2242034"/>
                <a:gd name="connsiteY42" fmla="*/ 583108 h 621982"/>
                <a:gd name="connsiteX43" fmla="*/ 1930850 w 2242034"/>
                <a:gd name="connsiteY43" fmla="*/ 609024 h 621982"/>
                <a:gd name="connsiteX44" fmla="*/ 1891974 w 2242034"/>
                <a:gd name="connsiteY44" fmla="*/ 621982 h 621982"/>
                <a:gd name="connsiteX45" fmla="*/ 1840139 w 2242034"/>
                <a:gd name="connsiteY45" fmla="*/ 609024 h 621982"/>
                <a:gd name="connsiteX46" fmla="*/ 1866057 w 2242034"/>
                <a:gd name="connsiteY46" fmla="*/ 505360 h 621982"/>
                <a:gd name="connsiteX47" fmla="*/ 1866057 w 2242034"/>
                <a:gd name="connsiteY47" fmla="*/ 349865 h 621982"/>
                <a:gd name="connsiteX48" fmla="*/ 1762387 w 2242034"/>
                <a:gd name="connsiteY48" fmla="*/ 298033 h 621982"/>
                <a:gd name="connsiteX49" fmla="*/ 1684635 w 2242034"/>
                <a:gd name="connsiteY49" fmla="*/ 272117 h 621982"/>
                <a:gd name="connsiteX50" fmla="*/ 1593923 w 2242034"/>
                <a:gd name="connsiteY50" fmla="*/ 246201 h 621982"/>
                <a:gd name="connsiteX51" fmla="*/ 1490254 w 2242034"/>
                <a:gd name="connsiteY51" fmla="*/ 233243 h 621982"/>
                <a:gd name="connsiteX52" fmla="*/ 1166286 w 2242034"/>
                <a:gd name="connsiteY52" fmla="*/ 246201 h 621982"/>
                <a:gd name="connsiteX53" fmla="*/ 1101492 w 2242034"/>
                <a:gd name="connsiteY53" fmla="*/ 259159 h 621982"/>
                <a:gd name="connsiteX54" fmla="*/ 1023740 w 2242034"/>
                <a:gd name="connsiteY54" fmla="*/ 272117 h 621982"/>
                <a:gd name="connsiteX55" fmla="*/ 751606 w 2242034"/>
                <a:gd name="connsiteY55" fmla="*/ 298033 h 621982"/>
                <a:gd name="connsiteX56" fmla="*/ 634978 w 2242034"/>
                <a:gd name="connsiteY56" fmla="*/ 336907 h 621982"/>
                <a:gd name="connsiteX57" fmla="*/ 596102 w 2242034"/>
                <a:gd name="connsiteY57" fmla="*/ 349865 h 621982"/>
                <a:gd name="connsiteX58" fmla="*/ 557225 w 2242034"/>
                <a:gd name="connsiteY58" fmla="*/ 362823 h 621982"/>
                <a:gd name="connsiteX59" fmla="*/ 466514 w 2242034"/>
                <a:gd name="connsiteY59" fmla="*/ 414655 h 621982"/>
                <a:gd name="connsiteX60" fmla="*/ 427638 w 2242034"/>
                <a:gd name="connsiteY60" fmla="*/ 427613 h 621982"/>
                <a:gd name="connsiteX61" fmla="*/ 349886 w 2242034"/>
                <a:gd name="connsiteY61" fmla="*/ 492403 h 621982"/>
                <a:gd name="connsiteX62" fmla="*/ 272134 w 2242034"/>
                <a:gd name="connsiteY62" fmla="*/ 544234 h 621982"/>
                <a:gd name="connsiteX63" fmla="*/ 207340 w 2242034"/>
                <a:gd name="connsiteY63" fmla="*/ 596066 h 621982"/>
                <a:gd name="connsiteX64" fmla="*/ 142546 w 2242034"/>
                <a:gd name="connsiteY64" fmla="*/ 583108 h 621982"/>
                <a:gd name="connsiteX65" fmla="*/ 116629 w 2242034"/>
                <a:gd name="connsiteY65" fmla="*/ 544234 h 621982"/>
                <a:gd name="connsiteX66" fmla="*/ 103670 w 2242034"/>
                <a:gd name="connsiteY66" fmla="*/ 479445 h 62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242034" h="621982">
                  <a:moveTo>
                    <a:pt x="129588" y="544234"/>
                  </a:moveTo>
                  <a:cubicBezTo>
                    <a:pt x="99272" y="392667"/>
                    <a:pt x="140502" y="536510"/>
                    <a:pt x="90711" y="453529"/>
                  </a:cubicBezTo>
                  <a:cubicBezTo>
                    <a:pt x="40244" y="369422"/>
                    <a:pt x="117506" y="454405"/>
                    <a:pt x="51835" y="388739"/>
                  </a:cubicBezTo>
                  <a:cubicBezTo>
                    <a:pt x="47516" y="375781"/>
                    <a:pt x="45905" y="361577"/>
                    <a:pt x="38877" y="349865"/>
                  </a:cubicBezTo>
                  <a:cubicBezTo>
                    <a:pt x="-14490" y="260925"/>
                    <a:pt x="36712" y="395203"/>
                    <a:pt x="0" y="285075"/>
                  </a:cubicBezTo>
                  <a:cubicBezTo>
                    <a:pt x="43691" y="219544"/>
                    <a:pt x="2201" y="264538"/>
                    <a:pt x="64794" y="233243"/>
                  </a:cubicBezTo>
                  <a:cubicBezTo>
                    <a:pt x="78724" y="226278"/>
                    <a:pt x="91508" y="217056"/>
                    <a:pt x="103670" y="207327"/>
                  </a:cubicBezTo>
                  <a:cubicBezTo>
                    <a:pt x="113210" y="199695"/>
                    <a:pt x="118660" y="186874"/>
                    <a:pt x="129588" y="181411"/>
                  </a:cubicBezTo>
                  <a:cubicBezTo>
                    <a:pt x="154023" y="169194"/>
                    <a:pt x="181423" y="164134"/>
                    <a:pt x="207340" y="155496"/>
                  </a:cubicBezTo>
                  <a:lnTo>
                    <a:pt x="246216" y="142538"/>
                  </a:lnTo>
                  <a:lnTo>
                    <a:pt x="285092" y="129580"/>
                  </a:lnTo>
                  <a:cubicBezTo>
                    <a:pt x="298051" y="125261"/>
                    <a:pt x="310716" y="119935"/>
                    <a:pt x="323968" y="116622"/>
                  </a:cubicBezTo>
                  <a:cubicBezTo>
                    <a:pt x="341246" y="112303"/>
                    <a:pt x="358744" y="108781"/>
                    <a:pt x="375803" y="103664"/>
                  </a:cubicBezTo>
                  <a:cubicBezTo>
                    <a:pt x="401970" y="95814"/>
                    <a:pt x="427638" y="86387"/>
                    <a:pt x="453556" y="77748"/>
                  </a:cubicBezTo>
                  <a:cubicBezTo>
                    <a:pt x="466515" y="73429"/>
                    <a:pt x="478958" y="67036"/>
                    <a:pt x="492432" y="64790"/>
                  </a:cubicBezTo>
                  <a:cubicBezTo>
                    <a:pt x="518349" y="60471"/>
                    <a:pt x="544535" y="57532"/>
                    <a:pt x="570184" y="51832"/>
                  </a:cubicBezTo>
                  <a:cubicBezTo>
                    <a:pt x="583518" y="48869"/>
                    <a:pt x="595926" y="42626"/>
                    <a:pt x="609060" y="38874"/>
                  </a:cubicBezTo>
                  <a:cubicBezTo>
                    <a:pt x="626185" y="33981"/>
                    <a:pt x="643431" y="29409"/>
                    <a:pt x="660895" y="25916"/>
                  </a:cubicBezTo>
                  <a:cubicBezTo>
                    <a:pt x="723173" y="13461"/>
                    <a:pt x="778615" y="7962"/>
                    <a:pt x="842317" y="0"/>
                  </a:cubicBezTo>
                  <a:cubicBezTo>
                    <a:pt x="945987" y="4319"/>
                    <a:pt x="1049797" y="6056"/>
                    <a:pt x="1153327" y="12958"/>
                  </a:cubicBezTo>
                  <a:cubicBezTo>
                    <a:pt x="1189335" y="15358"/>
                    <a:pt x="1258520" y="32649"/>
                    <a:pt x="1295873" y="38874"/>
                  </a:cubicBezTo>
                  <a:cubicBezTo>
                    <a:pt x="1326001" y="43895"/>
                    <a:pt x="1356456" y="46811"/>
                    <a:pt x="1386584" y="51832"/>
                  </a:cubicBezTo>
                  <a:cubicBezTo>
                    <a:pt x="1408310" y="55453"/>
                    <a:pt x="1429651" y="61169"/>
                    <a:pt x="1451377" y="64790"/>
                  </a:cubicBezTo>
                  <a:cubicBezTo>
                    <a:pt x="1517210" y="75761"/>
                    <a:pt x="1545801" y="75436"/>
                    <a:pt x="1606882" y="90706"/>
                  </a:cubicBezTo>
                  <a:cubicBezTo>
                    <a:pt x="1620134" y="94019"/>
                    <a:pt x="1632506" y="100351"/>
                    <a:pt x="1645758" y="103664"/>
                  </a:cubicBezTo>
                  <a:cubicBezTo>
                    <a:pt x="1667126" y="109006"/>
                    <a:pt x="1689302" y="110827"/>
                    <a:pt x="1710552" y="116622"/>
                  </a:cubicBezTo>
                  <a:cubicBezTo>
                    <a:pt x="1736909" y="123810"/>
                    <a:pt x="1762387" y="133899"/>
                    <a:pt x="1788304" y="142538"/>
                  </a:cubicBezTo>
                  <a:cubicBezTo>
                    <a:pt x="1801263" y="146857"/>
                    <a:pt x="1813928" y="152183"/>
                    <a:pt x="1827180" y="155496"/>
                  </a:cubicBezTo>
                  <a:lnTo>
                    <a:pt x="1879015" y="168454"/>
                  </a:lnTo>
                  <a:cubicBezTo>
                    <a:pt x="1904933" y="164135"/>
                    <a:pt x="1931841" y="163804"/>
                    <a:pt x="1956768" y="155496"/>
                  </a:cubicBezTo>
                  <a:cubicBezTo>
                    <a:pt x="1971543" y="150571"/>
                    <a:pt x="1981714" y="136545"/>
                    <a:pt x="1995644" y="129580"/>
                  </a:cubicBezTo>
                  <a:cubicBezTo>
                    <a:pt x="2007862" y="123472"/>
                    <a:pt x="2021561" y="120941"/>
                    <a:pt x="2034520" y="116622"/>
                  </a:cubicBezTo>
                  <a:cubicBezTo>
                    <a:pt x="2085144" y="66002"/>
                    <a:pt x="2032024" y="111391"/>
                    <a:pt x="2099314" y="77748"/>
                  </a:cubicBezTo>
                  <a:cubicBezTo>
                    <a:pt x="2113244" y="70783"/>
                    <a:pt x="2124260" y="58797"/>
                    <a:pt x="2138190" y="51832"/>
                  </a:cubicBezTo>
                  <a:cubicBezTo>
                    <a:pt x="2150408" y="45724"/>
                    <a:pt x="2164511" y="44255"/>
                    <a:pt x="2177066" y="38874"/>
                  </a:cubicBezTo>
                  <a:cubicBezTo>
                    <a:pt x="2194822" y="31265"/>
                    <a:pt x="2211623" y="21597"/>
                    <a:pt x="2228901" y="12958"/>
                  </a:cubicBezTo>
                  <a:cubicBezTo>
                    <a:pt x="2233221" y="25916"/>
                    <a:pt x="2241860" y="38173"/>
                    <a:pt x="2241860" y="51832"/>
                  </a:cubicBezTo>
                  <a:cubicBezTo>
                    <a:pt x="2241860" y="260241"/>
                    <a:pt x="2245823" y="230350"/>
                    <a:pt x="2215942" y="349865"/>
                  </a:cubicBezTo>
                  <a:cubicBezTo>
                    <a:pt x="2211622" y="401697"/>
                    <a:pt x="2218280" y="455649"/>
                    <a:pt x="2202983" y="505360"/>
                  </a:cubicBezTo>
                  <a:cubicBezTo>
                    <a:pt x="2198966" y="518415"/>
                    <a:pt x="2176325" y="512210"/>
                    <a:pt x="2164107" y="518318"/>
                  </a:cubicBezTo>
                  <a:cubicBezTo>
                    <a:pt x="2150177" y="525283"/>
                    <a:pt x="2139463" y="537909"/>
                    <a:pt x="2125231" y="544234"/>
                  </a:cubicBezTo>
                  <a:cubicBezTo>
                    <a:pt x="2100266" y="555329"/>
                    <a:pt x="2073396" y="561511"/>
                    <a:pt x="2047479" y="570150"/>
                  </a:cubicBezTo>
                  <a:lnTo>
                    <a:pt x="2008603" y="583108"/>
                  </a:lnTo>
                  <a:lnTo>
                    <a:pt x="1930850" y="609024"/>
                  </a:lnTo>
                  <a:lnTo>
                    <a:pt x="1891974" y="621982"/>
                  </a:lnTo>
                  <a:cubicBezTo>
                    <a:pt x="1874696" y="617663"/>
                    <a:pt x="1848104" y="624954"/>
                    <a:pt x="1840139" y="609024"/>
                  </a:cubicBezTo>
                  <a:cubicBezTo>
                    <a:pt x="1833884" y="596514"/>
                    <a:pt x="1859710" y="524398"/>
                    <a:pt x="1866057" y="505360"/>
                  </a:cubicBezTo>
                  <a:cubicBezTo>
                    <a:pt x="1874622" y="445406"/>
                    <a:pt x="1890419" y="406706"/>
                    <a:pt x="1866057" y="349865"/>
                  </a:cubicBezTo>
                  <a:cubicBezTo>
                    <a:pt x="1850979" y="314684"/>
                    <a:pt x="1784293" y="305335"/>
                    <a:pt x="1762387" y="298033"/>
                  </a:cubicBezTo>
                  <a:lnTo>
                    <a:pt x="1684635" y="272117"/>
                  </a:lnTo>
                  <a:cubicBezTo>
                    <a:pt x="1653824" y="261847"/>
                    <a:pt x="1626464" y="251624"/>
                    <a:pt x="1593923" y="246201"/>
                  </a:cubicBezTo>
                  <a:cubicBezTo>
                    <a:pt x="1559572" y="240476"/>
                    <a:pt x="1524810" y="237562"/>
                    <a:pt x="1490254" y="233243"/>
                  </a:cubicBezTo>
                  <a:cubicBezTo>
                    <a:pt x="1382265" y="237562"/>
                    <a:pt x="1274122" y="239012"/>
                    <a:pt x="1166286" y="246201"/>
                  </a:cubicBezTo>
                  <a:cubicBezTo>
                    <a:pt x="1144309" y="247666"/>
                    <a:pt x="1123162" y="255219"/>
                    <a:pt x="1101492" y="259159"/>
                  </a:cubicBezTo>
                  <a:cubicBezTo>
                    <a:pt x="1075641" y="263859"/>
                    <a:pt x="1049870" y="269367"/>
                    <a:pt x="1023740" y="272117"/>
                  </a:cubicBezTo>
                  <a:cubicBezTo>
                    <a:pt x="528793" y="324214"/>
                    <a:pt x="1091570" y="255540"/>
                    <a:pt x="751606" y="298033"/>
                  </a:cubicBezTo>
                  <a:lnTo>
                    <a:pt x="634978" y="336907"/>
                  </a:lnTo>
                  <a:lnTo>
                    <a:pt x="596102" y="349865"/>
                  </a:lnTo>
                  <a:lnTo>
                    <a:pt x="557225" y="362823"/>
                  </a:lnTo>
                  <a:cubicBezTo>
                    <a:pt x="518181" y="388851"/>
                    <a:pt x="512550" y="394926"/>
                    <a:pt x="466514" y="414655"/>
                  </a:cubicBezTo>
                  <a:cubicBezTo>
                    <a:pt x="453959" y="420036"/>
                    <a:pt x="439856" y="421505"/>
                    <a:pt x="427638" y="427613"/>
                  </a:cubicBezTo>
                  <a:cubicBezTo>
                    <a:pt x="372069" y="455396"/>
                    <a:pt x="401475" y="452281"/>
                    <a:pt x="349886" y="492403"/>
                  </a:cubicBezTo>
                  <a:cubicBezTo>
                    <a:pt x="325299" y="511525"/>
                    <a:pt x="294160" y="522210"/>
                    <a:pt x="272134" y="544234"/>
                  </a:cubicBezTo>
                  <a:cubicBezTo>
                    <a:pt x="235203" y="581162"/>
                    <a:pt x="256382" y="563373"/>
                    <a:pt x="207340" y="596066"/>
                  </a:cubicBezTo>
                  <a:cubicBezTo>
                    <a:pt x="185742" y="591747"/>
                    <a:pt x="161670" y="594035"/>
                    <a:pt x="142546" y="583108"/>
                  </a:cubicBezTo>
                  <a:cubicBezTo>
                    <a:pt x="129024" y="575382"/>
                    <a:pt x="123594" y="558163"/>
                    <a:pt x="116629" y="544234"/>
                  </a:cubicBezTo>
                  <a:cubicBezTo>
                    <a:pt x="100938" y="512854"/>
                    <a:pt x="103670" y="509097"/>
                    <a:pt x="103670" y="479445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39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4558" y="894099"/>
            <a:ext cx="3136431" cy="4522328"/>
            <a:chOff x="634558" y="894099"/>
            <a:chExt cx="3136431" cy="4522328"/>
          </a:xfrm>
        </p:grpSpPr>
        <p:sp>
          <p:nvSpPr>
            <p:cNvPr id="4" name="Freeform 3"/>
            <p:cNvSpPr/>
            <p:nvPr/>
          </p:nvSpPr>
          <p:spPr>
            <a:xfrm>
              <a:off x="1256997" y="2163979"/>
              <a:ext cx="2332571" cy="3252448"/>
            </a:xfrm>
            <a:custGeom>
              <a:avLst/>
              <a:gdLst>
                <a:gd name="connsiteX0" fmla="*/ 1218120 w 2332571"/>
                <a:gd name="connsiteY0" fmla="*/ 3252448 h 3252448"/>
                <a:gd name="connsiteX1" fmla="*/ 1192203 w 2332571"/>
                <a:gd name="connsiteY1" fmla="*/ 3148784 h 3252448"/>
                <a:gd name="connsiteX2" fmla="*/ 1166286 w 2332571"/>
                <a:gd name="connsiteY2" fmla="*/ 3096952 h 3252448"/>
                <a:gd name="connsiteX3" fmla="*/ 1153327 w 2332571"/>
                <a:gd name="connsiteY3" fmla="*/ 3032162 h 3252448"/>
                <a:gd name="connsiteX4" fmla="*/ 1140368 w 2332571"/>
                <a:gd name="connsiteY4" fmla="*/ 2993288 h 3252448"/>
                <a:gd name="connsiteX5" fmla="*/ 1127409 w 2332571"/>
                <a:gd name="connsiteY5" fmla="*/ 2902583 h 3252448"/>
                <a:gd name="connsiteX6" fmla="*/ 1088533 w 2332571"/>
                <a:gd name="connsiteY6" fmla="*/ 2760045 h 3252448"/>
                <a:gd name="connsiteX7" fmla="*/ 1062616 w 2332571"/>
                <a:gd name="connsiteY7" fmla="*/ 2682297 h 3252448"/>
                <a:gd name="connsiteX8" fmla="*/ 1036698 w 2332571"/>
                <a:gd name="connsiteY8" fmla="*/ 2643424 h 3252448"/>
                <a:gd name="connsiteX9" fmla="*/ 997822 w 2332571"/>
                <a:gd name="connsiteY9" fmla="*/ 2526802 h 3252448"/>
                <a:gd name="connsiteX10" fmla="*/ 984863 w 2332571"/>
                <a:gd name="connsiteY10" fmla="*/ 2487928 h 3252448"/>
                <a:gd name="connsiteX11" fmla="*/ 958946 w 2332571"/>
                <a:gd name="connsiteY11" fmla="*/ 2449054 h 3252448"/>
                <a:gd name="connsiteX12" fmla="*/ 933029 w 2332571"/>
                <a:gd name="connsiteY12" fmla="*/ 2319475 h 3252448"/>
                <a:gd name="connsiteX13" fmla="*/ 907111 w 2332571"/>
                <a:gd name="connsiteY13" fmla="*/ 2280601 h 3252448"/>
                <a:gd name="connsiteX14" fmla="*/ 881194 w 2332571"/>
                <a:gd name="connsiteY14" fmla="*/ 2163979 h 3252448"/>
                <a:gd name="connsiteX15" fmla="*/ 868235 w 2332571"/>
                <a:gd name="connsiteY15" fmla="*/ 2099189 h 3252448"/>
                <a:gd name="connsiteX16" fmla="*/ 855276 w 2332571"/>
                <a:gd name="connsiteY16" fmla="*/ 2060315 h 3252448"/>
                <a:gd name="connsiteX17" fmla="*/ 842317 w 2332571"/>
                <a:gd name="connsiteY17" fmla="*/ 2008484 h 3252448"/>
                <a:gd name="connsiteX18" fmla="*/ 816400 w 2332571"/>
                <a:gd name="connsiteY18" fmla="*/ 1943694 h 3252448"/>
                <a:gd name="connsiteX19" fmla="*/ 803441 w 2332571"/>
                <a:gd name="connsiteY19" fmla="*/ 1904820 h 3252448"/>
                <a:gd name="connsiteX20" fmla="*/ 777524 w 2332571"/>
                <a:gd name="connsiteY20" fmla="*/ 1865946 h 3252448"/>
                <a:gd name="connsiteX21" fmla="*/ 751606 w 2332571"/>
                <a:gd name="connsiteY21" fmla="*/ 1788198 h 3252448"/>
                <a:gd name="connsiteX22" fmla="*/ 699771 w 2332571"/>
                <a:gd name="connsiteY22" fmla="*/ 1632703 h 3252448"/>
                <a:gd name="connsiteX23" fmla="*/ 673854 w 2332571"/>
                <a:gd name="connsiteY23" fmla="*/ 1554955 h 3252448"/>
                <a:gd name="connsiteX24" fmla="*/ 647937 w 2332571"/>
                <a:gd name="connsiteY24" fmla="*/ 1516081 h 3252448"/>
                <a:gd name="connsiteX25" fmla="*/ 622019 w 2332571"/>
                <a:gd name="connsiteY25" fmla="*/ 1438333 h 3252448"/>
                <a:gd name="connsiteX26" fmla="*/ 609060 w 2332571"/>
                <a:gd name="connsiteY26" fmla="*/ 1399459 h 3252448"/>
                <a:gd name="connsiteX27" fmla="*/ 596102 w 2332571"/>
                <a:gd name="connsiteY27" fmla="*/ 1360586 h 3252448"/>
                <a:gd name="connsiteX28" fmla="*/ 440597 w 2332571"/>
                <a:gd name="connsiteY28" fmla="*/ 1334670 h 3252448"/>
                <a:gd name="connsiteX29" fmla="*/ 401721 w 2332571"/>
                <a:gd name="connsiteY29" fmla="*/ 1321712 h 3252448"/>
                <a:gd name="connsiteX30" fmla="*/ 298051 w 2332571"/>
                <a:gd name="connsiteY30" fmla="*/ 1295796 h 3252448"/>
                <a:gd name="connsiteX31" fmla="*/ 207340 w 2332571"/>
                <a:gd name="connsiteY31" fmla="*/ 1256922 h 3252448"/>
                <a:gd name="connsiteX32" fmla="*/ 155505 w 2332571"/>
                <a:gd name="connsiteY32" fmla="*/ 1218048 h 3252448"/>
                <a:gd name="connsiteX33" fmla="*/ 116629 w 2332571"/>
                <a:gd name="connsiteY33" fmla="*/ 1140300 h 3252448"/>
                <a:gd name="connsiteX34" fmla="*/ 90711 w 2332571"/>
                <a:gd name="connsiteY34" fmla="*/ 1101426 h 3252448"/>
                <a:gd name="connsiteX35" fmla="*/ 51835 w 2332571"/>
                <a:gd name="connsiteY35" fmla="*/ 1036637 h 3252448"/>
                <a:gd name="connsiteX36" fmla="*/ 38877 w 2332571"/>
                <a:gd name="connsiteY36" fmla="*/ 997763 h 3252448"/>
                <a:gd name="connsiteX37" fmla="*/ 12959 w 2332571"/>
                <a:gd name="connsiteY37" fmla="*/ 894099 h 3252448"/>
                <a:gd name="connsiteX38" fmla="*/ 0 w 2332571"/>
                <a:gd name="connsiteY38" fmla="*/ 842267 h 3252448"/>
                <a:gd name="connsiteX39" fmla="*/ 25918 w 2332571"/>
                <a:gd name="connsiteY39" fmla="*/ 518318 h 3252448"/>
                <a:gd name="connsiteX40" fmla="*/ 38877 w 2332571"/>
                <a:gd name="connsiteY40" fmla="*/ 466486 h 3252448"/>
                <a:gd name="connsiteX41" fmla="*/ 64794 w 2332571"/>
                <a:gd name="connsiteY41" fmla="*/ 427612 h 3252448"/>
                <a:gd name="connsiteX42" fmla="*/ 116629 w 2332571"/>
                <a:gd name="connsiteY42" fmla="*/ 298033 h 3252448"/>
                <a:gd name="connsiteX43" fmla="*/ 155505 w 2332571"/>
                <a:gd name="connsiteY43" fmla="*/ 259159 h 3252448"/>
                <a:gd name="connsiteX44" fmla="*/ 168464 w 2332571"/>
                <a:gd name="connsiteY44" fmla="*/ 220285 h 3252448"/>
                <a:gd name="connsiteX45" fmla="*/ 220299 w 2332571"/>
                <a:gd name="connsiteY45" fmla="*/ 181411 h 3252448"/>
                <a:gd name="connsiteX46" fmla="*/ 298051 w 2332571"/>
                <a:gd name="connsiteY46" fmla="*/ 142537 h 3252448"/>
                <a:gd name="connsiteX47" fmla="*/ 388762 w 2332571"/>
                <a:gd name="connsiteY47" fmla="*/ 90706 h 3252448"/>
                <a:gd name="connsiteX48" fmla="*/ 427638 w 2332571"/>
                <a:gd name="connsiteY48" fmla="*/ 64790 h 3252448"/>
                <a:gd name="connsiteX49" fmla="*/ 479473 w 2332571"/>
                <a:gd name="connsiteY49" fmla="*/ 51832 h 3252448"/>
                <a:gd name="connsiteX50" fmla="*/ 557226 w 2332571"/>
                <a:gd name="connsiteY50" fmla="*/ 25916 h 3252448"/>
                <a:gd name="connsiteX51" fmla="*/ 596102 w 2332571"/>
                <a:gd name="connsiteY51" fmla="*/ 12958 h 3252448"/>
                <a:gd name="connsiteX52" fmla="*/ 712730 w 2332571"/>
                <a:gd name="connsiteY52" fmla="*/ 0 h 3252448"/>
                <a:gd name="connsiteX53" fmla="*/ 1295873 w 2332571"/>
                <a:gd name="connsiteY53" fmla="*/ 12958 h 3252448"/>
                <a:gd name="connsiteX54" fmla="*/ 1347708 w 2332571"/>
                <a:gd name="connsiteY54" fmla="*/ 25916 h 3252448"/>
                <a:gd name="connsiteX55" fmla="*/ 1451378 w 2332571"/>
                <a:gd name="connsiteY55" fmla="*/ 51832 h 3252448"/>
                <a:gd name="connsiteX56" fmla="*/ 1555047 w 2332571"/>
                <a:gd name="connsiteY56" fmla="*/ 90706 h 3252448"/>
                <a:gd name="connsiteX57" fmla="*/ 1593923 w 2332571"/>
                <a:gd name="connsiteY57" fmla="*/ 116621 h 3252448"/>
                <a:gd name="connsiteX58" fmla="*/ 1671676 w 2332571"/>
                <a:gd name="connsiteY58" fmla="*/ 155495 h 3252448"/>
                <a:gd name="connsiteX59" fmla="*/ 1710552 w 2332571"/>
                <a:gd name="connsiteY59" fmla="*/ 207327 h 3252448"/>
                <a:gd name="connsiteX60" fmla="*/ 1749428 w 2332571"/>
                <a:gd name="connsiteY60" fmla="*/ 323949 h 3252448"/>
                <a:gd name="connsiteX61" fmla="*/ 1762387 w 2332571"/>
                <a:gd name="connsiteY61" fmla="*/ 362823 h 3252448"/>
                <a:gd name="connsiteX62" fmla="*/ 1749428 w 2332571"/>
                <a:gd name="connsiteY62" fmla="*/ 609024 h 3252448"/>
                <a:gd name="connsiteX63" fmla="*/ 1710552 w 2332571"/>
                <a:gd name="connsiteY63" fmla="*/ 751561 h 3252448"/>
                <a:gd name="connsiteX64" fmla="*/ 1697593 w 2332571"/>
                <a:gd name="connsiteY64" fmla="*/ 790435 h 3252448"/>
                <a:gd name="connsiteX65" fmla="*/ 1671676 w 2332571"/>
                <a:gd name="connsiteY65" fmla="*/ 829309 h 3252448"/>
                <a:gd name="connsiteX66" fmla="*/ 1658717 w 2332571"/>
                <a:gd name="connsiteY66" fmla="*/ 868183 h 3252448"/>
                <a:gd name="connsiteX67" fmla="*/ 1632800 w 2332571"/>
                <a:gd name="connsiteY67" fmla="*/ 907057 h 3252448"/>
                <a:gd name="connsiteX68" fmla="*/ 1619841 w 2332571"/>
                <a:gd name="connsiteY68" fmla="*/ 945931 h 3252448"/>
                <a:gd name="connsiteX69" fmla="*/ 1542089 w 2332571"/>
                <a:gd name="connsiteY69" fmla="*/ 1010721 h 3252448"/>
                <a:gd name="connsiteX70" fmla="*/ 1477295 w 2332571"/>
                <a:gd name="connsiteY70" fmla="*/ 1049595 h 3252448"/>
                <a:gd name="connsiteX71" fmla="*/ 1438419 w 2332571"/>
                <a:gd name="connsiteY71" fmla="*/ 1088468 h 3252448"/>
                <a:gd name="connsiteX72" fmla="*/ 1438419 w 2332571"/>
                <a:gd name="connsiteY72" fmla="*/ 1192132 h 3252448"/>
                <a:gd name="connsiteX73" fmla="*/ 1464336 w 2332571"/>
                <a:gd name="connsiteY73" fmla="*/ 1231006 h 3252448"/>
                <a:gd name="connsiteX74" fmla="*/ 1490254 w 2332571"/>
                <a:gd name="connsiteY74" fmla="*/ 1256922 h 3252448"/>
                <a:gd name="connsiteX75" fmla="*/ 1529130 w 2332571"/>
                <a:gd name="connsiteY75" fmla="*/ 1321712 h 3252448"/>
                <a:gd name="connsiteX76" fmla="*/ 1542089 w 2332571"/>
                <a:gd name="connsiteY76" fmla="*/ 1360586 h 3252448"/>
                <a:gd name="connsiteX77" fmla="*/ 1593923 w 2332571"/>
                <a:gd name="connsiteY77" fmla="*/ 1464249 h 3252448"/>
                <a:gd name="connsiteX78" fmla="*/ 1619841 w 2332571"/>
                <a:gd name="connsiteY78" fmla="*/ 1516081 h 3252448"/>
                <a:gd name="connsiteX79" fmla="*/ 1658717 w 2332571"/>
                <a:gd name="connsiteY79" fmla="*/ 1593829 h 3252448"/>
                <a:gd name="connsiteX80" fmla="*/ 1697593 w 2332571"/>
                <a:gd name="connsiteY80" fmla="*/ 1697493 h 3252448"/>
                <a:gd name="connsiteX81" fmla="*/ 1710552 w 2332571"/>
                <a:gd name="connsiteY81" fmla="*/ 1749324 h 3252448"/>
                <a:gd name="connsiteX82" fmla="*/ 1736469 w 2332571"/>
                <a:gd name="connsiteY82" fmla="*/ 1878904 h 3252448"/>
                <a:gd name="connsiteX83" fmla="*/ 1749428 w 2332571"/>
                <a:gd name="connsiteY83" fmla="*/ 1917778 h 3252448"/>
                <a:gd name="connsiteX84" fmla="*/ 1762387 w 2332571"/>
                <a:gd name="connsiteY84" fmla="*/ 1982568 h 3252448"/>
                <a:gd name="connsiteX85" fmla="*/ 1775346 w 2332571"/>
                <a:gd name="connsiteY85" fmla="*/ 2021441 h 3252448"/>
                <a:gd name="connsiteX86" fmla="*/ 1801263 w 2332571"/>
                <a:gd name="connsiteY86" fmla="*/ 2125105 h 3252448"/>
                <a:gd name="connsiteX87" fmla="*/ 1814222 w 2332571"/>
                <a:gd name="connsiteY87" fmla="*/ 2163979 h 3252448"/>
                <a:gd name="connsiteX88" fmla="*/ 1866057 w 2332571"/>
                <a:gd name="connsiteY88" fmla="*/ 2228769 h 3252448"/>
                <a:gd name="connsiteX89" fmla="*/ 1879015 w 2332571"/>
                <a:gd name="connsiteY89" fmla="*/ 2267643 h 3252448"/>
                <a:gd name="connsiteX90" fmla="*/ 1930850 w 2332571"/>
                <a:gd name="connsiteY90" fmla="*/ 2345390 h 3252448"/>
                <a:gd name="connsiteX91" fmla="*/ 1982685 w 2332571"/>
                <a:gd name="connsiteY91" fmla="*/ 2423138 h 3252448"/>
                <a:gd name="connsiteX92" fmla="*/ 2086355 w 2332571"/>
                <a:gd name="connsiteY92" fmla="*/ 2578634 h 3252448"/>
                <a:gd name="connsiteX93" fmla="*/ 2151149 w 2332571"/>
                <a:gd name="connsiteY93" fmla="*/ 2669339 h 3252448"/>
                <a:gd name="connsiteX94" fmla="*/ 2190025 w 2332571"/>
                <a:gd name="connsiteY94" fmla="*/ 2708213 h 3252448"/>
                <a:gd name="connsiteX95" fmla="*/ 2241860 w 2332571"/>
                <a:gd name="connsiteY95" fmla="*/ 2785961 h 3252448"/>
                <a:gd name="connsiteX96" fmla="*/ 2280736 w 2332571"/>
                <a:gd name="connsiteY96" fmla="*/ 2850751 h 3252448"/>
                <a:gd name="connsiteX97" fmla="*/ 2306653 w 2332571"/>
                <a:gd name="connsiteY97" fmla="*/ 2928499 h 3252448"/>
                <a:gd name="connsiteX98" fmla="*/ 2319612 w 2332571"/>
                <a:gd name="connsiteY98" fmla="*/ 2967373 h 3252448"/>
                <a:gd name="connsiteX99" fmla="*/ 2332571 w 2332571"/>
                <a:gd name="connsiteY99" fmla="*/ 2967373 h 325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332571" h="3252448">
                  <a:moveTo>
                    <a:pt x="1218120" y="3252448"/>
                  </a:moveTo>
                  <a:cubicBezTo>
                    <a:pt x="1210513" y="3214414"/>
                    <a:pt x="1207147" y="3183652"/>
                    <a:pt x="1192203" y="3148784"/>
                  </a:cubicBezTo>
                  <a:cubicBezTo>
                    <a:pt x="1184593" y="3131029"/>
                    <a:pt x="1174925" y="3114229"/>
                    <a:pt x="1166286" y="3096952"/>
                  </a:cubicBezTo>
                  <a:cubicBezTo>
                    <a:pt x="1161966" y="3075355"/>
                    <a:pt x="1158669" y="3053529"/>
                    <a:pt x="1153327" y="3032162"/>
                  </a:cubicBezTo>
                  <a:cubicBezTo>
                    <a:pt x="1150014" y="3018911"/>
                    <a:pt x="1143047" y="3006682"/>
                    <a:pt x="1140368" y="2993288"/>
                  </a:cubicBezTo>
                  <a:cubicBezTo>
                    <a:pt x="1134378" y="2963339"/>
                    <a:pt x="1132430" y="2932709"/>
                    <a:pt x="1127409" y="2902583"/>
                  </a:cubicBezTo>
                  <a:cubicBezTo>
                    <a:pt x="1115197" y="2829312"/>
                    <a:pt x="1113846" y="2835981"/>
                    <a:pt x="1088533" y="2760045"/>
                  </a:cubicBezTo>
                  <a:cubicBezTo>
                    <a:pt x="1088531" y="2760040"/>
                    <a:pt x="1062619" y="2682301"/>
                    <a:pt x="1062616" y="2682297"/>
                  </a:cubicBezTo>
                  <a:lnTo>
                    <a:pt x="1036698" y="2643424"/>
                  </a:lnTo>
                  <a:lnTo>
                    <a:pt x="997822" y="2526802"/>
                  </a:lnTo>
                  <a:cubicBezTo>
                    <a:pt x="993502" y="2513844"/>
                    <a:pt x="992440" y="2499293"/>
                    <a:pt x="984863" y="2487928"/>
                  </a:cubicBezTo>
                  <a:lnTo>
                    <a:pt x="958946" y="2449054"/>
                  </a:lnTo>
                  <a:cubicBezTo>
                    <a:pt x="956024" y="2431521"/>
                    <a:pt x="943572" y="2344073"/>
                    <a:pt x="933029" y="2319475"/>
                  </a:cubicBezTo>
                  <a:cubicBezTo>
                    <a:pt x="926894" y="2305160"/>
                    <a:pt x="915750" y="2293559"/>
                    <a:pt x="907111" y="2280601"/>
                  </a:cubicBezTo>
                  <a:cubicBezTo>
                    <a:pt x="868026" y="2085192"/>
                    <a:pt x="917795" y="2328676"/>
                    <a:pt x="881194" y="2163979"/>
                  </a:cubicBezTo>
                  <a:cubicBezTo>
                    <a:pt x="876416" y="2142479"/>
                    <a:pt x="873577" y="2120556"/>
                    <a:pt x="868235" y="2099189"/>
                  </a:cubicBezTo>
                  <a:cubicBezTo>
                    <a:pt x="864922" y="2085938"/>
                    <a:pt x="859029" y="2073448"/>
                    <a:pt x="855276" y="2060315"/>
                  </a:cubicBezTo>
                  <a:cubicBezTo>
                    <a:pt x="850383" y="2043192"/>
                    <a:pt x="847949" y="2025379"/>
                    <a:pt x="842317" y="2008484"/>
                  </a:cubicBezTo>
                  <a:cubicBezTo>
                    <a:pt x="834961" y="1986417"/>
                    <a:pt x="824568" y="1965473"/>
                    <a:pt x="816400" y="1943694"/>
                  </a:cubicBezTo>
                  <a:cubicBezTo>
                    <a:pt x="811604" y="1930905"/>
                    <a:pt x="809550" y="1917037"/>
                    <a:pt x="803441" y="1904820"/>
                  </a:cubicBezTo>
                  <a:cubicBezTo>
                    <a:pt x="796476" y="1890891"/>
                    <a:pt x="783849" y="1880177"/>
                    <a:pt x="777524" y="1865946"/>
                  </a:cubicBezTo>
                  <a:cubicBezTo>
                    <a:pt x="766429" y="1840983"/>
                    <a:pt x="760245" y="1814114"/>
                    <a:pt x="751606" y="1788198"/>
                  </a:cubicBezTo>
                  <a:lnTo>
                    <a:pt x="699771" y="1632703"/>
                  </a:lnTo>
                  <a:cubicBezTo>
                    <a:pt x="699769" y="1632698"/>
                    <a:pt x="673857" y="1554959"/>
                    <a:pt x="673854" y="1554955"/>
                  </a:cubicBezTo>
                  <a:cubicBezTo>
                    <a:pt x="665215" y="1541997"/>
                    <a:pt x="654262" y="1530312"/>
                    <a:pt x="647937" y="1516081"/>
                  </a:cubicBezTo>
                  <a:cubicBezTo>
                    <a:pt x="636842" y="1491118"/>
                    <a:pt x="630658" y="1464249"/>
                    <a:pt x="622019" y="1438333"/>
                  </a:cubicBezTo>
                  <a:lnTo>
                    <a:pt x="609060" y="1399459"/>
                  </a:lnTo>
                  <a:cubicBezTo>
                    <a:pt x="604741" y="1386501"/>
                    <a:pt x="609623" y="1362518"/>
                    <a:pt x="596102" y="1360586"/>
                  </a:cubicBezTo>
                  <a:cubicBezTo>
                    <a:pt x="544902" y="1353272"/>
                    <a:pt x="491127" y="1347302"/>
                    <a:pt x="440597" y="1334670"/>
                  </a:cubicBezTo>
                  <a:cubicBezTo>
                    <a:pt x="427345" y="1331357"/>
                    <a:pt x="414899" y="1325306"/>
                    <a:pt x="401721" y="1321712"/>
                  </a:cubicBezTo>
                  <a:cubicBezTo>
                    <a:pt x="367356" y="1312340"/>
                    <a:pt x="329911" y="1311725"/>
                    <a:pt x="298051" y="1295796"/>
                  </a:cubicBezTo>
                  <a:cubicBezTo>
                    <a:pt x="233998" y="1263772"/>
                    <a:pt x="264542" y="1275988"/>
                    <a:pt x="207340" y="1256922"/>
                  </a:cubicBezTo>
                  <a:cubicBezTo>
                    <a:pt x="190062" y="1243964"/>
                    <a:pt x="170777" y="1233319"/>
                    <a:pt x="155505" y="1218048"/>
                  </a:cubicBezTo>
                  <a:cubicBezTo>
                    <a:pt x="118368" y="1180913"/>
                    <a:pt x="137709" y="1182456"/>
                    <a:pt x="116629" y="1140300"/>
                  </a:cubicBezTo>
                  <a:cubicBezTo>
                    <a:pt x="109664" y="1126370"/>
                    <a:pt x="99350" y="1114384"/>
                    <a:pt x="90711" y="1101426"/>
                  </a:cubicBezTo>
                  <a:cubicBezTo>
                    <a:pt x="54003" y="991303"/>
                    <a:pt x="105199" y="1125571"/>
                    <a:pt x="51835" y="1036637"/>
                  </a:cubicBezTo>
                  <a:cubicBezTo>
                    <a:pt x="44807" y="1024925"/>
                    <a:pt x="42471" y="1010941"/>
                    <a:pt x="38877" y="997763"/>
                  </a:cubicBezTo>
                  <a:cubicBezTo>
                    <a:pt x="29505" y="963400"/>
                    <a:pt x="21598" y="928654"/>
                    <a:pt x="12959" y="894099"/>
                  </a:cubicBezTo>
                  <a:lnTo>
                    <a:pt x="0" y="842267"/>
                  </a:lnTo>
                  <a:cubicBezTo>
                    <a:pt x="10268" y="636921"/>
                    <a:pt x="-3040" y="648619"/>
                    <a:pt x="25918" y="518318"/>
                  </a:cubicBezTo>
                  <a:cubicBezTo>
                    <a:pt x="29782" y="500933"/>
                    <a:pt x="31861" y="482855"/>
                    <a:pt x="38877" y="466486"/>
                  </a:cubicBezTo>
                  <a:cubicBezTo>
                    <a:pt x="45012" y="452172"/>
                    <a:pt x="58469" y="441843"/>
                    <a:pt x="64794" y="427612"/>
                  </a:cubicBezTo>
                  <a:cubicBezTo>
                    <a:pt x="87012" y="377625"/>
                    <a:pt x="85429" y="341710"/>
                    <a:pt x="116629" y="298033"/>
                  </a:cubicBezTo>
                  <a:cubicBezTo>
                    <a:pt x="127281" y="283121"/>
                    <a:pt x="142546" y="272117"/>
                    <a:pt x="155505" y="259159"/>
                  </a:cubicBezTo>
                  <a:cubicBezTo>
                    <a:pt x="159825" y="246201"/>
                    <a:pt x="159719" y="230778"/>
                    <a:pt x="168464" y="220285"/>
                  </a:cubicBezTo>
                  <a:cubicBezTo>
                    <a:pt x="182291" y="203694"/>
                    <a:pt x="202724" y="193964"/>
                    <a:pt x="220299" y="181411"/>
                  </a:cubicBezTo>
                  <a:cubicBezTo>
                    <a:pt x="264261" y="150011"/>
                    <a:pt x="249908" y="158584"/>
                    <a:pt x="298051" y="142537"/>
                  </a:cubicBezTo>
                  <a:cubicBezTo>
                    <a:pt x="371906" y="68688"/>
                    <a:pt x="297393" y="129862"/>
                    <a:pt x="388762" y="90706"/>
                  </a:cubicBezTo>
                  <a:cubicBezTo>
                    <a:pt x="403077" y="84571"/>
                    <a:pt x="413323" y="70925"/>
                    <a:pt x="427638" y="64790"/>
                  </a:cubicBezTo>
                  <a:cubicBezTo>
                    <a:pt x="444008" y="57775"/>
                    <a:pt x="462414" y="56949"/>
                    <a:pt x="479473" y="51832"/>
                  </a:cubicBezTo>
                  <a:cubicBezTo>
                    <a:pt x="505640" y="43982"/>
                    <a:pt x="531308" y="34555"/>
                    <a:pt x="557226" y="25916"/>
                  </a:cubicBezTo>
                  <a:cubicBezTo>
                    <a:pt x="570185" y="21597"/>
                    <a:pt x="582526" y="14466"/>
                    <a:pt x="596102" y="12958"/>
                  </a:cubicBezTo>
                  <a:lnTo>
                    <a:pt x="712730" y="0"/>
                  </a:lnTo>
                  <a:lnTo>
                    <a:pt x="1295873" y="12958"/>
                  </a:lnTo>
                  <a:cubicBezTo>
                    <a:pt x="1313668" y="13684"/>
                    <a:pt x="1330322" y="22053"/>
                    <a:pt x="1347708" y="25916"/>
                  </a:cubicBezTo>
                  <a:cubicBezTo>
                    <a:pt x="1389830" y="35276"/>
                    <a:pt x="1413973" y="35802"/>
                    <a:pt x="1451378" y="51832"/>
                  </a:cubicBezTo>
                  <a:cubicBezTo>
                    <a:pt x="1546250" y="92489"/>
                    <a:pt x="1459478" y="66815"/>
                    <a:pt x="1555047" y="90706"/>
                  </a:cubicBezTo>
                  <a:cubicBezTo>
                    <a:pt x="1568006" y="99344"/>
                    <a:pt x="1579993" y="109657"/>
                    <a:pt x="1593923" y="116621"/>
                  </a:cubicBezTo>
                  <a:cubicBezTo>
                    <a:pt x="1636081" y="137698"/>
                    <a:pt x="1634539" y="118360"/>
                    <a:pt x="1671676" y="155495"/>
                  </a:cubicBezTo>
                  <a:cubicBezTo>
                    <a:pt x="1686948" y="170766"/>
                    <a:pt x="1697593" y="190050"/>
                    <a:pt x="1710552" y="207327"/>
                  </a:cubicBezTo>
                  <a:lnTo>
                    <a:pt x="1749428" y="323949"/>
                  </a:lnTo>
                  <a:lnTo>
                    <a:pt x="1762387" y="362823"/>
                  </a:lnTo>
                  <a:cubicBezTo>
                    <a:pt x="1758067" y="444890"/>
                    <a:pt x="1756253" y="527127"/>
                    <a:pt x="1749428" y="609024"/>
                  </a:cubicBezTo>
                  <a:cubicBezTo>
                    <a:pt x="1745358" y="657863"/>
                    <a:pt x="1725764" y="705929"/>
                    <a:pt x="1710552" y="751561"/>
                  </a:cubicBezTo>
                  <a:cubicBezTo>
                    <a:pt x="1706232" y="764519"/>
                    <a:pt x="1705170" y="779070"/>
                    <a:pt x="1697593" y="790435"/>
                  </a:cubicBezTo>
                  <a:cubicBezTo>
                    <a:pt x="1688954" y="803393"/>
                    <a:pt x="1678641" y="815380"/>
                    <a:pt x="1671676" y="829309"/>
                  </a:cubicBezTo>
                  <a:cubicBezTo>
                    <a:pt x="1665567" y="841526"/>
                    <a:pt x="1664826" y="855966"/>
                    <a:pt x="1658717" y="868183"/>
                  </a:cubicBezTo>
                  <a:cubicBezTo>
                    <a:pt x="1651752" y="882112"/>
                    <a:pt x="1639765" y="893128"/>
                    <a:pt x="1632800" y="907057"/>
                  </a:cubicBezTo>
                  <a:cubicBezTo>
                    <a:pt x="1626691" y="919274"/>
                    <a:pt x="1626869" y="934219"/>
                    <a:pt x="1619841" y="945931"/>
                  </a:cubicBezTo>
                  <a:cubicBezTo>
                    <a:pt x="1608119" y="965466"/>
                    <a:pt x="1551605" y="1002791"/>
                    <a:pt x="1542089" y="1010721"/>
                  </a:cubicBezTo>
                  <a:cubicBezTo>
                    <a:pt x="1494655" y="1050248"/>
                    <a:pt x="1541018" y="1028355"/>
                    <a:pt x="1477295" y="1049595"/>
                  </a:cubicBezTo>
                  <a:cubicBezTo>
                    <a:pt x="1464336" y="1062553"/>
                    <a:pt x="1447512" y="1072557"/>
                    <a:pt x="1438419" y="1088468"/>
                  </a:cubicBezTo>
                  <a:cubicBezTo>
                    <a:pt x="1418672" y="1123023"/>
                    <a:pt x="1423609" y="1157577"/>
                    <a:pt x="1438419" y="1192132"/>
                  </a:cubicBezTo>
                  <a:cubicBezTo>
                    <a:pt x="1444554" y="1206446"/>
                    <a:pt x="1454607" y="1218845"/>
                    <a:pt x="1464336" y="1231006"/>
                  </a:cubicBezTo>
                  <a:cubicBezTo>
                    <a:pt x="1471968" y="1240546"/>
                    <a:pt x="1481615" y="1248283"/>
                    <a:pt x="1490254" y="1256922"/>
                  </a:cubicBezTo>
                  <a:cubicBezTo>
                    <a:pt x="1526959" y="1367038"/>
                    <a:pt x="1475768" y="1232782"/>
                    <a:pt x="1529130" y="1321712"/>
                  </a:cubicBezTo>
                  <a:cubicBezTo>
                    <a:pt x="1536158" y="1333424"/>
                    <a:pt x="1536437" y="1348151"/>
                    <a:pt x="1542089" y="1360586"/>
                  </a:cubicBezTo>
                  <a:cubicBezTo>
                    <a:pt x="1558076" y="1395756"/>
                    <a:pt x="1576645" y="1429695"/>
                    <a:pt x="1593923" y="1464249"/>
                  </a:cubicBezTo>
                  <a:cubicBezTo>
                    <a:pt x="1602562" y="1481526"/>
                    <a:pt x="1613732" y="1497755"/>
                    <a:pt x="1619841" y="1516081"/>
                  </a:cubicBezTo>
                  <a:cubicBezTo>
                    <a:pt x="1637725" y="1569729"/>
                    <a:pt x="1625223" y="1543590"/>
                    <a:pt x="1658717" y="1593829"/>
                  </a:cubicBezTo>
                  <a:cubicBezTo>
                    <a:pt x="1691980" y="1726870"/>
                    <a:pt x="1646771" y="1561975"/>
                    <a:pt x="1697593" y="1697493"/>
                  </a:cubicBezTo>
                  <a:cubicBezTo>
                    <a:pt x="1703846" y="1714168"/>
                    <a:pt x="1706820" y="1731911"/>
                    <a:pt x="1710552" y="1749324"/>
                  </a:cubicBezTo>
                  <a:cubicBezTo>
                    <a:pt x="1719782" y="1792395"/>
                    <a:pt x="1722539" y="1837116"/>
                    <a:pt x="1736469" y="1878904"/>
                  </a:cubicBezTo>
                  <a:cubicBezTo>
                    <a:pt x="1740789" y="1891862"/>
                    <a:pt x="1746115" y="1904527"/>
                    <a:pt x="1749428" y="1917778"/>
                  </a:cubicBezTo>
                  <a:cubicBezTo>
                    <a:pt x="1754770" y="1939145"/>
                    <a:pt x="1757045" y="1961201"/>
                    <a:pt x="1762387" y="1982568"/>
                  </a:cubicBezTo>
                  <a:cubicBezTo>
                    <a:pt x="1765700" y="1995819"/>
                    <a:pt x="1771752" y="2008264"/>
                    <a:pt x="1775346" y="2021441"/>
                  </a:cubicBezTo>
                  <a:cubicBezTo>
                    <a:pt x="1784718" y="2055804"/>
                    <a:pt x="1789999" y="2091315"/>
                    <a:pt x="1801263" y="2125105"/>
                  </a:cubicBezTo>
                  <a:cubicBezTo>
                    <a:pt x="1805583" y="2138063"/>
                    <a:pt x="1808113" y="2151762"/>
                    <a:pt x="1814222" y="2163979"/>
                  </a:cubicBezTo>
                  <a:cubicBezTo>
                    <a:pt x="1830570" y="2196674"/>
                    <a:pt x="1841949" y="2204663"/>
                    <a:pt x="1866057" y="2228769"/>
                  </a:cubicBezTo>
                  <a:cubicBezTo>
                    <a:pt x="1870376" y="2241727"/>
                    <a:pt x="1872381" y="2255703"/>
                    <a:pt x="1879015" y="2267643"/>
                  </a:cubicBezTo>
                  <a:cubicBezTo>
                    <a:pt x="1894142" y="2294870"/>
                    <a:pt x="1913572" y="2319474"/>
                    <a:pt x="1930850" y="2345390"/>
                  </a:cubicBezTo>
                  <a:lnTo>
                    <a:pt x="1982685" y="2423138"/>
                  </a:lnTo>
                  <a:lnTo>
                    <a:pt x="2086355" y="2578634"/>
                  </a:lnTo>
                  <a:cubicBezTo>
                    <a:pt x="2106871" y="2609407"/>
                    <a:pt x="2127030" y="2641202"/>
                    <a:pt x="2151149" y="2669339"/>
                  </a:cubicBezTo>
                  <a:cubicBezTo>
                    <a:pt x="2163076" y="2683253"/>
                    <a:pt x="2177066" y="2695255"/>
                    <a:pt x="2190025" y="2708213"/>
                  </a:cubicBezTo>
                  <a:cubicBezTo>
                    <a:pt x="2220839" y="2800648"/>
                    <a:pt x="2177145" y="2688893"/>
                    <a:pt x="2241860" y="2785961"/>
                  </a:cubicBezTo>
                  <a:cubicBezTo>
                    <a:pt x="2309146" y="2886886"/>
                    <a:pt x="2200021" y="2770042"/>
                    <a:pt x="2280736" y="2850751"/>
                  </a:cubicBezTo>
                  <a:lnTo>
                    <a:pt x="2306653" y="2928499"/>
                  </a:lnTo>
                  <a:cubicBezTo>
                    <a:pt x="2310973" y="2941457"/>
                    <a:pt x="2305953" y="2967373"/>
                    <a:pt x="2319612" y="2967373"/>
                  </a:cubicBezTo>
                  <a:lnTo>
                    <a:pt x="2332571" y="2967373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34558" y="894099"/>
              <a:ext cx="3136431" cy="907058"/>
            </a:xfrm>
            <a:custGeom>
              <a:avLst/>
              <a:gdLst>
                <a:gd name="connsiteX0" fmla="*/ 2980926 w 3136431"/>
                <a:gd name="connsiteY0" fmla="*/ 712688 h 907058"/>
                <a:gd name="connsiteX1" fmla="*/ 3019802 w 3136431"/>
                <a:gd name="connsiteY1" fmla="*/ 647898 h 907058"/>
                <a:gd name="connsiteX2" fmla="*/ 3032761 w 3136431"/>
                <a:gd name="connsiteY2" fmla="*/ 609024 h 907058"/>
                <a:gd name="connsiteX3" fmla="*/ 3058678 w 3136431"/>
                <a:gd name="connsiteY3" fmla="*/ 570151 h 907058"/>
                <a:gd name="connsiteX4" fmla="*/ 3097555 w 3136431"/>
                <a:gd name="connsiteY4" fmla="*/ 505361 h 907058"/>
                <a:gd name="connsiteX5" fmla="*/ 3110513 w 3136431"/>
                <a:gd name="connsiteY5" fmla="*/ 466487 h 907058"/>
                <a:gd name="connsiteX6" fmla="*/ 3136431 w 3136431"/>
                <a:gd name="connsiteY6" fmla="*/ 440571 h 907058"/>
                <a:gd name="connsiteX7" fmla="*/ 3110513 w 3136431"/>
                <a:gd name="connsiteY7" fmla="*/ 388739 h 907058"/>
                <a:gd name="connsiteX8" fmla="*/ 3097555 w 3136431"/>
                <a:gd name="connsiteY8" fmla="*/ 349865 h 907058"/>
                <a:gd name="connsiteX9" fmla="*/ 3019802 w 3136431"/>
                <a:gd name="connsiteY9" fmla="*/ 323949 h 907058"/>
                <a:gd name="connsiteX10" fmla="*/ 2980926 w 3136431"/>
                <a:gd name="connsiteY10" fmla="*/ 298033 h 907058"/>
                <a:gd name="connsiteX11" fmla="*/ 2864298 w 3136431"/>
                <a:gd name="connsiteY11" fmla="*/ 259160 h 907058"/>
                <a:gd name="connsiteX12" fmla="*/ 2825421 w 3136431"/>
                <a:gd name="connsiteY12" fmla="*/ 246202 h 907058"/>
                <a:gd name="connsiteX13" fmla="*/ 2773587 w 3136431"/>
                <a:gd name="connsiteY13" fmla="*/ 220286 h 907058"/>
                <a:gd name="connsiteX14" fmla="*/ 2721752 w 3136431"/>
                <a:gd name="connsiteY14" fmla="*/ 207328 h 907058"/>
                <a:gd name="connsiteX15" fmla="*/ 2643999 w 3136431"/>
                <a:gd name="connsiteY15" fmla="*/ 181412 h 907058"/>
                <a:gd name="connsiteX16" fmla="*/ 2592164 w 3136431"/>
                <a:gd name="connsiteY16" fmla="*/ 168454 h 907058"/>
                <a:gd name="connsiteX17" fmla="*/ 2553288 w 3136431"/>
                <a:gd name="connsiteY17" fmla="*/ 155496 h 907058"/>
                <a:gd name="connsiteX18" fmla="*/ 2501453 w 3136431"/>
                <a:gd name="connsiteY18" fmla="*/ 142538 h 907058"/>
                <a:gd name="connsiteX19" fmla="*/ 2462577 w 3136431"/>
                <a:gd name="connsiteY19" fmla="*/ 129580 h 907058"/>
                <a:gd name="connsiteX20" fmla="*/ 2371866 w 3136431"/>
                <a:gd name="connsiteY20" fmla="*/ 116622 h 907058"/>
                <a:gd name="connsiteX21" fmla="*/ 2294114 w 3136431"/>
                <a:gd name="connsiteY21" fmla="*/ 103664 h 907058"/>
                <a:gd name="connsiteX22" fmla="*/ 2086774 w 3136431"/>
                <a:gd name="connsiteY22" fmla="*/ 77748 h 907058"/>
                <a:gd name="connsiteX23" fmla="*/ 2021981 w 3136431"/>
                <a:gd name="connsiteY23" fmla="*/ 64790 h 907058"/>
                <a:gd name="connsiteX24" fmla="*/ 1931269 w 3136431"/>
                <a:gd name="connsiteY24" fmla="*/ 51832 h 907058"/>
                <a:gd name="connsiteX25" fmla="*/ 1853517 w 3136431"/>
                <a:gd name="connsiteY25" fmla="*/ 38874 h 907058"/>
                <a:gd name="connsiteX26" fmla="*/ 1749847 w 3136431"/>
                <a:gd name="connsiteY26" fmla="*/ 25916 h 907058"/>
                <a:gd name="connsiteX27" fmla="*/ 1698012 w 3136431"/>
                <a:gd name="connsiteY27" fmla="*/ 12958 h 907058"/>
                <a:gd name="connsiteX28" fmla="*/ 1490673 w 3136431"/>
                <a:gd name="connsiteY28" fmla="*/ 0 h 907058"/>
                <a:gd name="connsiteX29" fmla="*/ 1166705 w 3136431"/>
                <a:gd name="connsiteY29" fmla="*/ 12958 h 907058"/>
                <a:gd name="connsiteX30" fmla="*/ 972324 w 3136431"/>
                <a:gd name="connsiteY30" fmla="*/ 51832 h 907058"/>
                <a:gd name="connsiteX31" fmla="*/ 933448 w 3136431"/>
                <a:gd name="connsiteY31" fmla="*/ 64790 h 907058"/>
                <a:gd name="connsiteX32" fmla="*/ 803860 w 3136431"/>
                <a:gd name="connsiteY32" fmla="*/ 103664 h 907058"/>
                <a:gd name="connsiteX33" fmla="*/ 764984 w 3136431"/>
                <a:gd name="connsiteY33" fmla="*/ 116622 h 907058"/>
                <a:gd name="connsiteX34" fmla="*/ 674273 w 3136431"/>
                <a:gd name="connsiteY34" fmla="*/ 168454 h 907058"/>
                <a:gd name="connsiteX35" fmla="*/ 635397 w 3136431"/>
                <a:gd name="connsiteY35" fmla="*/ 181412 h 907058"/>
                <a:gd name="connsiteX36" fmla="*/ 570603 w 3136431"/>
                <a:gd name="connsiteY36" fmla="*/ 233244 h 907058"/>
                <a:gd name="connsiteX37" fmla="*/ 492851 w 3136431"/>
                <a:gd name="connsiteY37" fmla="*/ 272117 h 907058"/>
                <a:gd name="connsiteX38" fmla="*/ 479892 w 3136431"/>
                <a:gd name="connsiteY38" fmla="*/ 310991 h 907058"/>
                <a:gd name="connsiteX39" fmla="*/ 402140 w 3136431"/>
                <a:gd name="connsiteY39" fmla="*/ 388739 h 907058"/>
                <a:gd name="connsiteX40" fmla="*/ 337346 w 3136431"/>
                <a:gd name="connsiteY40" fmla="*/ 336907 h 907058"/>
                <a:gd name="connsiteX41" fmla="*/ 259594 w 3136431"/>
                <a:gd name="connsiteY41" fmla="*/ 298033 h 907058"/>
                <a:gd name="connsiteX42" fmla="*/ 181842 w 3136431"/>
                <a:gd name="connsiteY42" fmla="*/ 259160 h 907058"/>
                <a:gd name="connsiteX43" fmla="*/ 117048 w 3136431"/>
                <a:gd name="connsiteY43" fmla="*/ 220286 h 907058"/>
                <a:gd name="connsiteX44" fmla="*/ 39296 w 3136431"/>
                <a:gd name="connsiteY44" fmla="*/ 181412 h 907058"/>
                <a:gd name="connsiteX45" fmla="*/ 420 w 3136431"/>
                <a:gd name="connsiteY45" fmla="*/ 194370 h 907058"/>
                <a:gd name="connsiteX46" fmla="*/ 26337 w 3136431"/>
                <a:gd name="connsiteY46" fmla="*/ 233244 h 907058"/>
                <a:gd name="connsiteX47" fmla="*/ 39296 w 3136431"/>
                <a:gd name="connsiteY47" fmla="*/ 272117 h 907058"/>
                <a:gd name="connsiteX48" fmla="*/ 91131 w 3136431"/>
                <a:gd name="connsiteY48" fmla="*/ 349865 h 907058"/>
                <a:gd name="connsiteX49" fmla="*/ 155924 w 3136431"/>
                <a:gd name="connsiteY49" fmla="*/ 544235 h 907058"/>
                <a:gd name="connsiteX50" fmla="*/ 181842 w 3136431"/>
                <a:gd name="connsiteY50" fmla="*/ 621982 h 907058"/>
                <a:gd name="connsiteX51" fmla="*/ 220718 w 3136431"/>
                <a:gd name="connsiteY51" fmla="*/ 699730 h 907058"/>
                <a:gd name="connsiteX52" fmla="*/ 233677 w 3136431"/>
                <a:gd name="connsiteY52" fmla="*/ 751562 h 907058"/>
                <a:gd name="connsiteX53" fmla="*/ 246635 w 3136431"/>
                <a:gd name="connsiteY53" fmla="*/ 790436 h 907058"/>
                <a:gd name="connsiteX54" fmla="*/ 272553 w 3136431"/>
                <a:gd name="connsiteY54" fmla="*/ 894100 h 907058"/>
                <a:gd name="connsiteX55" fmla="*/ 402140 w 3136431"/>
                <a:gd name="connsiteY55" fmla="*/ 855226 h 907058"/>
                <a:gd name="connsiteX56" fmla="*/ 441016 w 3136431"/>
                <a:gd name="connsiteY56" fmla="*/ 842268 h 907058"/>
                <a:gd name="connsiteX57" fmla="*/ 479892 w 3136431"/>
                <a:gd name="connsiteY57" fmla="*/ 829310 h 907058"/>
                <a:gd name="connsiteX58" fmla="*/ 1037117 w 3136431"/>
                <a:gd name="connsiteY58" fmla="*/ 829310 h 907058"/>
                <a:gd name="connsiteX59" fmla="*/ 1011200 w 3136431"/>
                <a:gd name="connsiteY59" fmla="*/ 790436 h 907058"/>
                <a:gd name="connsiteX60" fmla="*/ 972324 w 3136431"/>
                <a:gd name="connsiteY60" fmla="*/ 764520 h 907058"/>
                <a:gd name="connsiteX61" fmla="*/ 946406 w 3136431"/>
                <a:gd name="connsiteY61" fmla="*/ 738604 h 907058"/>
                <a:gd name="connsiteX62" fmla="*/ 868654 w 3136431"/>
                <a:gd name="connsiteY62" fmla="*/ 699730 h 907058"/>
                <a:gd name="connsiteX63" fmla="*/ 803860 w 3136431"/>
                <a:gd name="connsiteY63" fmla="*/ 647898 h 907058"/>
                <a:gd name="connsiteX64" fmla="*/ 726108 w 3136431"/>
                <a:gd name="connsiteY64" fmla="*/ 596066 h 907058"/>
                <a:gd name="connsiteX65" fmla="*/ 700191 w 3136431"/>
                <a:gd name="connsiteY65" fmla="*/ 557193 h 907058"/>
                <a:gd name="connsiteX66" fmla="*/ 726108 w 3136431"/>
                <a:gd name="connsiteY66" fmla="*/ 518319 h 907058"/>
                <a:gd name="connsiteX67" fmla="*/ 764984 w 3136431"/>
                <a:gd name="connsiteY67" fmla="*/ 505361 h 907058"/>
                <a:gd name="connsiteX68" fmla="*/ 842737 w 3136431"/>
                <a:gd name="connsiteY68" fmla="*/ 466487 h 907058"/>
                <a:gd name="connsiteX69" fmla="*/ 881613 w 3136431"/>
                <a:gd name="connsiteY69" fmla="*/ 440571 h 907058"/>
                <a:gd name="connsiteX70" fmla="*/ 998241 w 3136431"/>
                <a:gd name="connsiteY70" fmla="*/ 401697 h 907058"/>
                <a:gd name="connsiteX71" fmla="*/ 1075994 w 3136431"/>
                <a:gd name="connsiteY71" fmla="*/ 375781 h 907058"/>
                <a:gd name="connsiteX72" fmla="*/ 1114870 w 3136431"/>
                <a:gd name="connsiteY72" fmla="*/ 362823 h 907058"/>
                <a:gd name="connsiteX73" fmla="*/ 1179663 w 3136431"/>
                <a:gd name="connsiteY73" fmla="*/ 349865 h 907058"/>
                <a:gd name="connsiteX74" fmla="*/ 1490673 w 3136431"/>
                <a:gd name="connsiteY74" fmla="*/ 362823 h 907058"/>
                <a:gd name="connsiteX75" fmla="*/ 1529549 w 3136431"/>
                <a:gd name="connsiteY75" fmla="*/ 375781 h 907058"/>
                <a:gd name="connsiteX76" fmla="*/ 1659136 w 3136431"/>
                <a:gd name="connsiteY76" fmla="*/ 414655 h 907058"/>
                <a:gd name="connsiteX77" fmla="*/ 1710971 w 3136431"/>
                <a:gd name="connsiteY77" fmla="*/ 440571 h 907058"/>
                <a:gd name="connsiteX78" fmla="*/ 1801682 w 3136431"/>
                <a:gd name="connsiteY78" fmla="*/ 466487 h 907058"/>
                <a:gd name="connsiteX79" fmla="*/ 1892393 w 3136431"/>
                <a:gd name="connsiteY79" fmla="*/ 505361 h 907058"/>
                <a:gd name="connsiteX80" fmla="*/ 1970146 w 3136431"/>
                <a:gd name="connsiteY80" fmla="*/ 531277 h 907058"/>
                <a:gd name="connsiteX81" fmla="*/ 2060857 w 3136431"/>
                <a:gd name="connsiteY81" fmla="*/ 570151 h 907058"/>
                <a:gd name="connsiteX82" fmla="*/ 2112692 w 3136431"/>
                <a:gd name="connsiteY82" fmla="*/ 609024 h 907058"/>
                <a:gd name="connsiteX83" fmla="*/ 2190444 w 3136431"/>
                <a:gd name="connsiteY83" fmla="*/ 634940 h 907058"/>
                <a:gd name="connsiteX84" fmla="*/ 2268196 w 3136431"/>
                <a:gd name="connsiteY84" fmla="*/ 673814 h 907058"/>
                <a:gd name="connsiteX85" fmla="*/ 2307072 w 3136431"/>
                <a:gd name="connsiteY85" fmla="*/ 699730 h 907058"/>
                <a:gd name="connsiteX86" fmla="*/ 2358907 w 3136431"/>
                <a:gd name="connsiteY86" fmla="*/ 712688 h 907058"/>
                <a:gd name="connsiteX87" fmla="*/ 2410742 w 3136431"/>
                <a:gd name="connsiteY87" fmla="*/ 738604 h 907058"/>
                <a:gd name="connsiteX88" fmla="*/ 2449618 w 3136431"/>
                <a:gd name="connsiteY88" fmla="*/ 751562 h 907058"/>
                <a:gd name="connsiteX89" fmla="*/ 2488495 w 3136431"/>
                <a:gd name="connsiteY89" fmla="*/ 777478 h 907058"/>
                <a:gd name="connsiteX90" fmla="*/ 2527371 w 3136431"/>
                <a:gd name="connsiteY90" fmla="*/ 790436 h 907058"/>
                <a:gd name="connsiteX91" fmla="*/ 2566247 w 3136431"/>
                <a:gd name="connsiteY91" fmla="*/ 816352 h 907058"/>
                <a:gd name="connsiteX92" fmla="*/ 2643999 w 3136431"/>
                <a:gd name="connsiteY92" fmla="*/ 842268 h 907058"/>
                <a:gd name="connsiteX93" fmla="*/ 2682875 w 3136431"/>
                <a:gd name="connsiteY93" fmla="*/ 855226 h 907058"/>
                <a:gd name="connsiteX94" fmla="*/ 2708793 w 3136431"/>
                <a:gd name="connsiteY94" fmla="*/ 881142 h 907058"/>
                <a:gd name="connsiteX95" fmla="*/ 2786545 w 3136431"/>
                <a:gd name="connsiteY95" fmla="*/ 907058 h 907058"/>
                <a:gd name="connsiteX96" fmla="*/ 2864298 w 3136431"/>
                <a:gd name="connsiteY96" fmla="*/ 803394 h 907058"/>
                <a:gd name="connsiteX97" fmla="*/ 2890215 w 3136431"/>
                <a:gd name="connsiteY97" fmla="*/ 764520 h 907058"/>
                <a:gd name="connsiteX98" fmla="*/ 2929091 w 3136431"/>
                <a:gd name="connsiteY98" fmla="*/ 751562 h 907058"/>
                <a:gd name="connsiteX99" fmla="*/ 2942050 w 3136431"/>
                <a:gd name="connsiteY99" fmla="*/ 712688 h 907058"/>
                <a:gd name="connsiteX100" fmla="*/ 2980926 w 3136431"/>
                <a:gd name="connsiteY100" fmla="*/ 712688 h 90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136431" h="907058">
                  <a:moveTo>
                    <a:pt x="2980926" y="712688"/>
                  </a:moveTo>
                  <a:cubicBezTo>
                    <a:pt x="2993885" y="701890"/>
                    <a:pt x="3008538" y="670425"/>
                    <a:pt x="3019802" y="647898"/>
                  </a:cubicBezTo>
                  <a:cubicBezTo>
                    <a:pt x="3025911" y="635681"/>
                    <a:pt x="3026652" y="621241"/>
                    <a:pt x="3032761" y="609024"/>
                  </a:cubicBezTo>
                  <a:cubicBezTo>
                    <a:pt x="3039726" y="595095"/>
                    <a:pt x="3051713" y="584080"/>
                    <a:pt x="3058678" y="570151"/>
                  </a:cubicBezTo>
                  <a:cubicBezTo>
                    <a:pt x="3092323" y="502866"/>
                    <a:pt x="3046932" y="555980"/>
                    <a:pt x="3097555" y="505361"/>
                  </a:cubicBezTo>
                  <a:cubicBezTo>
                    <a:pt x="3101874" y="492403"/>
                    <a:pt x="3103485" y="478199"/>
                    <a:pt x="3110513" y="466487"/>
                  </a:cubicBezTo>
                  <a:cubicBezTo>
                    <a:pt x="3116799" y="456011"/>
                    <a:pt x="3136431" y="452788"/>
                    <a:pt x="3136431" y="440571"/>
                  </a:cubicBezTo>
                  <a:cubicBezTo>
                    <a:pt x="3136431" y="421254"/>
                    <a:pt x="3118123" y="406494"/>
                    <a:pt x="3110513" y="388739"/>
                  </a:cubicBezTo>
                  <a:cubicBezTo>
                    <a:pt x="3105132" y="376185"/>
                    <a:pt x="3108670" y="357804"/>
                    <a:pt x="3097555" y="349865"/>
                  </a:cubicBezTo>
                  <a:cubicBezTo>
                    <a:pt x="3075324" y="333986"/>
                    <a:pt x="3042534" y="339103"/>
                    <a:pt x="3019802" y="323949"/>
                  </a:cubicBezTo>
                  <a:cubicBezTo>
                    <a:pt x="3006843" y="315310"/>
                    <a:pt x="2995158" y="304358"/>
                    <a:pt x="2980926" y="298033"/>
                  </a:cubicBezTo>
                  <a:cubicBezTo>
                    <a:pt x="2980902" y="298022"/>
                    <a:pt x="2883749" y="265643"/>
                    <a:pt x="2864298" y="259160"/>
                  </a:cubicBezTo>
                  <a:cubicBezTo>
                    <a:pt x="2851339" y="254841"/>
                    <a:pt x="2837639" y="252311"/>
                    <a:pt x="2825421" y="246202"/>
                  </a:cubicBezTo>
                  <a:cubicBezTo>
                    <a:pt x="2808143" y="237563"/>
                    <a:pt x="2791674" y="227068"/>
                    <a:pt x="2773587" y="220286"/>
                  </a:cubicBezTo>
                  <a:cubicBezTo>
                    <a:pt x="2756911" y="214033"/>
                    <a:pt x="2738811" y="212445"/>
                    <a:pt x="2721752" y="207328"/>
                  </a:cubicBezTo>
                  <a:cubicBezTo>
                    <a:pt x="2695585" y="199478"/>
                    <a:pt x="2670503" y="188038"/>
                    <a:pt x="2643999" y="181412"/>
                  </a:cubicBezTo>
                  <a:cubicBezTo>
                    <a:pt x="2626721" y="177093"/>
                    <a:pt x="2609289" y="173347"/>
                    <a:pt x="2592164" y="168454"/>
                  </a:cubicBezTo>
                  <a:cubicBezTo>
                    <a:pt x="2579030" y="164702"/>
                    <a:pt x="2566422" y="159248"/>
                    <a:pt x="2553288" y="155496"/>
                  </a:cubicBezTo>
                  <a:cubicBezTo>
                    <a:pt x="2536163" y="150603"/>
                    <a:pt x="2518578" y="147431"/>
                    <a:pt x="2501453" y="142538"/>
                  </a:cubicBezTo>
                  <a:cubicBezTo>
                    <a:pt x="2488319" y="138786"/>
                    <a:pt x="2475971" y="132259"/>
                    <a:pt x="2462577" y="129580"/>
                  </a:cubicBezTo>
                  <a:cubicBezTo>
                    <a:pt x="2432626" y="123590"/>
                    <a:pt x="2402055" y="121266"/>
                    <a:pt x="2371866" y="116622"/>
                  </a:cubicBezTo>
                  <a:cubicBezTo>
                    <a:pt x="2345897" y="112627"/>
                    <a:pt x="2320158" y="107136"/>
                    <a:pt x="2294114" y="103664"/>
                  </a:cubicBezTo>
                  <a:cubicBezTo>
                    <a:pt x="2167536" y="86788"/>
                    <a:pt x="2200272" y="96663"/>
                    <a:pt x="2086774" y="77748"/>
                  </a:cubicBezTo>
                  <a:cubicBezTo>
                    <a:pt x="2065048" y="74127"/>
                    <a:pt x="2043707" y="68411"/>
                    <a:pt x="2021981" y="64790"/>
                  </a:cubicBezTo>
                  <a:cubicBezTo>
                    <a:pt x="1991852" y="59769"/>
                    <a:pt x="1961458" y="56476"/>
                    <a:pt x="1931269" y="51832"/>
                  </a:cubicBezTo>
                  <a:cubicBezTo>
                    <a:pt x="1905300" y="47837"/>
                    <a:pt x="1879528" y="42590"/>
                    <a:pt x="1853517" y="38874"/>
                  </a:cubicBezTo>
                  <a:cubicBezTo>
                    <a:pt x="1819041" y="33949"/>
                    <a:pt x="1784199" y="31641"/>
                    <a:pt x="1749847" y="25916"/>
                  </a:cubicBezTo>
                  <a:cubicBezTo>
                    <a:pt x="1732279" y="22988"/>
                    <a:pt x="1715734" y="14730"/>
                    <a:pt x="1698012" y="12958"/>
                  </a:cubicBezTo>
                  <a:cubicBezTo>
                    <a:pt x="1629108" y="6068"/>
                    <a:pt x="1559786" y="4319"/>
                    <a:pt x="1490673" y="0"/>
                  </a:cubicBezTo>
                  <a:cubicBezTo>
                    <a:pt x="1382684" y="4319"/>
                    <a:pt x="1274570" y="6217"/>
                    <a:pt x="1166705" y="12958"/>
                  </a:cubicBezTo>
                  <a:cubicBezTo>
                    <a:pt x="1113280" y="16297"/>
                    <a:pt x="1021021" y="35600"/>
                    <a:pt x="972324" y="51832"/>
                  </a:cubicBezTo>
                  <a:cubicBezTo>
                    <a:pt x="959365" y="56151"/>
                    <a:pt x="946582" y="61038"/>
                    <a:pt x="933448" y="64790"/>
                  </a:cubicBezTo>
                  <a:cubicBezTo>
                    <a:pt x="796354" y="103958"/>
                    <a:pt x="988636" y="42076"/>
                    <a:pt x="803860" y="103664"/>
                  </a:cubicBezTo>
                  <a:cubicBezTo>
                    <a:pt x="790901" y="107983"/>
                    <a:pt x="776350" y="109045"/>
                    <a:pt x="764984" y="116622"/>
                  </a:cubicBezTo>
                  <a:cubicBezTo>
                    <a:pt x="725940" y="142650"/>
                    <a:pt x="720309" y="148725"/>
                    <a:pt x="674273" y="168454"/>
                  </a:cubicBezTo>
                  <a:cubicBezTo>
                    <a:pt x="661718" y="173835"/>
                    <a:pt x="647615" y="175304"/>
                    <a:pt x="635397" y="181412"/>
                  </a:cubicBezTo>
                  <a:cubicBezTo>
                    <a:pt x="582218" y="208000"/>
                    <a:pt x="610780" y="201105"/>
                    <a:pt x="570603" y="233244"/>
                  </a:cubicBezTo>
                  <a:cubicBezTo>
                    <a:pt x="534715" y="261953"/>
                    <a:pt x="533913" y="258431"/>
                    <a:pt x="492851" y="272117"/>
                  </a:cubicBezTo>
                  <a:cubicBezTo>
                    <a:pt x="488531" y="285075"/>
                    <a:pt x="488278" y="300209"/>
                    <a:pt x="479892" y="310991"/>
                  </a:cubicBezTo>
                  <a:cubicBezTo>
                    <a:pt x="457389" y="339922"/>
                    <a:pt x="402140" y="388739"/>
                    <a:pt x="402140" y="388739"/>
                  </a:cubicBezTo>
                  <a:cubicBezTo>
                    <a:pt x="282483" y="308972"/>
                    <a:pt x="429672" y="410763"/>
                    <a:pt x="337346" y="336907"/>
                  </a:cubicBezTo>
                  <a:cubicBezTo>
                    <a:pt x="275448" y="287392"/>
                    <a:pt x="323468" y="329968"/>
                    <a:pt x="259594" y="298033"/>
                  </a:cubicBezTo>
                  <a:cubicBezTo>
                    <a:pt x="159119" y="247798"/>
                    <a:pt x="279551" y="291726"/>
                    <a:pt x="181842" y="259160"/>
                  </a:cubicBezTo>
                  <a:cubicBezTo>
                    <a:pt x="131218" y="208540"/>
                    <a:pt x="184338" y="253929"/>
                    <a:pt x="117048" y="220286"/>
                  </a:cubicBezTo>
                  <a:cubicBezTo>
                    <a:pt x="16565" y="170047"/>
                    <a:pt x="137012" y="213982"/>
                    <a:pt x="39296" y="181412"/>
                  </a:cubicBezTo>
                  <a:cubicBezTo>
                    <a:pt x="26337" y="185731"/>
                    <a:pt x="3733" y="181118"/>
                    <a:pt x="420" y="194370"/>
                  </a:cubicBezTo>
                  <a:cubicBezTo>
                    <a:pt x="-3357" y="209479"/>
                    <a:pt x="19372" y="219315"/>
                    <a:pt x="26337" y="233244"/>
                  </a:cubicBezTo>
                  <a:cubicBezTo>
                    <a:pt x="32446" y="245461"/>
                    <a:pt x="32662" y="260177"/>
                    <a:pt x="39296" y="272117"/>
                  </a:cubicBezTo>
                  <a:cubicBezTo>
                    <a:pt x="54423" y="299345"/>
                    <a:pt x="91131" y="349865"/>
                    <a:pt x="91131" y="349865"/>
                  </a:cubicBezTo>
                  <a:lnTo>
                    <a:pt x="155924" y="544235"/>
                  </a:lnTo>
                  <a:cubicBezTo>
                    <a:pt x="155924" y="544236"/>
                    <a:pt x="181841" y="621981"/>
                    <a:pt x="181842" y="621982"/>
                  </a:cubicBezTo>
                  <a:cubicBezTo>
                    <a:pt x="210238" y="664574"/>
                    <a:pt x="207305" y="652788"/>
                    <a:pt x="220718" y="699730"/>
                  </a:cubicBezTo>
                  <a:cubicBezTo>
                    <a:pt x="225611" y="716854"/>
                    <a:pt x="228784" y="734438"/>
                    <a:pt x="233677" y="751562"/>
                  </a:cubicBezTo>
                  <a:cubicBezTo>
                    <a:pt x="237430" y="764695"/>
                    <a:pt x="243041" y="777258"/>
                    <a:pt x="246635" y="790436"/>
                  </a:cubicBezTo>
                  <a:cubicBezTo>
                    <a:pt x="256007" y="824799"/>
                    <a:pt x="272553" y="894100"/>
                    <a:pt x="272553" y="894100"/>
                  </a:cubicBezTo>
                  <a:cubicBezTo>
                    <a:pt x="350892" y="874516"/>
                    <a:pt x="307492" y="886774"/>
                    <a:pt x="402140" y="855226"/>
                  </a:cubicBezTo>
                  <a:lnTo>
                    <a:pt x="441016" y="842268"/>
                  </a:lnTo>
                  <a:lnTo>
                    <a:pt x="479892" y="829310"/>
                  </a:lnTo>
                  <a:cubicBezTo>
                    <a:pt x="610944" y="835267"/>
                    <a:pt x="903621" y="857413"/>
                    <a:pt x="1037117" y="829310"/>
                  </a:cubicBezTo>
                  <a:cubicBezTo>
                    <a:pt x="1052357" y="826102"/>
                    <a:pt x="1022213" y="801448"/>
                    <a:pt x="1011200" y="790436"/>
                  </a:cubicBezTo>
                  <a:cubicBezTo>
                    <a:pt x="1000187" y="779424"/>
                    <a:pt x="984486" y="774249"/>
                    <a:pt x="972324" y="764520"/>
                  </a:cubicBezTo>
                  <a:cubicBezTo>
                    <a:pt x="962784" y="756888"/>
                    <a:pt x="955946" y="746236"/>
                    <a:pt x="946406" y="738604"/>
                  </a:cubicBezTo>
                  <a:cubicBezTo>
                    <a:pt x="910518" y="709896"/>
                    <a:pt x="909715" y="713416"/>
                    <a:pt x="868654" y="699730"/>
                  </a:cubicBezTo>
                  <a:cubicBezTo>
                    <a:pt x="820767" y="627902"/>
                    <a:pt x="870136" y="684716"/>
                    <a:pt x="803860" y="647898"/>
                  </a:cubicBezTo>
                  <a:cubicBezTo>
                    <a:pt x="776631" y="632772"/>
                    <a:pt x="726108" y="596066"/>
                    <a:pt x="726108" y="596066"/>
                  </a:cubicBezTo>
                  <a:cubicBezTo>
                    <a:pt x="717469" y="583108"/>
                    <a:pt x="700191" y="572766"/>
                    <a:pt x="700191" y="557193"/>
                  </a:cubicBezTo>
                  <a:cubicBezTo>
                    <a:pt x="700191" y="541619"/>
                    <a:pt x="713947" y="528048"/>
                    <a:pt x="726108" y="518319"/>
                  </a:cubicBezTo>
                  <a:cubicBezTo>
                    <a:pt x="736775" y="509786"/>
                    <a:pt x="752766" y="511469"/>
                    <a:pt x="764984" y="505361"/>
                  </a:cubicBezTo>
                  <a:cubicBezTo>
                    <a:pt x="865465" y="455123"/>
                    <a:pt x="745021" y="499057"/>
                    <a:pt x="842737" y="466487"/>
                  </a:cubicBezTo>
                  <a:cubicBezTo>
                    <a:pt x="855696" y="457848"/>
                    <a:pt x="867381" y="446896"/>
                    <a:pt x="881613" y="440571"/>
                  </a:cubicBezTo>
                  <a:lnTo>
                    <a:pt x="998241" y="401697"/>
                  </a:lnTo>
                  <a:lnTo>
                    <a:pt x="1075994" y="375781"/>
                  </a:lnTo>
                  <a:cubicBezTo>
                    <a:pt x="1088953" y="371462"/>
                    <a:pt x="1101476" y="365502"/>
                    <a:pt x="1114870" y="362823"/>
                  </a:cubicBezTo>
                  <a:lnTo>
                    <a:pt x="1179663" y="349865"/>
                  </a:lnTo>
                  <a:cubicBezTo>
                    <a:pt x="1283333" y="354184"/>
                    <a:pt x="1387197" y="355159"/>
                    <a:pt x="1490673" y="362823"/>
                  </a:cubicBezTo>
                  <a:cubicBezTo>
                    <a:pt x="1504295" y="363832"/>
                    <a:pt x="1516415" y="372029"/>
                    <a:pt x="1529549" y="375781"/>
                  </a:cubicBezTo>
                  <a:cubicBezTo>
                    <a:pt x="1572953" y="388181"/>
                    <a:pt x="1618074" y="394125"/>
                    <a:pt x="1659136" y="414655"/>
                  </a:cubicBezTo>
                  <a:cubicBezTo>
                    <a:pt x="1676414" y="423294"/>
                    <a:pt x="1693215" y="432962"/>
                    <a:pt x="1710971" y="440571"/>
                  </a:cubicBezTo>
                  <a:cubicBezTo>
                    <a:pt x="1742042" y="453886"/>
                    <a:pt x="1768802" y="457093"/>
                    <a:pt x="1801682" y="466487"/>
                  </a:cubicBezTo>
                  <a:cubicBezTo>
                    <a:pt x="1874681" y="487343"/>
                    <a:pt x="1806001" y="470806"/>
                    <a:pt x="1892393" y="505361"/>
                  </a:cubicBezTo>
                  <a:cubicBezTo>
                    <a:pt x="1917759" y="515507"/>
                    <a:pt x="1970146" y="531277"/>
                    <a:pt x="1970146" y="531277"/>
                  </a:cubicBezTo>
                  <a:cubicBezTo>
                    <a:pt x="2111640" y="625602"/>
                    <a:pt x="1893509" y="486483"/>
                    <a:pt x="2060857" y="570151"/>
                  </a:cubicBezTo>
                  <a:cubicBezTo>
                    <a:pt x="2080174" y="579809"/>
                    <a:pt x="2093375" y="599366"/>
                    <a:pt x="2112692" y="609024"/>
                  </a:cubicBezTo>
                  <a:cubicBezTo>
                    <a:pt x="2137127" y="621241"/>
                    <a:pt x="2167713" y="619787"/>
                    <a:pt x="2190444" y="634940"/>
                  </a:cubicBezTo>
                  <a:cubicBezTo>
                    <a:pt x="2301857" y="709211"/>
                    <a:pt x="2160894" y="620166"/>
                    <a:pt x="2268196" y="673814"/>
                  </a:cubicBezTo>
                  <a:cubicBezTo>
                    <a:pt x="2282126" y="680779"/>
                    <a:pt x="2292757" y="693595"/>
                    <a:pt x="2307072" y="699730"/>
                  </a:cubicBezTo>
                  <a:cubicBezTo>
                    <a:pt x="2323442" y="706745"/>
                    <a:pt x="2342231" y="706435"/>
                    <a:pt x="2358907" y="712688"/>
                  </a:cubicBezTo>
                  <a:cubicBezTo>
                    <a:pt x="2376995" y="719470"/>
                    <a:pt x="2392986" y="730995"/>
                    <a:pt x="2410742" y="738604"/>
                  </a:cubicBezTo>
                  <a:cubicBezTo>
                    <a:pt x="2423297" y="743985"/>
                    <a:pt x="2437400" y="745454"/>
                    <a:pt x="2449618" y="751562"/>
                  </a:cubicBezTo>
                  <a:cubicBezTo>
                    <a:pt x="2463548" y="758527"/>
                    <a:pt x="2474565" y="770513"/>
                    <a:pt x="2488495" y="777478"/>
                  </a:cubicBezTo>
                  <a:cubicBezTo>
                    <a:pt x="2500713" y="783586"/>
                    <a:pt x="2515153" y="784328"/>
                    <a:pt x="2527371" y="790436"/>
                  </a:cubicBezTo>
                  <a:cubicBezTo>
                    <a:pt x="2541301" y="797401"/>
                    <a:pt x="2552015" y="810027"/>
                    <a:pt x="2566247" y="816352"/>
                  </a:cubicBezTo>
                  <a:cubicBezTo>
                    <a:pt x="2591212" y="827447"/>
                    <a:pt x="2618082" y="833629"/>
                    <a:pt x="2643999" y="842268"/>
                  </a:cubicBezTo>
                  <a:lnTo>
                    <a:pt x="2682875" y="855226"/>
                  </a:lnTo>
                  <a:cubicBezTo>
                    <a:pt x="2691514" y="863865"/>
                    <a:pt x="2697865" y="875678"/>
                    <a:pt x="2708793" y="881142"/>
                  </a:cubicBezTo>
                  <a:cubicBezTo>
                    <a:pt x="2733228" y="893359"/>
                    <a:pt x="2786545" y="907058"/>
                    <a:pt x="2786545" y="907058"/>
                  </a:cubicBezTo>
                  <a:cubicBezTo>
                    <a:pt x="2834488" y="859119"/>
                    <a:pt x="2805687" y="891306"/>
                    <a:pt x="2864298" y="803394"/>
                  </a:cubicBezTo>
                  <a:cubicBezTo>
                    <a:pt x="2872937" y="790436"/>
                    <a:pt x="2875440" y="769445"/>
                    <a:pt x="2890215" y="764520"/>
                  </a:cubicBezTo>
                  <a:lnTo>
                    <a:pt x="2929091" y="751562"/>
                  </a:lnTo>
                  <a:cubicBezTo>
                    <a:pt x="2933411" y="738604"/>
                    <a:pt x="2932391" y="722346"/>
                    <a:pt x="2942050" y="712688"/>
                  </a:cubicBezTo>
                  <a:cubicBezTo>
                    <a:pt x="2955710" y="699029"/>
                    <a:pt x="2967967" y="723486"/>
                    <a:pt x="2980926" y="712688"/>
                  </a:cubicBezTo>
                  <a:close/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33376" y="889985"/>
            <a:ext cx="3187846" cy="4591232"/>
            <a:chOff x="5533376" y="889985"/>
            <a:chExt cx="3187846" cy="4591232"/>
          </a:xfrm>
        </p:grpSpPr>
        <p:sp>
          <p:nvSpPr>
            <p:cNvPr id="5" name="Freeform 4"/>
            <p:cNvSpPr/>
            <p:nvPr/>
          </p:nvSpPr>
          <p:spPr>
            <a:xfrm>
              <a:off x="5533376" y="2021442"/>
              <a:ext cx="2682535" cy="3459775"/>
            </a:xfrm>
            <a:custGeom>
              <a:avLst/>
              <a:gdLst>
                <a:gd name="connsiteX0" fmla="*/ 0 w 2682535"/>
                <a:gd name="connsiteY0" fmla="*/ 3213574 h 3459775"/>
                <a:gd name="connsiteX1" fmla="*/ 38876 w 2682535"/>
                <a:gd name="connsiteY1" fmla="*/ 3071036 h 3459775"/>
                <a:gd name="connsiteX2" fmla="*/ 51835 w 2682535"/>
                <a:gd name="connsiteY2" fmla="*/ 3032162 h 3459775"/>
                <a:gd name="connsiteX3" fmla="*/ 103669 w 2682535"/>
                <a:gd name="connsiteY3" fmla="*/ 2941456 h 3459775"/>
                <a:gd name="connsiteX4" fmla="*/ 129587 w 2682535"/>
                <a:gd name="connsiteY4" fmla="*/ 2915541 h 3459775"/>
                <a:gd name="connsiteX5" fmla="*/ 142546 w 2682535"/>
                <a:gd name="connsiteY5" fmla="*/ 2876667 h 3459775"/>
                <a:gd name="connsiteX6" fmla="*/ 194381 w 2682535"/>
                <a:gd name="connsiteY6" fmla="*/ 2811877 h 3459775"/>
                <a:gd name="connsiteX7" fmla="*/ 233257 w 2682535"/>
                <a:gd name="connsiteY7" fmla="*/ 2721171 h 3459775"/>
                <a:gd name="connsiteX8" fmla="*/ 246215 w 2682535"/>
                <a:gd name="connsiteY8" fmla="*/ 2682297 h 3459775"/>
                <a:gd name="connsiteX9" fmla="*/ 272133 w 2682535"/>
                <a:gd name="connsiteY9" fmla="*/ 2630465 h 3459775"/>
                <a:gd name="connsiteX10" fmla="*/ 323968 w 2682535"/>
                <a:gd name="connsiteY10" fmla="*/ 2513844 h 3459775"/>
                <a:gd name="connsiteX11" fmla="*/ 336926 w 2682535"/>
                <a:gd name="connsiteY11" fmla="*/ 2474970 h 3459775"/>
                <a:gd name="connsiteX12" fmla="*/ 362844 w 2682535"/>
                <a:gd name="connsiteY12" fmla="*/ 2436096 h 3459775"/>
                <a:gd name="connsiteX13" fmla="*/ 375803 w 2682535"/>
                <a:gd name="connsiteY13" fmla="*/ 2384264 h 3459775"/>
                <a:gd name="connsiteX14" fmla="*/ 401720 w 2682535"/>
                <a:gd name="connsiteY14" fmla="*/ 2345390 h 3459775"/>
                <a:gd name="connsiteX15" fmla="*/ 440596 w 2682535"/>
                <a:gd name="connsiteY15" fmla="*/ 2228769 h 3459775"/>
                <a:gd name="connsiteX16" fmla="*/ 453555 w 2682535"/>
                <a:gd name="connsiteY16" fmla="*/ 2189895 h 3459775"/>
                <a:gd name="connsiteX17" fmla="*/ 479472 w 2682535"/>
                <a:gd name="connsiteY17" fmla="*/ 2138063 h 3459775"/>
                <a:gd name="connsiteX18" fmla="*/ 505390 w 2682535"/>
                <a:gd name="connsiteY18" fmla="*/ 2099189 h 3459775"/>
                <a:gd name="connsiteX19" fmla="*/ 518349 w 2682535"/>
                <a:gd name="connsiteY19" fmla="*/ 2060315 h 3459775"/>
                <a:gd name="connsiteX20" fmla="*/ 557225 w 2682535"/>
                <a:gd name="connsiteY20" fmla="*/ 1995525 h 3459775"/>
                <a:gd name="connsiteX21" fmla="*/ 583142 w 2682535"/>
                <a:gd name="connsiteY21" fmla="*/ 1956652 h 3459775"/>
                <a:gd name="connsiteX22" fmla="*/ 596101 w 2682535"/>
                <a:gd name="connsiteY22" fmla="*/ 1917778 h 3459775"/>
                <a:gd name="connsiteX23" fmla="*/ 647936 w 2682535"/>
                <a:gd name="connsiteY23" fmla="*/ 1840030 h 3459775"/>
                <a:gd name="connsiteX24" fmla="*/ 686812 w 2682535"/>
                <a:gd name="connsiteY24" fmla="*/ 1775240 h 3459775"/>
                <a:gd name="connsiteX25" fmla="*/ 712729 w 2682535"/>
                <a:gd name="connsiteY25" fmla="*/ 1723408 h 3459775"/>
                <a:gd name="connsiteX26" fmla="*/ 764564 w 2682535"/>
                <a:gd name="connsiteY26" fmla="*/ 1658618 h 3459775"/>
                <a:gd name="connsiteX27" fmla="*/ 803441 w 2682535"/>
                <a:gd name="connsiteY27" fmla="*/ 1593829 h 3459775"/>
                <a:gd name="connsiteX28" fmla="*/ 816399 w 2682535"/>
                <a:gd name="connsiteY28" fmla="*/ 1554955 h 3459775"/>
                <a:gd name="connsiteX29" fmla="*/ 842317 w 2682535"/>
                <a:gd name="connsiteY29" fmla="*/ 1529039 h 3459775"/>
                <a:gd name="connsiteX30" fmla="*/ 868234 w 2682535"/>
                <a:gd name="connsiteY30" fmla="*/ 1490165 h 3459775"/>
                <a:gd name="connsiteX31" fmla="*/ 933028 w 2682535"/>
                <a:gd name="connsiteY31" fmla="*/ 1399459 h 3459775"/>
                <a:gd name="connsiteX32" fmla="*/ 958945 w 2682535"/>
                <a:gd name="connsiteY32" fmla="*/ 1347627 h 3459775"/>
                <a:gd name="connsiteX33" fmla="*/ 1010780 w 2682535"/>
                <a:gd name="connsiteY33" fmla="*/ 1282838 h 3459775"/>
                <a:gd name="connsiteX34" fmla="*/ 1023739 w 2682535"/>
                <a:gd name="connsiteY34" fmla="*/ 1243964 h 3459775"/>
                <a:gd name="connsiteX35" fmla="*/ 1075574 w 2682535"/>
                <a:gd name="connsiteY35" fmla="*/ 1166216 h 3459775"/>
                <a:gd name="connsiteX36" fmla="*/ 1036698 w 2682535"/>
                <a:gd name="connsiteY36" fmla="*/ 1140300 h 3459775"/>
                <a:gd name="connsiteX37" fmla="*/ 1023739 w 2682535"/>
                <a:gd name="connsiteY37" fmla="*/ 1101426 h 3459775"/>
                <a:gd name="connsiteX38" fmla="*/ 984863 w 2682535"/>
                <a:gd name="connsiteY38" fmla="*/ 1062552 h 3459775"/>
                <a:gd name="connsiteX39" fmla="*/ 945987 w 2682535"/>
                <a:gd name="connsiteY39" fmla="*/ 984805 h 3459775"/>
                <a:gd name="connsiteX40" fmla="*/ 907110 w 2682535"/>
                <a:gd name="connsiteY40" fmla="*/ 855225 h 3459775"/>
                <a:gd name="connsiteX41" fmla="*/ 881193 w 2682535"/>
                <a:gd name="connsiteY41" fmla="*/ 751561 h 3459775"/>
                <a:gd name="connsiteX42" fmla="*/ 907110 w 2682535"/>
                <a:gd name="connsiteY42" fmla="*/ 518318 h 3459775"/>
                <a:gd name="connsiteX43" fmla="*/ 920069 w 2682535"/>
                <a:gd name="connsiteY43" fmla="*/ 479444 h 3459775"/>
                <a:gd name="connsiteX44" fmla="*/ 945987 w 2682535"/>
                <a:gd name="connsiteY44" fmla="*/ 453528 h 3459775"/>
                <a:gd name="connsiteX45" fmla="*/ 971904 w 2682535"/>
                <a:gd name="connsiteY45" fmla="*/ 388738 h 3459775"/>
                <a:gd name="connsiteX46" fmla="*/ 984863 w 2682535"/>
                <a:gd name="connsiteY46" fmla="*/ 349865 h 3459775"/>
                <a:gd name="connsiteX47" fmla="*/ 1075574 w 2682535"/>
                <a:gd name="connsiteY47" fmla="*/ 246201 h 3459775"/>
                <a:gd name="connsiteX48" fmla="*/ 1153326 w 2682535"/>
                <a:gd name="connsiteY48" fmla="*/ 168453 h 3459775"/>
                <a:gd name="connsiteX49" fmla="*/ 1179244 w 2682535"/>
                <a:gd name="connsiteY49" fmla="*/ 142537 h 3459775"/>
                <a:gd name="connsiteX50" fmla="*/ 1269955 w 2682535"/>
                <a:gd name="connsiteY50" fmla="*/ 77747 h 3459775"/>
                <a:gd name="connsiteX51" fmla="*/ 1321790 w 2682535"/>
                <a:gd name="connsiteY51" fmla="*/ 64789 h 3459775"/>
                <a:gd name="connsiteX52" fmla="*/ 1360666 w 2682535"/>
                <a:gd name="connsiteY52" fmla="*/ 38874 h 3459775"/>
                <a:gd name="connsiteX53" fmla="*/ 1529129 w 2682535"/>
                <a:gd name="connsiteY53" fmla="*/ 0 h 3459775"/>
                <a:gd name="connsiteX54" fmla="*/ 1801262 w 2682535"/>
                <a:gd name="connsiteY54" fmla="*/ 12958 h 3459775"/>
                <a:gd name="connsiteX55" fmla="*/ 1840139 w 2682535"/>
                <a:gd name="connsiteY55" fmla="*/ 25916 h 3459775"/>
                <a:gd name="connsiteX56" fmla="*/ 1891973 w 2682535"/>
                <a:gd name="connsiteY56" fmla="*/ 38874 h 3459775"/>
                <a:gd name="connsiteX57" fmla="*/ 1969726 w 2682535"/>
                <a:gd name="connsiteY57" fmla="*/ 64789 h 3459775"/>
                <a:gd name="connsiteX58" fmla="*/ 2008602 w 2682535"/>
                <a:gd name="connsiteY58" fmla="*/ 77747 h 3459775"/>
                <a:gd name="connsiteX59" fmla="*/ 2060437 w 2682535"/>
                <a:gd name="connsiteY59" fmla="*/ 103663 h 3459775"/>
                <a:gd name="connsiteX60" fmla="*/ 2099313 w 2682535"/>
                <a:gd name="connsiteY60" fmla="*/ 116621 h 3459775"/>
                <a:gd name="connsiteX61" fmla="*/ 2164107 w 2682535"/>
                <a:gd name="connsiteY61" fmla="*/ 168453 h 3459775"/>
                <a:gd name="connsiteX62" fmla="*/ 2241859 w 2682535"/>
                <a:gd name="connsiteY62" fmla="*/ 207327 h 3459775"/>
                <a:gd name="connsiteX63" fmla="*/ 2306653 w 2682535"/>
                <a:gd name="connsiteY63" fmla="*/ 259159 h 3459775"/>
                <a:gd name="connsiteX64" fmla="*/ 2345529 w 2682535"/>
                <a:gd name="connsiteY64" fmla="*/ 272117 h 3459775"/>
                <a:gd name="connsiteX65" fmla="*/ 2384405 w 2682535"/>
                <a:gd name="connsiteY65" fmla="*/ 310991 h 3459775"/>
                <a:gd name="connsiteX66" fmla="*/ 2410322 w 2682535"/>
                <a:gd name="connsiteY66" fmla="*/ 349865 h 3459775"/>
                <a:gd name="connsiteX67" fmla="*/ 2488075 w 2682535"/>
                <a:gd name="connsiteY67" fmla="*/ 414654 h 3459775"/>
                <a:gd name="connsiteX68" fmla="*/ 2539910 w 2682535"/>
                <a:gd name="connsiteY68" fmla="*/ 479444 h 3459775"/>
                <a:gd name="connsiteX69" fmla="*/ 2565827 w 2682535"/>
                <a:gd name="connsiteY69" fmla="*/ 531276 h 3459775"/>
                <a:gd name="connsiteX70" fmla="*/ 2578786 w 2682535"/>
                <a:gd name="connsiteY70" fmla="*/ 570150 h 3459775"/>
                <a:gd name="connsiteX71" fmla="*/ 2630621 w 2682535"/>
                <a:gd name="connsiteY71" fmla="*/ 699729 h 3459775"/>
                <a:gd name="connsiteX72" fmla="*/ 2656538 w 2682535"/>
                <a:gd name="connsiteY72" fmla="*/ 777477 h 3459775"/>
                <a:gd name="connsiteX73" fmla="*/ 2669497 w 2682535"/>
                <a:gd name="connsiteY73" fmla="*/ 816351 h 3459775"/>
                <a:gd name="connsiteX74" fmla="*/ 2669497 w 2682535"/>
                <a:gd name="connsiteY74" fmla="*/ 1114384 h 3459775"/>
                <a:gd name="connsiteX75" fmla="*/ 2656538 w 2682535"/>
                <a:gd name="connsiteY75" fmla="*/ 1153258 h 3459775"/>
                <a:gd name="connsiteX76" fmla="*/ 2643579 w 2682535"/>
                <a:gd name="connsiteY76" fmla="*/ 1205090 h 3459775"/>
                <a:gd name="connsiteX77" fmla="*/ 2578786 w 2682535"/>
                <a:gd name="connsiteY77" fmla="*/ 1269880 h 3459775"/>
                <a:gd name="connsiteX78" fmla="*/ 2552868 w 2682535"/>
                <a:gd name="connsiteY78" fmla="*/ 1295796 h 3459775"/>
                <a:gd name="connsiteX79" fmla="*/ 2475116 w 2682535"/>
                <a:gd name="connsiteY79" fmla="*/ 1334669 h 3459775"/>
                <a:gd name="connsiteX80" fmla="*/ 2384405 w 2682535"/>
                <a:gd name="connsiteY80" fmla="*/ 1373543 h 3459775"/>
                <a:gd name="connsiteX81" fmla="*/ 2254818 w 2682535"/>
                <a:gd name="connsiteY81" fmla="*/ 1412417 h 3459775"/>
                <a:gd name="connsiteX82" fmla="*/ 2099313 w 2682535"/>
                <a:gd name="connsiteY82" fmla="*/ 1425375 h 3459775"/>
                <a:gd name="connsiteX83" fmla="*/ 1879015 w 2682535"/>
                <a:gd name="connsiteY83" fmla="*/ 1412417 h 3459775"/>
                <a:gd name="connsiteX84" fmla="*/ 1788304 w 2682535"/>
                <a:gd name="connsiteY84" fmla="*/ 1412417 h 3459775"/>
                <a:gd name="connsiteX85" fmla="*/ 1710551 w 2682535"/>
                <a:gd name="connsiteY85" fmla="*/ 1490165 h 3459775"/>
                <a:gd name="connsiteX86" fmla="*/ 1619840 w 2682535"/>
                <a:gd name="connsiteY86" fmla="*/ 1619745 h 3459775"/>
                <a:gd name="connsiteX87" fmla="*/ 1580964 w 2682535"/>
                <a:gd name="connsiteY87" fmla="*/ 1697492 h 3459775"/>
                <a:gd name="connsiteX88" fmla="*/ 1568005 w 2682535"/>
                <a:gd name="connsiteY88" fmla="*/ 1736366 h 3459775"/>
                <a:gd name="connsiteX89" fmla="*/ 1542088 w 2682535"/>
                <a:gd name="connsiteY89" fmla="*/ 1775240 h 3459775"/>
                <a:gd name="connsiteX90" fmla="*/ 1516170 w 2682535"/>
                <a:gd name="connsiteY90" fmla="*/ 1852988 h 3459775"/>
                <a:gd name="connsiteX91" fmla="*/ 1490253 w 2682535"/>
                <a:gd name="connsiteY91" fmla="*/ 1904820 h 3459775"/>
                <a:gd name="connsiteX92" fmla="*/ 1464336 w 2682535"/>
                <a:gd name="connsiteY92" fmla="*/ 1943694 h 3459775"/>
                <a:gd name="connsiteX93" fmla="*/ 1438418 w 2682535"/>
                <a:gd name="connsiteY93" fmla="*/ 2021441 h 3459775"/>
                <a:gd name="connsiteX94" fmla="*/ 1425459 w 2682535"/>
                <a:gd name="connsiteY94" fmla="*/ 2060315 h 3459775"/>
                <a:gd name="connsiteX95" fmla="*/ 1373624 w 2682535"/>
                <a:gd name="connsiteY95" fmla="*/ 2151021 h 3459775"/>
                <a:gd name="connsiteX96" fmla="*/ 1347707 w 2682535"/>
                <a:gd name="connsiteY96" fmla="*/ 2228769 h 3459775"/>
                <a:gd name="connsiteX97" fmla="*/ 1334748 w 2682535"/>
                <a:gd name="connsiteY97" fmla="*/ 2267643 h 3459775"/>
                <a:gd name="connsiteX98" fmla="*/ 1308831 w 2682535"/>
                <a:gd name="connsiteY98" fmla="*/ 2345390 h 3459775"/>
                <a:gd name="connsiteX99" fmla="*/ 1295872 w 2682535"/>
                <a:gd name="connsiteY99" fmla="*/ 2384264 h 3459775"/>
                <a:gd name="connsiteX100" fmla="*/ 1269955 w 2682535"/>
                <a:gd name="connsiteY100" fmla="*/ 2436096 h 3459775"/>
                <a:gd name="connsiteX101" fmla="*/ 1244037 w 2682535"/>
                <a:gd name="connsiteY101" fmla="*/ 2526802 h 3459775"/>
                <a:gd name="connsiteX102" fmla="*/ 1218120 w 2682535"/>
                <a:gd name="connsiteY102" fmla="*/ 2578634 h 3459775"/>
                <a:gd name="connsiteX103" fmla="*/ 1205161 w 2682535"/>
                <a:gd name="connsiteY103" fmla="*/ 2630465 h 3459775"/>
                <a:gd name="connsiteX104" fmla="*/ 1179244 w 2682535"/>
                <a:gd name="connsiteY104" fmla="*/ 2682297 h 3459775"/>
                <a:gd name="connsiteX105" fmla="*/ 1166285 w 2682535"/>
                <a:gd name="connsiteY105" fmla="*/ 2734129 h 3459775"/>
                <a:gd name="connsiteX106" fmla="*/ 1140367 w 2682535"/>
                <a:gd name="connsiteY106" fmla="*/ 2811877 h 3459775"/>
                <a:gd name="connsiteX107" fmla="*/ 1127409 w 2682535"/>
                <a:gd name="connsiteY107" fmla="*/ 2850751 h 3459775"/>
                <a:gd name="connsiteX108" fmla="*/ 1114450 w 2682535"/>
                <a:gd name="connsiteY108" fmla="*/ 2902583 h 3459775"/>
                <a:gd name="connsiteX109" fmla="*/ 1062615 w 2682535"/>
                <a:gd name="connsiteY109" fmla="*/ 3032162 h 3459775"/>
                <a:gd name="connsiteX110" fmla="*/ 1049656 w 2682535"/>
                <a:gd name="connsiteY110" fmla="*/ 3071036 h 3459775"/>
                <a:gd name="connsiteX111" fmla="*/ 1023739 w 2682535"/>
                <a:gd name="connsiteY111" fmla="*/ 3200616 h 3459775"/>
                <a:gd name="connsiteX112" fmla="*/ 1010780 w 2682535"/>
                <a:gd name="connsiteY112" fmla="*/ 3459775 h 345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682535" h="3459775">
                  <a:moveTo>
                    <a:pt x="0" y="3213574"/>
                  </a:moveTo>
                  <a:cubicBezTo>
                    <a:pt x="18316" y="3121996"/>
                    <a:pt x="5993" y="3169678"/>
                    <a:pt x="38876" y="3071036"/>
                  </a:cubicBezTo>
                  <a:cubicBezTo>
                    <a:pt x="43196" y="3058078"/>
                    <a:pt x="45726" y="3044379"/>
                    <a:pt x="51835" y="3032162"/>
                  </a:cubicBezTo>
                  <a:cubicBezTo>
                    <a:pt x="69570" y="2996694"/>
                    <a:pt x="79249" y="2971979"/>
                    <a:pt x="103669" y="2941456"/>
                  </a:cubicBezTo>
                  <a:cubicBezTo>
                    <a:pt x="111301" y="2931916"/>
                    <a:pt x="120948" y="2924179"/>
                    <a:pt x="129587" y="2915541"/>
                  </a:cubicBezTo>
                  <a:cubicBezTo>
                    <a:pt x="133907" y="2902583"/>
                    <a:pt x="136437" y="2888884"/>
                    <a:pt x="142546" y="2876667"/>
                  </a:cubicBezTo>
                  <a:cubicBezTo>
                    <a:pt x="158894" y="2843972"/>
                    <a:pt x="170273" y="2835983"/>
                    <a:pt x="194381" y="2811877"/>
                  </a:cubicBezTo>
                  <a:cubicBezTo>
                    <a:pt x="224770" y="2720711"/>
                    <a:pt x="185218" y="2833256"/>
                    <a:pt x="233257" y="2721171"/>
                  </a:cubicBezTo>
                  <a:cubicBezTo>
                    <a:pt x="238638" y="2708617"/>
                    <a:pt x="240834" y="2694851"/>
                    <a:pt x="246215" y="2682297"/>
                  </a:cubicBezTo>
                  <a:cubicBezTo>
                    <a:pt x="253825" y="2664542"/>
                    <a:pt x="264958" y="2648400"/>
                    <a:pt x="272133" y="2630465"/>
                  </a:cubicBezTo>
                  <a:cubicBezTo>
                    <a:pt x="318397" y="2514812"/>
                    <a:pt x="274104" y="2588634"/>
                    <a:pt x="323968" y="2513844"/>
                  </a:cubicBezTo>
                  <a:cubicBezTo>
                    <a:pt x="328287" y="2500886"/>
                    <a:pt x="330817" y="2487187"/>
                    <a:pt x="336926" y="2474970"/>
                  </a:cubicBezTo>
                  <a:cubicBezTo>
                    <a:pt x="343891" y="2461040"/>
                    <a:pt x="356709" y="2450411"/>
                    <a:pt x="362844" y="2436096"/>
                  </a:cubicBezTo>
                  <a:cubicBezTo>
                    <a:pt x="369860" y="2419727"/>
                    <a:pt x="368787" y="2400633"/>
                    <a:pt x="375803" y="2384264"/>
                  </a:cubicBezTo>
                  <a:cubicBezTo>
                    <a:pt x="381938" y="2369950"/>
                    <a:pt x="395395" y="2359621"/>
                    <a:pt x="401720" y="2345390"/>
                  </a:cubicBezTo>
                  <a:cubicBezTo>
                    <a:pt x="401733" y="2345361"/>
                    <a:pt x="434112" y="2248221"/>
                    <a:pt x="440596" y="2228769"/>
                  </a:cubicBezTo>
                  <a:cubicBezTo>
                    <a:pt x="444916" y="2215811"/>
                    <a:pt x="447446" y="2202112"/>
                    <a:pt x="453555" y="2189895"/>
                  </a:cubicBezTo>
                  <a:cubicBezTo>
                    <a:pt x="462194" y="2172618"/>
                    <a:pt x="469888" y="2154834"/>
                    <a:pt x="479472" y="2138063"/>
                  </a:cubicBezTo>
                  <a:cubicBezTo>
                    <a:pt x="487199" y="2124541"/>
                    <a:pt x="498425" y="2113119"/>
                    <a:pt x="505390" y="2099189"/>
                  </a:cubicBezTo>
                  <a:cubicBezTo>
                    <a:pt x="511499" y="2086972"/>
                    <a:pt x="512240" y="2072532"/>
                    <a:pt x="518349" y="2060315"/>
                  </a:cubicBezTo>
                  <a:cubicBezTo>
                    <a:pt x="529613" y="2037788"/>
                    <a:pt x="543876" y="2016882"/>
                    <a:pt x="557225" y="1995525"/>
                  </a:cubicBezTo>
                  <a:cubicBezTo>
                    <a:pt x="565479" y="1982319"/>
                    <a:pt x="576177" y="1970581"/>
                    <a:pt x="583142" y="1956652"/>
                  </a:cubicBezTo>
                  <a:cubicBezTo>
                    <a:pt x="589251" y="1944435"/>
                    <a:pt x="589467" y="1929718"/>
                    <a:pt x="596101" y="1917778"/>
                  </a:cubicBezTo>
                  <a:cubicBezTo>
                    <a:pt x="611228" y="1890550"/>
                    <a:pt x="631910" y="1866739"/>
                    <a:pt x="647936" y="1840030"/>
                  </a:cubicBezTo>
                  <a:cubicBezTo>
                    <a:pt x="660895" y="1818433"/>
                    <a:pt x="674580" y="1797256"/>
                    <a:pt x="686812" y="1775240"/>
                  </a:cubicBezTo>
                  <a:cubicBezTo>
                    <a:pt x="696193" y="1758354"/>
                    <a:pt x="702014" y="1739480"/>
                    <a:pt x="712729" y="1723408"/>
                  </a:cubicBezTo>
                  <a:cubicBezTo>
                    <a:pt x="760946" y="1651086"/>
                    <a:pt x="717483" y="1752775"/>
                    <a:pt x="764564" y="1658618"/>
                  </a:cubicBezTo>
                  <a:cubicBezTo>
                    <a:pt x="798208" y="1591335"/>
                    <a:pt x="752819" y="1644447"/>
                    <a:pt x="803441" y="1593829"/>
                  </a:cubicBezTo>
                  <a:cubicBezTo>
                    <a:pt x="807760" y="1580871"/>
                    <a:pt x="809371" y="1566667"/>
                    <a:pt x="816399" y="1554955"/>
                  </a:cubicBezTo>
                  <a:cubicBezTo>
                    <a:pt x="822685" y="1544479"/>
                    <a:pt x="834685" y="1538579"/>
                    <a:pt x="842317" y="1529039"/>
                  </a:cubicBezTo>
                  <a:cubicBezTo>
                    <a:pt x="852046" y="1516878"/>
                    <a:pt x="860507" y="1503687"/>
                    <a:pt x="868234" y="1490165"/>
                  </a:cubicBezTo>
                  <a:cubicBezTo>
                    <a:pt x="913718" y="1410573"/>
                    <a:pt x="869706" y="1462778"/>
                    <a:pt x="933028" y="1399459"/>
                  </a:cubicBezTo>
                  <a:cubicBezTo>
                    <a:pt x="941667" y="1382182"/>
                    <a:pt x="948229" y="1363699"/>
                    <a:pt x="958945" y="1347627"/>
                  </a:cubicBezTo>
                  <a:cubicBezTo>
                    <a:pt x="1007162" y="1275306"/>
                    <a:pt x="963699" y="1376996"/>
                    <a:pt x="1010780" y="1282838"/>
                  </a:cubicBezTo>
                  <a:cubicBezTo>
                    <a:pt x="1016889" y="1270621"/>
                    <a:pt x="1017105" y="1255904"/>
                    <a:pt x="1023739" y="1243964"/>
                  </a:cubicBezTo>
                  <a:cubicBezTo>
                    <a:pt x="1038866" y="1216736"/>
                    <a:pt x="1075574" y="1166216"/>
                    <a:pt x="1075574" y="1166216"/>
                  </a:cubicBezTo>
                  <a:cubicBezTo>
                    <a:pt x="1062615" y="1157577"/>
                    <a:pt x="1046427" y="1152461"/>
                    <a:pt x="1036698" y="1140300"/>
                  </a:cubicBezTo>
                  <a:cubicBezTo>
                    <a:pt x="1028165" y="1129634"/>
                    <a:pt x="1031316" y="1112791"/>
                    <a:pt x="1023739" y="1101426"/>
                  </a:cubicBezTo>
                  <a:cubicBezTo>
                    <a:pt x="1013573" y="1086178"/>
                    <a:pt x="997822" y="1075510"/>
                    <a:pt x="984863" y="1062552"/>
                  </a:cubicBezTo>
                  <a:cubicBezTo>
                    <a:pt x="937601" y="920777"/>
                    <a:pt x="1012976" y="1135521"/>
                    <a:pt x="945987" y="984805"/>
                  </a:cubicBezTo>
                  <a:cubicBezTo>
                    <a:pt x="921352" y="929380"/>
                    <a:pt x="922187" y="907992"/>
                    <a:pt x="907110" y="855225"/>
                  </a:cubicBezTo>
                  <a:cubicBezTo>
                    <a:pt x="880547" y="762258"/>
                    <a:pt x="907538" y="883276"/>
                    <a:pt x="881193" y="751561"/>
                  </a:cubicBezTo>
                  <a:cubicBezTo>
                    <a:pt x="887816" y="672087"/>
                    <a:pt x="889904" y="595742"/>
                    <a:pt x="907110" y="518318"/>
                  </a:cubicBezTo>
                  <a:cubicBezTo>
                    <a:pt x="910073" y="504984"/>
                    <a:pt x="913041" y="491156"/>
                    <a:pt x="920069" y="479444"/>
                  </a:cubicBezTo>
                  <a:cubicBezTo>
                    <a:pt x="926355" y="468968"/>
                    <a:pt x="937348" y="462167"/>
                    <a:pt x="945987" y="453528"/>
                  </a:cubicBezTo>
                  <a:cubicBezTo>
                    <a:pt x="954626" y="431931"/>
                    <a:pt x="963736" y="410517"/>
                    <a:pt x="971904" y="388738"/>
                  </a:cubicBezTo>
                  <a:cubicBezTo>
                    <a:pt x="976700" y="375949"/>
                    <a:pt x="978754" y="362082"/>
                    <a:pt x="984863" y="349865"/>
                  </a:cubicBezTo>
                  <a:cubicBezTo>
                    <a:pt x="1014908" y="289780"/>
                    <a:pt x="1024901" y="313762"/>
                    <a:pt x="1075574" y="246201"/>
                  </a:cubicBezTo>
                  <a:cubicBezTo>
                    <a:pt x="1143501" y="155637"/>
                    <a:pt x="1082269" y="225295"/>
                    <a:pt x="1153326" y="168453"/>
                  </a:cubicBezTo>
                  <a:cubicBezTo>
                    <a:pt x="1162866" y="160821"/>
                    <a:pt x="1169858" y="150358"/>
                    <a:pt x="1179244" y="142537"/>
                  </a:cubicBezTo>
                  <a:cubicBezTo>
                    <a:pt x="1183934" y="138629"/>
                    <a:pt x="1256090" y="83689"/>
                    <a:pt x="1269955" y="77747"/>
                  </a:cubicBezTo>
                  <a:cubicBezTo>
                    <a:pt x="1286325" y="70732"/>
                    <a:pt x="1304512" y="69108"/>
                    <a:pt x="1321790" y="64789"/>
                  </a:cubicBezTo>
                  <a:cubicBezTo>
                    <a:pt x="1334749" y="56151"/>
                    <a:pt x="1346434" y="45199"/>
                    <a:pt x="1360666" y="38874"/>
                  </a:cubicBezTo>
                  <a:cubicBezTo>
                    <a:pt x="1428076" y="8916"/>
                    <a:pt x="1455334" y="10542"/>
                    <a:pt x="1529129" y="0"/>
                  </a:cubicBezTo>
                  <a:cubicBezTo>
                    <a:pt x="1619840" y="4319"/>
                    <a:pt x="1710762" y="5417"/>
                    <a:pt x="1801262" y="12958"/>
                  </a:cubicBezTo>
                  <a:cubicBezTo>
                    <a:pt x="1814875" y="14092"/>
                    <a:pt x="1827005" y="22164"/>
                    <a:pt x="1840139" y="25916"/>
                  </a:cubicBezTo>
                  <a:cubicBezTo>
                    <a:pt x="1857264" y="30808"/>
                    <a:pt x="1874914" y="33757"/>
                    <a:pt x="1891973" y="38874"/>
                  </a:cubicBezTo>
                  <a:cubicBezTo>
                    <a:pt x="1918140" y="46724"/>
                    <a:pt x="1943808" y="56151"/>
                    <a:pt x="1969726" y="64789"/>
                  </a:cubicBezTo>
                  <a:cubicBezTo>
                    <a:pt x="1982685" y="69108"/>
                    <a:pt x="1996384" y="71639"/>
                    <a:pt x="2008602" y="77747"/>
                  </a:cubicBezTo>
                  <a:cubicBezTo>
                    <a:pt x="2025880" y="86386"/>
                    <a:pt x="2042681" y="96054"/>
                    <a:pt x="2060437" y="103663"/>
                  </a:cubicBezTo>
                  <a:cubicBezTo>
                    <a:pt x="2072992" y="109044"/>
                    <a:pt x="2087095" y="110513"/>
                    <a:pt x="2099313" y="116621"/>
                  </a:cubicBezTo>
                  <a:cubicBezTo>
                    <a:pt x="2152492" y="143209"/>
                    <a:pt x="2123930" y="136314"/>
                    <a:pt x="2164107" y="168453"/>
                  </a:cubicBezTo>
                  <a:cubicBezTo>
                    <a:pt x="2226005" y="217968"/>
                    <a:pt x="2177985" y="175392"/>
                    <a:pt x="2241859" y="207327"/>
                  </a:cubicBezTo>
                  <a:cubicBezTo>
                    <a:pt x="2397473" y="285130"/>
                    <a:pt x="2186119" y="186843"/>
                    <a:pt x="2306653" y="259159"/>
                  </a:cubicBezTo>
                  <a:cubicBezTo>
                    <a:pt x="2318366" y="266186"/>
                    <a:pt x="2332570" y="267798"/>
                    <a:pt x="2345529" y="272117"/>
                  </a:cubicBezTo>
                  <a:cubicBezTo>
                    <a:pt x="2358488" y="285075"/>
                    <a:pt x="2372673" y="296913"/>
                    <a:pt x="2384405" y="310991"/>
                  </a:cubicBezTo>
                  <a:cubicBezTo>
                    <a:pt x="2394375" y="322955"/>
                    <a:pt x="2399309" y="338853"/>
                    <a:pt x="2410322" y="349865"/>
                  </a:cubicBezTo>
                  <a:cubicBezTo>
                    <a:pt x="2512254" y="451790"/>
                    <a:pt x="2381933" y="287289"/>
                    <a:pt x="2488075" y="414654"/>
                  </a:cubicBezTo>
                  <a:cubicBezTo>
                    <a:pt x="2569805" y="512725"/>
                    <a:pt x="2464512" y="404051"/>
                    <a:pt x="2539910" y="479444"/>
                  </a:cubicBezTo>
                  <a:cubicBezTo>
                    <a:pt x="2548549" y="496721"/>
                    <a:pt x="2558217" y="513521"/>
                    <a:pt x="2565827" y="531276"/>
                  </a:cubicBezTo>
                  <a:cubicBezTo>
                    <a:pt x="2571208" y="543831"/>
                    <a:pt x="2573405" y="557595"/>
                    <a:pt x="2578786" y="570150"/>
                  </a:cubicBezTo>
                  <a:cubicBezTo>
                    <a:pt x="2635984" y="703604"/>
                    <a:pt x="2571635" y="522781"/>
                    <a:pt x="2630621" y="699729"/>
                  </a:cubicBezTo>
                  <a:lnTo>
                    <a:pt x="2656538" y="777477"/>
                  </a:lnTo>
                  <a:lnTo>
                    <a:pt x="2669497" y="816351"/>
                  </a:lnTo>
                  <a:cubicBezTo>
                    <a:pt x="2682363" y="970733"/>
                    <a:pt x="2690885" y="964681"/>
                    <a:pt x="2669497" y="1114384"/>
                  </a:cubicBezTo>
                  <a:cubicBezTo>
                    <a:pt x="2667565" y="1127906"/>
                    <a:pt x="2660291" y="1140125"/>
                    <a:pt x="2656538" y="1153258"/>
                  </a:cubicBezTo>
                  <a:cubicBezTo>
                    <a:pt x="2651645" y="1170382"/>
                    <a:pt x="2650595" y="1188721"/>
                    <a:pt x="2643579" y="1205090"/>
                  </a:cubicBezTo>
                  <a:cubicBezTo>
                    <a:pt x="2623296" y="1252415"/>
                    <a:pt x="2616347" y="1239833"/>
                    <a:pt x="2578786" y="1269880"/>
                  </a:cubicBezTo>
                  <a:cubicBezTo>
                    <a:pt x="2569246" y="1277512"/>
                    <a:pt x="2562408" y="1288164"/>
                    <a:pt x="2552868" y="1295796"/>
                  </a:cubicBezTo>
                  <a:cubicBezTo>
                    <a:pt x="2516980" y="1324505"/>
                    <a:pt x="2516178" y="1320983"/>
                    <a:pt x="2475116" y="1334669"/>
                  </a:cubicBezTo>
                  <a:cubicBezTo>
                    <a:pt x="2413438" y="1375785"/>
                    <a:pt x="2460478" y="1350722"/>
                    <a:pt x="2384405" y="1373543"/>
                  </a:cubicBezTo>
                  <a:cubicBezTo>
                    <a:pt x="2357560" y="1381596"/>
                    <a:pt x="2288954" y="1408150"/>
                    <a:pt x="2254818" y="1412417"/>
                  </a:cubicBezTo>
                  <a:cubicBezTo>
                    <a:pt x="2203205" y="1418868"/>
                    <a:pt x="2151148" y="1421056"/>
                    <a:pt x="2099313" y="1425375"/>
                  </a:cubicBezTo>
                  <a:cubicBezTo>
                    <a:pt x="2025880" y="1421056"/>
                    <a:pt x="1952243" y="1419391"/>
                    <a:pt x="1879015" y="1412417"/>
                  </a:cubicBezTo>
                  <a:cubicBezTo>
                    <a:pt x="1790425" y="1403980"/>
                    <a:pt x="1862102" y="1387819"/>
                    <a:pt x="1788304" y="1412417"/>
                  </a:cubicBezTo>
                  <a:cubicBezTo>
                    <a:pt x="1762386" y="1438333"/>
                    <a:pt x="1730883" y="1459669"/>
                    <a:pt x="1710551" y="1490165"/>
                  </a:cubicBezTo>
                  <a:cubicBezTo>
                    <a:pt x="1646736" y="1585883"/>
                    <a:pt x="1677405" y="1542995"/>
                    <a:pt x="1619840" y="1619745"/>
                  </a:cubicBezTo>
                  <a:cubicBezTo>
                    <a:pt x="1587266" y="1717456"/>
                    <a:pt x="1631206" y="1597012"/>
                    <a:pt x="1580964" y="1697492"/>
                  </a:cubicBezTo>
                  <a:cubicBezTo>
                    <a:pt x="1574855" y="1709709"/>
                    <a:pt x="1574114" y="1724149"/>
                    <a:pt x="1568005" y="1736366"/>
                  </a:cubicBezTo>
                  <a:cubicBezTo>
                    <a:pt x="1561040" y="1750295"/>
                    <a:pt x="1548413" y="1761009"/>
                    <a:pt x="1542088" y="1775240"/>
                  </a:cubicBezTo>
                  <a:cubicBezTo>
                    <a:pt x="1530993" y="1800203"/>
                    <a:pt x="1528387" y="1828554"/>
                    <a:pt x="1516170" y="1852988"/>
                  </a:cubicBezTo>
                  <a:cubicBezTo>
                    <a:pt x="1507531" y="1870265"/>
                    <a:pt x="1499837" y="1888048"/>
                    <a:pt x="1490253" y="1904820"/>
                  </a:cubicBezTo>
                  <a:cubicBezTo>
                    <a:pt x="1482526" y="1918342"/>
                    <a:pt x="1470661" y="1929463"/>
                    <a:pt x="1464336" y="1943694"/>
                  </a:cubicBezTo>
                  <a:cubicBezTo>
                    <a:pt x="1453241" y="1968657"/>
                    <a:pt x="1447057" y="1995525"/>
                    <a:pt x="1438418" y="2021441"/>
                  </a:cubicBezTo>
                  <a:cubicBezTo>
                    <a:pt x="1434098" y="2034399"/>
                    <a:pt x="1433036" y="2048950"/>
                    <a:pt x="1425459" y="2060315"/>
                  </a:cubicBezTo>
                  <a:cubicBezTo>
                    <a:pt x="1402084" y="2095377"/>
                    <a:pt x="1390064" y="2109924"/>
                    <a:pt x="1373624" y="2151021"/>
                  </a:cubicBezTo>
                  <a:cubicBezTo>
                    <a:pt x="1363478" y="2176385"/>
                    <a:pt x="1356346" y="2202853"/>
                    <a:pt x="1347707" y="2228769"/>
                  </a:cubicBezTo>
                  <a:lnTo>
                    <a:pt x="1334748" y="2267643"/>
                  </a:lnTo>
                  <a:lnTo>
                    <a:pt x="1308831" y="2345390"/>
                  </a:lnTo>
                  <a:cubicBezTo>
                    <a:pt x="1304511" y="2358348"/>
                    <a:pt x="1301981" y="2372047"/>
                    <a:pt x="1295872" y="2384264"/>
                  </a:cubicBezTo>
                  <a:cubicBezTo>
                    <a:pt x="1287233" y="2401541"/>
                    <a:pt x="1277565" y="2418341"/>
                    <a:pt x="1269955" y="2436096"/>
                  </a:cubicBezTo>
                  <a:cubicBezTo>
                    <a:pt x="1238625" y="2509195"/>
                    <a:pt x="1276918" y="2439123"/>
                    <a:pt x="1244037" y="2526802"/>
                  </a:cubicBezTo>
                  <a:cubicBezTo>
                    <a:pt x="1237254" y="2544889"/>
                    <a:pt x="1224903" y="2560547"/>
                    <a:pt x="1218120" y="2578634"/>
                  </a:cubicBezTo>
                  <a:cubicBezTo>
                    <a:pt x="1211867" y="2595309"/>
                    <a:pt x="1211414" y="2613790"/>
                    <a:pt x="1205161" y="2630465"/>
                  </a:cubicBezTo>
                  <a:cubicBezTo>
                    <a:pt x="1198378" y="2648552"/>
                    <a:pt x="1186027" y="2664210"/>
                    <a:pt x="1179244" y="2682297"/>
                  </a:cubicBezTo>
                  <a:cubicBezTo>
                    <a:pt x="1172991" y="2698972"/>
                    <a:pt x="1171403" y="2717071"/>
                    <a:pt x="1166285" y="2734129"/>
                  </a:cubicBezTo>
                  <a:cubicBezTo>
                    <a:pt x="1158435" y="2760295"/>
                    <a:pt x="1149006" y="2785961"/>
                    <a:pt x="1140367" y="2811877"/>
                  </a:cubicBezTo>
                  <a:cubicBezTo>
                    <a:pt x="1136047" y="2824835"/>
                    <a:pt x="1130722" y="2837500"/>
                    <a:pt x="1127409" y="2850751"/>
                  </a:cubicBezTo>
                  <a:cubicBezTo>
                    <a:pt x="1123089" y="2868028"/>
                    <a:pt x="1119568" y="2885525"/>
                    <a:pt x="1114450" y="2902583"/>
                  </a:cubicBezTo>
                  <a:cubicBezTo>
                    <a:pt x="1075123" y="3033662"/>
                    <a:pt x="1105911" y="2931143"/>
                    <a:pt x="1062615" y="3032162"/>
                  </a:cubicBezTo>
                  <a:cubicBezTo>
                    <a:pt x="1057234" y="3044717"/>
                    <a:pt x="1053409" y="3057903"/>
                    <a:pt x="1049656" y="3071036"/>
                  </a:cubicBezTo>
                  <a:cubicBezTo>
                    <a:pt x="1034193" y="3125153"/>
                    <a:pt x="1033920" y="3139534"/>
                    <a:pt x="1023739" y="3200616"/>
                  </a:cubicBezTo>
                  <a:cubicBezTo>
                    <a:pt x="1010301" y="3442484"/>
                    <a:pt x="1010780" y="3355991"/>
                    <a:pt x="1010780" y="3459775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805509" y="889985"/>
              <a:ext cx="2915713" cy="1157373"/>
            </a:xfrm>
            <a:custGeom>
              <a:avLst/>
              <a:gdLst>
                <a:gd name="connsiteX0" fmla="*/ 181422 w 2915713"/>
                <a:gd name="connsiteY0" fmla="*/ 807508 h 1157373"/>
                <a:gd name="connsiteX1" fmla="*/ 129587 w 2915713"/>
                <a:gd name="connsiteY1" fmla="*/ 703844 h 1157373"/>
                <a:gd name="connsiteX2" fmla="*/ 90711 w 2915713"/>
                <a:gd name="connsiteY2" fmla="*/ 677928 h 1157373"/>
                <a:gd name="connsiteX3" fmla="*/ 77752 w 2915713"/>
                <a:gd name="connsiteY3" fmla="*/ 639054 h 1157373"/>
                <a:gd name="connsiteX4" fmla="*/ 51834 w 2915713"/>
                <a:gd name="connsiteY4" fmla="*/ 613138 h 1157373"/>
                <a:gd name="connsiteX5" fmla="*/ 25917 w 2915713"/>
                <a:gd name="connsiteY5" fmla="*/ 535391 h 1157373"/>
                <a:gd name="connsiteX6" fmla="*/ 12958 w 2915713"/>
                <a:gd name="connsiteY6" fmla="*/ 496517 h 1157373"/>
                <a:gd name="connsiteX7" fmla="*/ 0 w 2915713"/>
                <a:gd name="connsiteY7" fmla="*/ 457643 h 1157373"/>
                <a:gd name="connsiteX8" fmla="*/ 38876 w 2915713"/>
                <a:gd name="connsiteY8" fmla="*/ 418769 h 1157373"/>
                <a:gd name="connsiteX9" fmla="*/ 142546 w 2915713"/>
                <a:gd name="connsiteY9" fmla="*/ 353979 h 1157373"/>
                <a:gd name="connsiteX10" fmla="*/ 181422 w 2915713"/>
                <a:gd name="connsiteY10" fmla="*/ 328063 h 1157373"/>
                <a:gd name="connsiteX11" fmla="*/ 233257 w 2915713"/>
                <a:gd name="connsiteY11" fmla="*/ 302147 h 1157373"/>
                <a:gd name="connsiteX12" fmla="*/ 285092 w 2915713"/>
                <a:gd name="connsiteY12" fmla="*/ 263273 h 1157373"/>
                <a:gd name="connsiteX13" fmla="*/ 323968 w 2915713"/>
                <a:gd name="connsiteY13" fmla="*/ 250315 h 1157373"/>
                <a:gd name="connsiteX14" fmla="*/ 362844 w 2915713"/>
                <a:gd name="connsiteY14" fmla="*/ 224400 h 1157373"/>
                <a:gd name="connsiteX15" fmla="*/ 414679 w 2915713"/>
                <a:gd name="connsiteY15" fmla="*/ 198484 h 1157373"/>
                <a:gd name="connsiteX16" fmla="*/ 453555 w 2915713"/>
                <a:gd name="connsiteY16" fmla="*/ 172568 h 1157373"/>
                <a:gd name="connsiteX17" fmla="*/ 544266 w 2915713"/>
                <a:gd name="connsiteY17" fmla="*/ 146652 h 1157373"/>
                <a:gd name="connsiteX18" fmla="*/ 583142 w 2915713"/>
                <a:gd name="connsiteY18" fmla="*/ 133694 h 1157373"/>
                <a:gd name="connsiteX19" fmla="*/ 647936 w 2915713"/>
                <a:gd name="connsiteY19" fmla="*/ 120736 h 1157373"/>
                <a:gd name="connsiteX20" fmla="*/ 764564 w 2915713"/>
                <a:gd name="connsiteY20" fmla="*/ 81862 h 1157373"/>
                <a:gd name="connsiteX21" fmla="*/ 803441 w 2915713"/>
                <a:gd name="connsiteY21" fmla="*/ 68904 h 1157373"/>
                <a:gd name="connsiteX22" fmla="*/ 945986 w 2915713"/>
                <a:gd name="connsiteY22" fmla="*/ 42988 h 1157373"/>
                <a:gd name="connsiteX23" fmla="*/ 1075574 w 2915713"/>
                <a:gd name="connsiteY23" fmla="*/ 30030 h 1157373"/>
                <a:gd name="connsiteX24" fmla="*/ 1451377 w 2915713"/>
                <a:gd name="connsiteY24" fmla="*/ 17072 h 1157373"/>
                <a:gd name="connsiteX25" fmla="*/ 1568005 w 2915713"/>
                <a:gd name="connsiteY25" fmla="*/ 42988 h 1157373"/>
                <a:gd name="connsiteX26" fmla="*/ 1606881 w 2915713"/>
                <a:gd name="connsiteY26" fmla="*/ 55946 h 1157373"/>
                <a:gd name="connsiteX27" fmla="*/ 1710551 w 2915713"/>
                <a:gd name="connsiteY27" fmla="*/ 81862 h 1157373"/>
                <a:gd name="connsiteX28" fmla="*/ 1788304 w 2915713"/>
                <a:gd name="connsiteY28" fmla="*/ 107778 h 1157373"/>
                <a:gd name="connsiteX29" fmla="*/ 1827180 w 2915713"/>
                <a:gd name="connsiteY29" fmla="*/ 120736 h 1157373"/>
                <a:gd name="connsiteX30" fmla="*/ 1891973 w 2915713"/>
                <a:gd name="connsiteY30" fmla="*/ 146652 h 1157373"/>
                <a:gd name="connsiteX31" fmla="*/ 1995643 w 2915713"/>
                <a:gd name="connsiteY31" fmla="*/ 172568 h 1157373"/>
                <a:gd name="connsiteX32" fmla="*/ 2034519 w 2915713"/>
                <a:gd name="connsiteY32" fmla="*/ 185526 h 1157373"/>
                <a:gd name="connsiteX33" fmla="*/ 2138189 w 2915713"/>
                <a:gd name="connsiteY33" fmla="*/ 211442 h 1157373"/>
                <a:gd name="connsiteX34" fmla="*/ 2177065 w 2915713"/>
                <a:gd name="connsiteY34" fmla="*/ 237357 h 1157373"/>
                <a:gd name="connsiteX35" fmla="*/ 2254818 w 2915713"/>
                <a:gd name="connsiteY35" fmla="*/ 263273 h 1157373"/>
                <a:gd name="connsiteX36" fmla="*/ 2345529 w 2915713"/>
                <a:gd name="connsiteY36" fmla="*/ 315105 h 1157373"/>
                <a:gd name="connsiteX37" fmla="*/ 2384405 w 2915713"/>
                <a:gd name="connsiteY37" fmla="*/ 328063 h 1157373"/>
                <a:gd name="connsiteX38" fmla="*/ 2449199 w 2915713"/>
                <a:gd name="connsiteY38" fmla="*/ 392853 h 1157373"/>
                <a:gd name="connsiteX39" fmla="*/ 2526951 w 2915713"/>
                <a:gd name="connsiteY39" fmla="*/ 431727 h 1157373"/>
                <a:gd name="connsiteX40" fmla="*/ 2565827 w 2915713"/>
                <a:gd name="connsiteY40" fmla="*/ 444685 h 1157373"/>
                <a:gd name="connsiteX41" fmla="*/ 2643579 w 2915713"/>
                <a:gd name="connsiteY41" fmla="*/ 483559 h 1157373"/>
                <a:gd name="connsiteX42" fmla="*/ 2682456 w 2915713"/>
                <a:gd name="connsiteY42" fmla="*/ 470601 h 1157373"/>
                <a:gd name="connsiteX43" fmla="*/ 2708373 w 2915713"/>
                <a:gd name="connsiteY43" fmla="*/ 392853 h 1157373"/>
                <a:gd name="connsiteX44" fmla="*/ 2721332 w 2915713"/>
                <a:gd name="connsiteY44" fmla="*/ 353979 h 1157373"/>
                <a:gd name="connsiteX45" fmla="*/ 2760208 w 2915713"/>
                <a:gd name="connsiteY45" fmla="*/ 315105 h 1157373"/>
                <a:gd name="connsiteX46" fmla="*/ 2786125 w 2915713"/>
                <a:gd name="connsiteY46" fmla="*/ 276231 h 1157373"/>
                <a:gd name="connsiteX47" fmla="*/ 2825002 w 2915713"/>
                <a:gd name="connsiteY47" fmla="*/ 250315 h 1157373"/>
                <a:gd name="connsiteX48" fmla="*/ 2850919 w 2915713"/>
                <a:gd name="connsiteY48" fmla="*/ 211442 h 1157373"/>
                <a:gd name="connsiteX49" fmla="*/ 2889795 w 2915713"/>
                <a:gd name="connsiteY49" fmla="*/ 198484 h 1157373"/>
                <a:gd name="connsiteX50" fmla="*/ 2876836 w 2915713"/>
                <a:gd name="connsiteY50" fmla="*/ 328063 h 1157373"/>
                <a:gd name="connsiteX51" fmla="*/ 2889795 w 2915713"/>
                <a:gd name="connsiteY51" fmla="*/ 535391 h 1157373"/>
                <a:gd name="connsiteX52" fmla="*/ 2915713 w 2915713"/>
                <a:gd name="connsiteY52" fmla="*/ 781592 h 1157373"/>
                <a:gd name="connsiteX53" fmla="*/ 2902754 w 2915713"/>
                <a:gd name="connsiteY53" fmla="*/ 937087 h 1157373"/>
                <a:gd name="connsiteX54" fmla="*/ 2850919 w 2915713"/>
                <a:gd name="connsiteY54" fmla="*/ 950045 h 1157373"/>
                <a:gd name="connsiteX55" fmla="*/ 2734290 w 2915713"/>
                <a:gd name="connsiteY55" fmla="*/ 1001877 h 1157373"/>
                <a:gd name="connsiteX56" fmla="*/ 2695414 w 2915713"/>
                <a:gd name="connsiteY56" fmla="*/ 1014835 h 1157373"/>
                <a:gd name="connsiteX57" fmla="*/ 2617662 w 2915713"/>
                <a:gd name="connsiteY57" fmla="*/ 1066667 h 1157373"/>
                <a:gd name="connsiteX58" fmla="*/ 2591744 w 2915713"/>
                <a:gd name="connsiteY58" fmla="*/ 1092583 h 1157373"/>
                <a:gd name="connsiteX59" fmla="*/ 2552868 w 2915713"/>
                <a:gd name="connsiteY59" fmla="*/ 1105541 h 1157373"/>
                <a:gd name="connsiteX60" fmla="*/ 2475116 w 2915713"/>
                <a:gd name="connsiteY60" fmla="*/ 1157373 h 1157373"/>
                <a:gd name="connsiteX61" fmla="*/ 2513992 w 2915713"/>
                <a:gd name="connsiteY61" fmla="*/ 1027793 h 1157373"/>
                <a:gd name="connsiteX62" fmla="*/ 2539910 w 2915713"/>
                <a:gd name="connsiteY62" fmla="*/ 988919 h 1157373"/>
                <a:gd name="connsiteX63" fmla="*/ 2578786 w 2915713"/>
                <a:gd name="connsiteY63" fmla="*/ 820466 h 1157373"/>
                <a:gd name="connsiteX64" fmla="*/ 2552868 w 2915713"/>
                <a:gd name="connsiteY64" fmla="*/ 755676 h 1157373"/>
                <a:gd name="connsiteX65" fmla="*/ 2436240 w 2915713"/>
                <a:gd name="connsiteY65" fmla="*/ 690886 h 1157373"/>
                <a:gd name="connsiteX66" fmla="*/ 2397364 w 2915713"/>
                <a:gd name="connsiteY66" fmla="*/ 664970 h 1157373"/>
                <a:gd name="connsiteX67" fmla="*/ 2319611 w 2915713"/>
                <a:gd name="connsiteY67" fmla="*/ 639054 h 1157373"/>
                <a:gd name="connsiteX68" fmla="*/ 2267776 w 2915713"/>
                <a:gd name="connsiteY68" fmla="*/ 613138 h 1157373"/>
                <a:gd name="connsiteX69" fmla="*/ 2190024 w 2915713"/>
                <a:gd name="connsiteY69" fmla="*/ 587222 h 1157373"/>
                <a:gd name="connsiteX70" fmla="*/ 2073396 w 2915713"/>
                <a:gd name="connsiteY70" fmla="*/ 548348 h 1157373"/>
                <a:gd name="connsiteX71" fmla="*/ 1956767 w 2915713"/>
                <a:gd name="connsiteY71" fmla="*/ 509475 h 1157373"/>
                <a:gd name="connsiteX72" fmla="*/ 1917891 w 2915713"/>
                <a:gd name="connsiteY72" fmla="*/ 496517 h 1157373"/>
                <a:gd name="connsiteX73" fmla="*/ 1879015 w 2915713"/>
                <a:gd name="connsiteY73" fmla="*/ 483559 h 1157373"/>
                <a:gd name="connsiteX74" fmla="*/ 1814221 w 2915713"/>
                <a:gd name="connsiteY74" fmla="*/ 470601 h 1157373"/>
                <a:gd name="connsiteX75" fmla="*/ 1373624 w 2915713"/>
                <a:gd name="connsiteY75" fmla="*/ 496517 h 1157373"/>
                <a:gd name="connsiteX76" fmla="*/ 1269955 w 2915713"/>
                <a:gd name="connsiteY76" fmla="*/ 509475 h 1157373"/>
                <a:gd name="connsiteX77" fmla="*/ 1166285 w 2915713"/>
                <a:gd name="connsiteY77" fmla="*/ 535391 h 1157373"/>
                <a:gd name="connsiteX78" fmla="*/ 1062615 w 2915713"/>
                <a:gd name="connsiteY78" fmla="*/ 561306 h 1157373"/>
                <a:gd name="connsiteX79" fmla="*/ 1010780 w 2915713"/>
                <a:gd name="connsiteY79" fmla="*/ 587222 h 1157373"/>
                <a:gd name="connsiteX80" fmla="*/ 933028 w 2915713"/>
                <a:gd name="connsiteY80" fmla="*/ 613138 h 1157373"/>
                <a:gd name="connsiteX81" fmla="*/ 894152 w 2915713"/>
                <a:gd name="connsiteY81" fmla="*/ 626096 h 1157373"/>
                <a:gd name="connsiteX82" fmla="*/ 868234 w 2915713"/>
                <a:gd name="connsiteY82" fmla="*/ 652012 h 1157373"/>
                <a:gd name="connsiteX83" fmla="*/ 777523 w 2915713"/>
                <a:gd name="connsiteY83" fmla="*/ 677928 h 1157373"/>
                <a:gd name="connsiteX84" fmla="*/ 699771 w 2915713"/>
                <a:gd name="connsiteY84" fmla="*/ 716802 h 1157373"/>
                <a:gd name="connsiteX85" fmla="*/ 609060 w 2915713"/>
                <a:gd name="connsiteY85" fmla="*/ 755676 h 1157373"/>
                <a:gd name="connsiteX86" fmla="*/ 531307 w 2915713"/>
                <a:gd name="connsiteY86" fmla="*/ 807508 h 1157373"/>
                <a:gd name="connsiteX87" fmla="*/ 492431 w 2915713"/>
                <a:gd name="connsiteY87" fmla="*/ 820466 h 1157373"/>
                <a:gd name="connsiteX88" fmla="*/ 453555 w 2915713"/>
                <a:gd name="connsiteY88" fmla="*/ 846382 h 1157373"/>
                <a:gd name="connsiteX89" fmla="*/ 375803 w 2915713"/>
                <a:gd name="connsiteY89" fmla="*/ 872297 h 1157373"/>
                <a:gd name="connsiteX90" fmla="*/ 349885 w 2915713"/>
                <a:gd name="connsiteY90" fmla="*/ 898213 h 1157373"/>
                <a:gd name="connsiteX91" fmla="*/ 298050 w 2915713"/>
                <a:gd name="connsiteY91" fmla="*/ 911171 h 1157373"/>
                <a:gd name="connsiteX92" fmla="*/ 259174 w 2915713"/>
                <a:gd name="connsiteY92" fmla="*/ 924129 h 1157373"/>
                <a:gd name="connsiteX93" fmla="*/ 220298 w 2915713"/>
                <a:gd name="connsiteY93" fmla="*/ 885255 h 1157373"/>
                <a:gd name="connsiteX94" fmla="*/ 194380 w 2915713"/>
                <a:gd name="connsiteY94" fmla="*/ 794550 h 1157373"/>
                <a:gd name="connsiteX95" fmla="*/ 155504 w 2915713"/>
                <a:gd name="connsiteY95" fmla="*/ 755676 h 1157373"/>
                <a:gd name="connsiteX96" fmla="*/ 142546 w 2915713"/>
                <a:gd name="connsiteY96" fmla="*/ 742718 h 115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915713" h="1157373">
                  <a:moveTo>
                    <a:pt x="181422" y="807508"/>
                  </a:moveTo>
                  <a:cubicBezTo>
                    <a:pt x="169048" y="776575"/>
                    <a:pt x="155466" y="729722"/>
                    <a:pt x="129587" y="703844"/>
                  </a:cubicBezTo>
                  <a:cubicBezTo>
                    <a:pt x="118574" y="692832"/>
                    <a:pt x="103670" y="686567"/>
                    <a:pt x="90711" y="677928"/>
                  </a:cubicBezTo>
                  <a:cubicBezTo>
                    <a:pt x="86391" y="664970"/>
                    <a:pt x="84780" y="650766"/>
                    <a:pt x="77752" y="639054"/>
                  </a:cubicBezTo>
                  <a:cubicBezTo>
                    <a:pt x="71466" y="628578"/>
                    <a:pt x="57298" y="624065"/>
                    <a:pt x="51834" y="613138"/>
                  </a:cubicBezTo>
                  <a:cubicBezTo>
                    <a:pt x="39617" y="588705"/>
                    <a:pt x="34556" y="561307"/>
                    <a:pt x="25917" y="535391"/>
                  </a:cubicBezTo>
                  <a:lnTo>
                    <a:pt x="12958" y="496517"/>
                  </a:lnTo>
                  <a:lnTo>
                    <a:pt x="0" y="457643"/>
                  </a:lnTo>
                  <a:cubicBezTo>
                    <a:pt x="12959" y="444685"/>
                    <a:pt x="24797" y="430501"/>
                    <a:pt x="38876" y="418769"/>
                  </a:cubicBezTo>
                  <a:cubicBezTo>
                    <a:pt x="56643" y="403964"/>
                    <a:pt x="132428" y="360302"/>
                    <a:pt x="142546" y="353979"/>
                  </a:cubicBezTo>
                  <a:cubicBezTo>
                    <a:pt x="155753" y="345725"/>
                    <a:pt x="167900" y="335790"/>
                    <a:pt x="181422" y="328063"/>
                  </a:cubicBezTo>
                  <a:cubicBezTo>
                    <a:pt x="198195" y="318479"/>
                    <a:pt x="216875" y="312385"/>
                    <a:pt x="233257" y="302147"/>
                  </a:cubicBezTo>
                  <a:cubicBezTo>
                    <a:pt x="251572" y="290701"/>
                    <a:pt x="266340" y="273988"/>
                    <a:pt x="285092" y="263273"/>
                  </a:cubicBezTo>
                  <a:cubicBezTo>
                    <a:pt x="296952" y="256496"/>
                    <a:pt x="311750" y="256423"/>
                    <a:pt x="323968" y="250315"/>
                  </a:cubicBezTo>
                  <a:cubicBezTo>
                    <a:pt x="337898" y="243351"/>
                    <a:pt x="349322" y="232126"/>
                    <a:pt x="362844" y="224400"/>
                  </a:cubicBezTo>
                  <a:cubicBezTo>
                    <a:pt x="379617" y="214816"/>
                    <a:pt x="397906" y="208068"/>
                    <a:pt x="414679" y="198484"/>
                  </a:cubicBezTo>
                  <a:cubicBezTo>
                    <a:pt x="428201" y="190757"/>
                    <a:pt x="439625" y="179533"/>
                    <a:pt x="453555" y="172568"/>
                  </a:cubicBezTo>
                  <a:cubicBezTo>
                    <a:pt x="474269" y="162212"/>
                    <a:pt x="524890" y="152188"/>
                    <a:pt x="544266" y="146652"/>
                  </a:cubicBezTo>
                  <a:cubicBezTo>
                    <a:pt x="557400" y="142900"/>
                    <a:pt x="569890" y="137007"/>
                    <a:pt x="583142" y="133694"/>
                  </a:cubicBezTo>
                  <a:cubicBezTo>
                    <a:pt x="604510" y="128352"/>
                    <a:pt x="626686" y="126531"/>
                    <a:pt x="647936" y="120736"/>
                  </a:cubicBezTo>
                  <a:lnTo>
                    <a:pt x="764564" y="81862"/>
                  </a:lnTo>
                  <a:cubicBezTo>
                    <a:pt x="777523" y="77543"/>
                    <a:pt x="790046" y="71583"/>
                    <a:pt x="803441" y="68904"/>
                  </a:cubicBezTo>
                  <a:cubicBezTo>
                    <a:pt x="847672" y="60058"/>
                    <a:pt x="901773" y="48514"/>
                    <a:pt x="945986" y="42988"/>
                  </a:cubicBezTo>
                  <a:cubicBezTo>
                    <a:pt x="989062" y="37604"/>
                    <a:pt x="1032378" y="34349"/>
                    <a:pt x="1075574" y="30030"/>
                  </a:cubicBezTo>
                  <a:cubicBezTo>
                    <a:pt x="1267347" y="-17910"/>
                    <a:pt x="1143664" y="2420"/>
                    <a:pt x="1451377" y="17072"/>
                  </a:cubicBezTo>
                  <a:cubicBezTo>
                    <a:pt x="1495912" y="25979"/>
                    <a:pt x="1525305" y="30789"/>
                    <a:pt x="1568005" y="42988"/>
                  </a:cubicBezTo>
                  <a:cubicBezTo>
                    <a:pt x="1581139" y="46740"/>
                    <a:pt x="1593703" y="52352"/>
                    <a:pt x="1606881" y="55946"/>
                  </a:cubicBezTo>
                  <a:cubicBezTo>
                    <a:pt x="1641246" y="65318"/>
                    <a:pt x="1676759" y="70599"/>
                    <a:pt x="1710551" y="81862"/>
                  </a:cubicBezTo>
                  <a:lnTo>
                    <a:pt x="1788304" y="107778"/>
                  </a:lnTo>
                  <a:cubicBezTo>
                    <a:pt x="1801263" y="112097"/>
                    <a:pt x="1814497" y="115663"/>
                    <a:pt x="1827180" y="120736"/>
                  </a:cubicBezTo>
                  <a:cubicBezTo>
                    <a:pt x="1848778" y="129375"/>
                    <a:pt x="1869740" y="139812"/>
                    <a:pt x="1891973" y="146652"/>
                  </a:cubicBezTo>
                  <a:cubicBezTo>
                    <a:pt x="1926018" y="157127"/>
                    <a:pt x="1961851" y="161304"/>
                    <a:pt x="1995643" y="172568"/>
                  </a:cubicBezTo>
                  <a:cubicBezTo>
                    <a:pt x="2008602" y="176887"/>
                    <a:pt x="2021341" y="181932"/>
                    <a:pt x="2034519" y="185526"/>
                  </a:cubicBezTo>
                  <a:cubicBezTo>
                    <a:pt x="2068884" y="194898"/>
                    <a:pt x="2138189" y="211442"/>
                    <a:pt x="2138189" y="211442"/>
                  </a:cubicBezTo>
                  <a:cubicBezTo>
                    <a:pt x="2151148" y="220080"/>
                    <a:pt x="2162833" y="231032"/>
                    <a:pt x="2177065" y="237357"/>
                  </a:cubicBezTo>
                  <a:cubicBezTo>
                    <a:pt x="2202030" y="248452"/>
                    <a:pt x="2254818" y="263273"/>
                    <a:pt x="2254818" y="263273"/>
                  </a:cubicBezTo>
                  <a:cubicBezTo>
                    <a:pt x="2293862" y="289301"/>
                    <a:pt x="2299493" y="295376"/>
                    <a:pt x="2345529" y="315105"/>
                  </a:cubicBezTo>
                  <a:cubicBezTo>
                    <a:pt x="2358084" y="320486"/>
                    <a:pt x="2371446" y="323744"/>
                    <a:pt x="2384405" y="328063"/>
                  </a:cubicBezTo>
                  <a:cubicBezTo>
                    <a:pt x="2406003" y="349660"/>
                    <a:pt x="2420223" y="383195"/>
                    <a:pt x="2449199" y="392853"/>
                  </a:cubicBezTo>
                  <a:cubicBezTo>
                    <a:pt x="2546915" y="425423"/>
                    <a:pt x="2426468" y="381488"/>
                    <a:pt x="2526951" y="431727"/>
                  </a:cubicBezTo>
                  <a:cubicBezTo>
                    <a:pt x="2539169" y="437835"/>
                    <a:pt x="2553609" y="438577"/>
                    <a:pt x="2565827" y="444685"/>
                  </a:cubicBezTo>
                  <a:cubicBezTo>
                    <a:pt x="2666310" y="494924"/>
                    <a:pt x="2545863" y="450989"/>
                    <a:pt x="2643579" y="483559"/>
                  </a:cubicBezTo>
                  <a:cubicBezTo>
                    <a:pt x="2656538" y="479240"/>
                    <a:pt x="2674516" y="481716"/>
                    <a:pt x="2682456" y="470601"/>
                  </a:cubicBezTo>
                  <a:cubicBezTo>
                    <a:pt x="2698335" y="448372"/>
                    <a:pt x="2699734" y="418769"/>
                    <a:pt x="2708373" y="392853"/>
                  </a:cubicBezTo>
                  <a:cubicBezTo>
                    <a:pt x="2712693" y="379895"/>
                    <a:pt x="2711673" y="363637"/>
                    <a:pt x="2721332" y="353979"/>
                  </a:cubicBezTo>
                  <a:cubicBezTo>
                    <a:pt x="2734291" y="341021"/>
                    <a:pt x="2748476" y="329183"/>
                    <a:pt x="2760208" y="315105"/>
                  </a:cubicBezTo>
                  <a:cubicBezTo>
                    <a:pt x="2770178" y="303141"/>
                    <a:pt x="2775112" y="287243"/>
                    <a:pt x="2786125" y="276231"/>
                  </a:cubicBezTo>
                  <a:cubicBezTo>
                    <a:pt x="2797138" y="265219"/>
                    <a:pt x="2812043" y="258954"/>
                    <a:pt x="2825002" y="250315"/>
                  </a:cubicBezTo>
                  <a:cubicBezTo>
                    <a:pt x="2833641" y="237357"/>
                    <a:pt x="2838758" y="221170"/>
                    <a:pt x="2850919" y="211442"/>
                  </a:cubicBezTo>
                  <a:cubicBezTo>
                    <a:pt x="2861586" y="202909"/>
                    <a:pt x="2886832" y="185150"/>
                    <a:pt x="2889795" y="198484"/>
                  </a:cubicBezTo>
                  <a:cubicBezTo>
                    <a:pt x="2899212" y="240859"/>
                    <a:pt x="2881156" y="284870"/>
                    <a:pt x="2876836" y="328063"/>
                  </a:cubicBezTo>
                  <a:cubicBezTo>
                    <a:pt x="2881156" y="397172"/>
                    <a:pt x="2883881" y="466400"/>
                    <a:pt x="2889795" y="535391"/>
                  </a:cubicBezTo>
                  <a:cubicBezTo>
                    <a:pt x="2896843" y="617610"/>
                    <a:pt x="2915713" y="781592"/>
                    <a:pt x="2915713" y="781592"/>
                  </a:cubicBezTo>
                  <a:cubicBezTo>
                    <a:pt x="2911393" y="833424"/>
                    <a:pt x="2921426" y="888543"/>
                    <a:pt x="2902754" y="937087"/>
                  </a:cubicBezTo>
                  <a:cubicBezTo>
                    <a:pt x="2896360" y="953710"/>
                    <a:pt x="2867978" y="944928"/>
                    <a:pt x="2850919" y="950045"/>
                  </a:cubicBezTo>
                  <a:cubicBezTo>
                    <a:pt x="2683761" y="1000190"/>
                    <a:pt x="2838445" y="949803"/>
                    <a:pt x="2734290" y="1001877"/>
                  </a:cubicBezTo>
                  <a:cubicBezTo>
                    <a:pt x="2722072" y="1007985"/>
                    <a:pt x="2707355" y="1008202"/>
                    <a:pt x="2695414" y="1014835"/>
                  </a:cubicBezTo>
                  <a:cubicBezTo>
                    <a:pt x="2668185" y="1029961"/>
                    <a:pt x="2639688" y="1044643"/>
                    <a:pt x="2617662" y="1066667"/>
                  </a:cubicBezTo>
                  <a:cubicBezTo>
                    <a:pt x="2609023" y="1075306"/>
                    <a:pt x="2602220" y="1086297"/>
                    <a:pt x="2591744" y="1092583"/>
                  </a:cubicBezTo>
                  <a:cubicBezTo>
                    <a:pt x="2580031" y="1099610"/>
                    <a:pt x="2564809" y="1098908"/>
                    <a:pt x="2552868" y="1105541"/>
                  </a:cubicBezTo>
                  <a:cubicBezTo>
                    <a:pt x="2525639" y="1120667"/>
                    <a:pt x="2475116" y="1157373"/>
                    <a:pt x="2475116" y="1157373"/>
                  </a:cubicBezTo>
                  <a:cubicBezTo>
                    <a:pt x="2482360" y="1128401"/>
                    <a:pt x="2501374" y="1046719"/>
                    <a:pt x="2513992" y="1027793"/>
                  </a:cubicBezTo>
                  <a:lnTo>
                    <a:pt x="2539910" y="988919"/>
                  </a:lnTo>
                  <a:cubicBezTo>
                    <a:pt x="2575486" y="882196"/>
                    <a:pt x="2561963" y="938214"/>
                    <a:pt x="2578786" y="820466"/>
                  </a:cubicBezTo>
                  <a:cubicBezTo>
                    <a:pt x="2570147" y="798869"/>
                    <a:pt x="2568322" y="773061"/>
                    <a:pt x="2552868" y="755676"/>
                  </a:cubicBezTo>
                  <a:cubicBezTo>
                    <a:pt x="2487494" y="682134"/>
                    <a:pt x="2494254" y="719891"/>
                    <a:pt x="2436240" y="690886"/>
                  </a:cubicBezTo>
                  <a:cubicBezTo>
                    <a:pt x="2422310" y="683921"/>
                    <a:pt x="2411596" y="671295"/>
                    <a:pt x="2397364" y="664970"/>
                  </a:cubicBezTo>
                  <a:cubicBezTo>
                    <a:pt x="2372399" y="653875"/>
                    <a:pt x="2344047" y="651271"/>
                    <a:pt x="2319611" y="639054"/>
                  </a:cubicBezTo>
                  <a:cubicBezTo>
                    <a:pt x="2302333" y="630415"/>
                    <a:pt x="2285712" y="620312"/>
                    <a:pt x="2267776" y="613138"/>
                  </a:cubicBezTo>
                  <a:cubicBezTo>
                    <a:pt x="2242411" y="602992"/>
                    <a:pt x="2215941" y="595861"/>
                    <a:pt x="2190024" y="587222"/>
                  </a:cubicBezTo>
                  <a:lnTo>
                    <a:pt x="2073396" y="548348"/>
                  </a:lnTo>
                  <a:lnTo>
                    <a:pt x="1956767" y="509475"/>
                  </a:lnTo>
                  <a:lnTo>
                    <a:pt x="1917891" y="496517"/>
                  </a:lnTo>
                  <a:cubicBezTo>
                    <a:pt x="1904932" y="492198"/>
                    <a:pt x="1892409" y="486238"/>
                    <a:pt x="1879015" y="483559"/>
                  </a:cubicBezTo>
                  <a:lnTo>
                    <a:pt x="1814221" y="470601"/>
                  </a:lnTo>
                  <a:cubicBezTo>
                    <a:pt x="1503280" y="483038"/>
                    <a:pt x="1578807" y="472379"/>
                    <a:pt x="1373624" y="496517"/>
                  </a:cubicBezTo>
                  <a:cubicBezTo>
                    <a:pt x="1339037" y="500586"/>
                    <a:pt x="1304184" y="503057"/>
                    <a:pt x="1269955" y="509475"/>
                  </a:cubicBezTo>
                  <a:cubicBezTo>
                    <a:pt x="1234945" y="516039"/>
                    <a:pt x="1200842" y="526753"/>
                    <a:pt x="1166285" y="535391"/>
                  </a:cubicBezTo>
                  <a:cubicBezTo>
                    <a:pt x="1166279" y="535392"/>
                    <a:pt x="1062620" y="561303"/>
                    <a:pt x="1062615" y="561306"/>
                  </a:cubicBezTo>
                  <a:cubicBezTo>
                    <a:pt x="1045337" y="569945"/>
                    <a:pt x="1028716" y="580048"/>
                    <a:pt x="1010780" y="587222"/>
                  </a:cubicBezTo>
                  <a:cubicBezTo>
                    <a:pt x="985415" y="597368"/>
                    <a:pt x="958945" y="604499"/>
                    <a:pt x="933028" y="613138"/>
                  </a:cubicBezTo>
                  <a:lnTo>
                    <a:pt x="894152" y="626096"/>
                  </a:lnTo>
                  <a:cubicBezTo>
                    <a:pt x="885513" y="634735"/>
                    <a:pt x="878710" y="645726"/>
                    <a:pt x="868234" y="652012"/>
                  </a:cubicBezTo>
                  <a:cubicBezTo>
                    <a:pt x="854954" y="659979"/>
                    <a:pt x="787206" y="675507"/>
                    <a:pt x="777523" y="677928"/>
                  </a:cubicBezTo>
                  <a:cubicBezTo>
                    <a:pt x="666110" y="752199"/>
                    <a:pt x="807073" y="663154"/>
                    <a:pt x="699771" y="716802"/>
                  </a:cubicBezTo>
                  <a:cubicBezTo>
                    <a:pt x="610279" y="761545"/>
                    <a:pt x="716940" y="728708"/>
                    <a:pt x="609060" y="755676"/>
                  </a:cubicBezTo>
                  <a:cubicBezTo>
                    <a:pt x="583142" y="772953"/>
                    <a:pt x="560857" y="797658"/>
                    <a:pt x="531307" y="807508"/>
                  </a:cubicBezTo>
                  <a:cubicBezTo>
                    <a:pt x="518348" y="811827"/>
                    <a:pt x="504649" y="814358"/>
                    <a:pt x="492431" y="820466"/>
                  </a:cubicBezTo>
                  <a:cubicBezTo>
                    <a:pt x="478501" y="827431"/>
                    <a:pt x="467787" y="840057"/>
                    <a:pt x="453555" y="846382"/>
                  </a:cubicBezTo>
                  <a:cubicBezTo>
                    <a:pt x="428590" y="857477"/>
                    <a:pt x="375803" y="872297"/>
                    <a:pt x="375803" y="872297"/>
                  </a:cubicBezTo>
                  <a:cubicBezTo>
                    <a:pt x="367164" y="880936"/>
                    <a:pt x="360813" y="892749"/>
                    <a:pt x="349885" y="898213"/>
                  </a:cubicBezTo>
                  <a:cubicBezTo>
                    <a:pt x="333955" y="906177"/>
                    <a:pt x="315175" y="906278"/>
                    <a:pt x="298050" y="911171"/>
                  </a:cubicBezTo>
                  <a:cubicBezTo>
                    <a:pt x="284916" y="914923"/>
                    <a:pt x="272133" y="919810"/>
                    <a:pt x="259174" y="924129"/>
                  </a:cubicBezTo>
                  <a:cubicBezTo>
                    <a:pt x="246215" y="911171"/>
                    <a:pt x="230464" y="900503"/>
                    <a:pt x="220298" y="885255"/>
                  </a:cubicBezTo>
                  <a:cubicBezTo>
                    <a:pt x="200932" y="856208"/>
                    <a:pt x="211663" y="824793"/>
                    <a:pt x="194380" y="794550"/>
                  </a:cubicBezTo>
                  <a:cubicBezTo>
                    <a:pt x="185287" y="778639"/>
                    <a:pt x="168463" y="768634"/>
                    <a:pt x="155504" y="755676"/>
                  </a:cubicBezTo>
                  <a:lnTo>
                    <a:pt x="142546" y="742718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29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001622" y="5119767"/>
            <a:ext cx="2734548" cy="523761"/>
          </a:xfrm>
          <a:custGeom>
            <a:avLst/>
            <a:gdLst>
              <a:gd name="connsiteX0" fmla="*/ 0 w 2734548"/>
              <a:gd name="connsiteY0" fmla="*/ 327351 h 523761"/>
              <a:gd name="connsiteX1" fmla="*/ 65467 w 2734548"/>
              <a:gd name="connsiteY1" fmla="*/ 379727 h 523761"/>
              <a:gd name="connsiteX2" fmla="*/ 144026 w 2734548"/>
              <a:gd name="connsiteY2" fmla="*/ 405915 h 523761"/>
              <a:gd name="connsiteX3" fmla="*/ 183306 w 2734548"/>
              <a:gd name="connsiteY3" fmla="*/ 419009 h 523761"/>
              <a:gd name="connsiteX4" fmla="*/ 222586 w 2734548"/>
              <a:gd name="connsiteY4" fmla="*/ 432103 h 523761"/>
              <a:gd name="connsiteX5" fmla="*/ 288052 w 2734548"/>
              <a:gd name="connsiteY5" fmla="*/ 445197 h 523761"/>
              <a:gd name="connsiteX6" fmla="*/ 392798 w 2734548"/>
              <a:gd name="connsiteY6" fmla="*/ 458291 h 523761"/>
              <a:gd name="connsiteX7" fmla="*/ 654663 w 2734548"/>
              <a:gd name="connsiteY7" fmla="*/ 484479 h 523761"/>
              <a:gd name="connsiteX8" fmla="*/ 851062 w 2734548"/>
              <a:gd name="connsiteY8" fmla="*/ 510667 h 523761"/>
              <a:gd name="connsiteX9" fmla="*/ 1348605 w 2734548"/>
              <a:gd name="connsiteY9" fmla="*/ 523761 h 523761"/>
              <a:gd name="connsiteX10" fmla="*/ 2016361 w 2734548"/>
              <a:gd name="connsiteY10" fmla="*/ 510667 h 523761"/>
              <a:gd name="connsiteX11" fmla="*/ 2134200 w 2734548"/>
              <a:gd name="connsiteY11" fmla="*/ 497573 h 523761"/>
              <a:gd name="connsiteX12" fmla="*/ 2252040 w 2734548"/>
              <a:gd name="connsiteY12" fmla="*/ 458291 h 523761"/>
              <a:gd name="connsiteX13" fmla="*/ 2304413 w 2734548"/>
              <a:gd name="connsiteY13" fmla="*/ 445197 h 523761"/>
              <a:gd name="connsiteX14" fmla="*/ 2369879 w 2734548"/>
              <a:gd name="connsiteY14" fmla="*/ 432103 h 523761"/>
              <a:gd name="connsiteX15" fmla="*/ 2409159 w 2734548"/>
              <a:gd name="connsiteY15" fmla="*/ 419009 h 523761"/>
              <a:gd name="connsiteX16" fmla="*/ 2540091 w 2734548"/>
              <a:gd name="connsiteY16" fmla="*/ 379727 h 523761"/>
              <a:gd name="connsiteX17" fmla="*/ 2618651 w 2734548"/>
              <a:gd name="connsiteY17" fmla="*/ 340445 h 523761"/>
              <a:gd name="connsiteX18" fmla="*/ 2671024 w 2734548"/>
              <a:gd name="connsiteY18" fmla="*/ 327351 h 523761"/>
              <a:gd name="connsiteX19" fmla="*/ 2697210 w 2734548"/>
              <a:gd name="connsiteY19" fmla="*/ 144034 h 523761"/>
              <a:gd name="connsiteX20" fmla="*/ 2579371 w 2734548"/>
              <a:gd name="connsiteY20" fmla="*/ 78564 h 523761"/>
              <a:gd name="connsiteX21" fmla="*/ 2526998 w 2734548"/>
              <a:gd name="connsiteY21" fmla="*/ 65470 h 523761"/>
              <a:gd name="connsiteX22" fmla="*/ 2448438 w 2734548"/>
              <a:gd name="connsiteY22" fmla="*/ 39282 h 523761"/>
              <a:gd name="connsiteX23" fmla="*/ 2369879 w 2734548"/>
              <a:gd name="connsiteY23" fmla="*/ 13094 h 523761"/>
              <a:gd name="connsiteX24" fmla="*/ 2330599 w 2734548"/>
              <a:gd name="connsiteY24" fmla="*/ 0 h 52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34548" h="523761">
                <a:moveTo>
                  <a:pt x="0" y="327351"/>
                </a:moveTo>
                <a:cubicBezTo>
                  <a:pt x="21822" y="344810"/>
                  <a:pt x="40933" y="366344"/>
                  <a:pt x="65467" y="379727"/>
                </a:cubicBezTo>
                <a:cubicBezTo>
                  <a:pt x="89699" y="392945"/>
                  <a:pt x="117840" y="397186"/>
                  <a:pt x="144026" y="405915"/>
                </a:cubicBezTo>
                <a:lnTo>
                  <a:pt x="183306" y="419009"/>
                </a:lnTo>
                <a:cubicBezTo>
                  <a:pt x="196399" y="423374"/>
                  <a:pt x="209052" y="429396"/>
                  <a:pt x="222586" y="432103"/>
                </a:cubicBezTo>
                <a:cubicBezTo>
                  <a:pt x="244408" y="436468"/>
                  <a:pt x="266057" y="441813"/>
                  <a:pt x="288052" y="445197"/>
                </a:cubicBezTo>
                <a:cubicBezTo>
                  <a:pt x="322830" y="450548"/>
                  <a:pt x="357811" y="454542"/>
                  <a:pt x="392798" y="458291"/>
                </a:cubicBezTo>
                <a:cubicBezTo>
                  <a:pt x="480022" y="467637"/>
                  <a:pt x="568133" y="470056"/>
                  <a:pt x="654663" y="484479"/>
                </a:cubicBezTo>
                <a:cubicBezTo>
                  <a:pt x="718693" y="495151"/>
                  <a:pt x="786503" y="507920"/>
                  <a:pt x="851062" y="510667"/>
                </a:cubicBezTo>
                <a:cubicBezTo>
                  <a:pt x="1016817" y="517721"/>
                  <a:pt x="1182757" y="519396"/>
                  <a:pt x="1348605" y="523761"/>
                </a:cubicBezTo>
                <a:lnTo>
                  <a:pt x="2016361" y="510667"/>
                </a:lnTo>
                <a:cubicBezTo>
                  <a:pt x="2055860" y="509350"/>
                  <a:pt x="2095446" y="505324"/>
                  <a:pt x="2134200" y="497573"/>
                </a:cubicBezTo>
                <a:cubicBezTo>
                  <a:pt x="2199665" y="484479"/>
                  <a:pt x="2199668" y="471385"/>
                  <a:pt x="2252040" y="458291"/>
                </a:cubicBezTo>
                <a:cubicBezTo>
                  <a:pt x="2269498" y="453926"/>
                  <a:pt x="2286847" y="449101"/>
                  <a:pt x="2304413" y="445197"/>
                </a:cubicBezTo>
                <a:cubicBezTo>
                  <a:pt x="2326137" y="440369"/>
                  <a:pt x="2348289" y="437501"/>
                  <a:pt x="2369879" y="432103"/>
                </a:cubicBezTo>
                <a:cubicBezTo>
                  <a:pt x="2383269" y="428755"/>
                  <a:pt x="2395888" y="422801"/>
                  <a:pt x="2409159" y="419009"/>
                </a:cubicBezTo>
                <a:cubicBezTo>
                  <a:pt x="2547673" y="379431"/>
                  <a:pt x="2353403" y="441960"/>
                  <a:pt x="2540091" y="379727"/>
                </a:cubicBezTo>
                <a:cubicBezTo>
                  <a:pt x="2705607" y="324552"/>
                  <a:pt x="2440976" y="416596"/>
                  <a:pt x="2618651" y="340445"/>
                </a:cubicBezTo>
                <a:cubicBezTo>
                  <a:pt x="2635191" y="333356"/>
                  <a:pt x="2653566" y="331716"/>
                  <a:pt x="2671024" y="327351"/>
                </a:cubicBezTo>
                <a:cubicBezTo>
                  <a:pt x="2739848" y="281466"/>
                  <a:pt x="2758991" y="285257"/>
                  <a:pt x="2697210" y="144034"/>
                </a:cubicBezTo>
                <a:cubicBezTo>
                  <a:pt x="2683813" y="113409"/>
                  <a:pt x="2614897" y="88715"/>
                  <a:pt x="2579371" y="78564"/>
                </a:cubicBezTo>
                <a:cubicBezTo>
                  <a:pt x="2562068" y="73620"/>
                  <a:pt x="2544234" y="70641"/>
                  <a:pt x="2526998" y="65470"/>
                </a:cubicBezTo>
                <a:cubicBezTo>
                  <a:pt x="2500559" y="57538"/>
                  <a:pt x="2474625" y="48011"/>
                  <a:pt x="2448438" y="39282"/>
                </a:cubicBezTo>
                <a:lnTo>
                  <a:pt x="2369879" y="13094"/>
                </a:lnTo>
                <a:lnTo>
                  <a:pt x="2330599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960617" y="5237613"/>
            <a:ext cx="2698936" cy="270590"/>
          </a:xfrm>
          <a:custGeom>
            <a:avLst/>
            <a:gdLst>
              <a:gd name="connsiteX0" fmla="*/ 2698936 w 2698936"/>
              <a:gd name="connsiteY0" fmla="*/ 0 h 270590"/>
              <a:gd name="connsiteX1" fmla="*/ 2633469 w 2698936"/>
              <a:gd name="connsiteY1" fmla="*/ 13094 h 270590"/>
              <a:gd name="connsiteX2" fmla="*/ 2554910 w 2698936"/>
              <a:gd name="connsiteY2" fmla="*/ 39282 h 270590"/>
              <a:gd name="connsiteX3" fmla="*/ 2437070 w 2698936"/>
              <a:gd name="connsiteY3" fmla="*/ 91659 h 270590"/>
              <a:gd name="connsiteX4" fmla="*/ 2358511 w 2698936"/>
              <a:gd name="connsiteY4" fmla="*/ 117847 h 270590"/>
              <a:gd name="connsiteX5" fmla="*/ 2306138 w 2698936"/>
              <a:gd name="connsiteY5" fmla="*/ 130941 h 270590"/>
              <a:gd name="connsiteX6" fmla="*/ 2240672 w 2698936"/>
              <a:gd name="connsiteY6" fmla="*/ 144035 h 270590"/>
              <a:gd name="connsiteX7" fmla="*/ 2162112 w 2698936"/>
              <a:gd name="connsiteY7" fmla="*/ 170223 h 270590"/>
              <a:gd name="connsiteX8" fmla="*/ 2083553 w 2698936"/>
              <a:gd name="connsiteY8" fmla="*/ 183317 h 270590"/>
              <a:gd name="connsiteX9" fmla="*/ 1978807 w 2698936"/>
              <a:gd name="connsiteY9" fmla="*/ 209505 h 270590"/>
              <a:gd name="connsiteX10" fmla="*/ 1651475 w 2698936"/>
              <a:gd name="connsiteY10" fmla="*/ 235693 h 270590"/>
              <a:gd name="connsiteX11" fmla="*/ 1101559 w 2698936"/>
              <a:gd name="connsiteY11" fmla="*/ 235693 h 270590"/>
              <a:gd name="connsiteX12" fmla="*/ 1009906 w 2698936"/>
              <a:gd name="connsiteY12" fmla="*/ 222599 h 270590"/>
              <a:gd name="connsiteX13" fmla="*/ 957533 w 2698936"/>
              <a:gd name="connsiteY13" fmla="*/ 209505 h 270590"/>
              <a:gd name="connsiteX14" fmla="*/ 918253 w 2698936"/>
              <a:gd name="connsiteY14" fmla="*/ 196411 h 270590"/>
              <a:gd name="connsiteX15" fmla="*/ 564735 w 2698936"/>
              <a:gd name="connsiteY15" fmla="*/ 170223 h 270590"/>
              <a:gd name="connsiteX16" fmla="*/ 446896 w 2698936"/>
              <a:gd name="connsiteY16" fmla="*/ 144035 h 270590"/>
              <a:gd name="connsiteX17" fmla="*/ 381430 w 2698936"/>
              <a:gd name="connsiteY17" fmla="*/ 130941 h 270590"/>
              <a:gd name="connsiteX18" fmla="*/ 302870 w 2698936"/>
              <a:gd name="connsiteY18" fmla="*/ 104753 h 270590"/>
              <a:gd name="connsiteX19" fmla="*/ 198124 w 2698936"/>
              <a:gd name="connsiteY19" fmla="*/ 78565 h 270590"/>
              <a:gd name="connsiteX20" fmla="*/ 106472 w 2698936"/>
              <a:gd name="connsiteY20" fmla="*/ 52376 h 270590"/>
              <a:gd name="connsiteX21" fmla="*/ 27912 w 2698936"/>
              <a:gd name="connsiteY21" fmla="*/ 26188 h 270590"/>
              <a:gd name="connsiteX22" fmla="*/ 14819 w 2698936"/>
              <a:gd name="connsiteY22" fmla="*/ 196411 h 270590"/>
              <a:gd name="connsiteX23" fmla="*/ 54099 w 2698936"/>
              <a:gd name="connsiteY23" fmla="*/ 235693 h 27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98936" h="270590">
                <a:moveTo>
                  <a:pt x="2698936" y="0"/>
                </a:moveTo>
                <a:cubicBezTo>
                  <a:pt x="2677114" y="4365"/>
                  <a:pt x="2654939" y="7238"/>
                  <a:pt x="2633469" y="13094"/>
                </a:cubicBezTo>
                <a:cubicBezTo>
                  <a:pt x="2606839" y="20357"/>
                  <a:pt x="2554910" y="39282"/>
                  <a:pt x="2554910" y="39282"/>
                </a:cubicBezTo>
                <a:cubicBezTo>
                  <a:pt x="2492663" y="80784"/>
                  <a:pt x="2530560" y="60494"/>
                  <a:pt x="2437070" y="91659"/>
                </a:cubicBezTo>
                <a:lnTo>
                  <a:pt x="2358511" y="117847"/>
                </a:lnTo>
                <a:cubicBezTo>
                  <a:pt x="2341053" y="122212"/>
                  <a:pt x="2323704" y="127037"/>
                  <a:pt x="2306138" y="130941"/>
                </a:cubicBezTo>
                <a:cubicBezTo>
                  <a:pt x="2284414" y="135769"/>
                  <a:pt x="2262142" y="138179"/>
                  <a:pt x="2240672" y="144035"/>
                </a:cubicBezTo>
                <a:cubicBezTo>
                  <a:pt x="2214041" y="151298"/>
                  <a:pt x="2189340" y="165685"/>
                  <a:pt x="2162112" y="170223"/>
                </a:cubicBezTo>
                <a:cubicBezTo>
                  <a:pt x="2135926" y="174588"/>
                  <a:pt x="2109511" y="177754"/>
                  <a:pt x="2083553" y="183317"/>
                </a:cubicBezTo>
                <a:cubicBezTo>
                  <a:pt x="2048362" y="190858"/>
                  <a:pt x="2014682" y="206635"/>
                  <a:pt x="1978807" y="209505"/>
                </a:cubicBezTo>
                <a:lnTo>
                  <a:pt x="1651475" y="235693"/>
                </a:lnTo>
                <a:cubicBezTo>
                  <a:pt x="1452679" y="301963"/>
                  <a:pt x="1601168" y="257416"/>
                  <a:pt x="1101559" y="235693"/>
                </a:cubicBezTo>
                <a:cubicBezTo>
                  <a:pt x="1070727" y="234352"/>
                  <a:pt x="1040269" y="228120"/>
                  <a:pt x="1009906" y="222599"/>
                </a:cubicBezTo>
                <a:cubicBezTo>
                  <a:pt x="992201" y="219380"/>
                  <a:pt x="974836" y="214449"/>
                  <a:pt x="957533" y="209505"/>
                </a:cubicBezTo>
                <a:cubicBezTo>
                  <a:pt x="944262" y="205713"/>
                  <a:pt x="931894" y="198510"/>
                  <a:pt x="918253" y="196411"/>
                </a:cubicBezTo>
                <a:cubicBezTo>
                  <a:pt x="829468" y="182751"/>
                  <a:pt x="634373" y="174320"/>
                  <a:pt x="564735" y="170223"/>
                </a:cubicBezTo>
                <a:cubicBezTo>
                  <a:pt x="367288" y="130731"/>
                  <a:pt x="613312" y="181018"/>
                  <a:pt x="446896" y="144035"/>
                </a:cubicBezTo>
                <a:cubicBezTo>
                  <a:pt x="425172" y="139207"/>
                  <a:pt x="402900" y="136797"/>
                  <a:pt x="381430" y="130941"/>
                </a:cubicBezTo>
                <a:cubicBezTo>
                  <a:pt x="354799" y="123678"/>
                  <a:pt x="329649" y="111448"/>
                  <a:pt x="302870" y="104753"/>
                </a:cubicBezTo>
                <a:cubicBezTo>
                  <a:pt x="267955" y="96024"/>
                  <a:pt x="232267" y="89947"/>
                  <a:pt x="198124" y="78565"/>
                </a:cubicBezTo>
                <a:cubicBezTo>
                  <a:pt x="66138" y="34566"/>
                  <a:pt x="270853" y="101694"/>
                  <a:pt x="106472" y="52376"/>
                </a:cubicBezTo>
                <a:cubicBezTo>
                  <a:pt x="80033" y="44444"/>
                  <a:pt x="27912" y="26188"/>
                  <a:pt x="27912" y="26188"/>
                </a:cubicBezTo>
                <a:cubicBezTo>
                  <a:pt x="768" y="107626"/>
                  <a:pt x="-12018" y="106949"/>
                  <a:pt x="14819" y="196411"/>
                </a:cubicBezTo>
                <a:cubicBezTo>
                  <a:pt x="27692" y="239325"/>
                  <a:pt x="29632" y="235693"/>
                  <a:pt x="54099" y="23569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250380" y="5695905"/>
            <a:ext cx="183320" cy="877300"/>
          </a:xfrm>
          <a:custGeom>
            <a:avLst/>
            <a:gdLst>
              <a:gd name="connsiteX0" fmla="*/ 183320 w 183320"/>
              <a:gd name="connsiteY0" fmla="*/ 0 h 877300"/>
              <a:gd name="connsiteX1" fmla="*/ 170226 w 183320"/>
              <a:gd name="connsiteY1" fmla="*/ 78564 h 877300"/>
              <a:gd name="connsiteX2" fmla="*/ 157133 w 183320"/>
              <a:gd name="connsiteY2" fmla="*/ 117846 h 877300"/>
              <a:gd name="connsiteX3" fmla="*/ 144040 w 183320"/>
              <a:gd name="connsiteY3" fmla="*/ 170222 h 877300"/>
              <a:gd name="connsiteX4" fmla="*/ 130947 w 183320"/>
              <a:gd name="connsiteY4" fmla="*/ 235692 h 877300"/>
              <a:gd name="connsiteX5" fmla="*/ 104760 w 183320"/>
              <a:gd name="connsiteY5" fmla="*/ 314256 h 877300"/>
              <a:gd name="connsiteX6" fmla="*/ 78574 w 183320"/>
              <a:gd name="connsiteY6" fmla="*/ 445197 h 877300"/>
              <a:gd name="connsiteX7" fmla="*/ 52387 w 183320"/>
              <a:gd name="connsiteY7" fmla="*/ 484479 h 877300"/>
              <a:gd name="connsiteX8" fmla="*/ 13107 w 183320"/>
              <a:gd name="connsiteY8" fmla="*/ 733265 h 877300"/>
              <a:gd name="connsiteX9" fmla="*/ 14 w 183320"/>
              <a:gd name="connsiteY9" fmla="*/ 877300 h 87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320" h="877300">
                <a:moveTo>
                  <a:pt x="183320" y="0"/>
                </a:moveTo>
                <a:cubicBezTo>
                  <a:pt x="178955" y="26188"/>
                  <a:pt x="175985" y="52647"/>
                  <a:pt x="170226" y="78564"/>
                </a:cubicBezTo>
                <a:cubicBezTo>
                  <a:pt x="167232" y="92038"/>
                  <a:pt x="160924" y="104575"/>
                  <a:pt x="157133" y="117846"/>
                </a:cubicBezTo>
                <a:cubicBezTo>
                  <a:pt x="152189" y="135150"/>
                  <a:pt x="147944" y="152655"/>
                  <a:pt x="144040" y="170222"/>
                </a:cubicBezTo>
                <a:cubicBezTo>
                  <a:pt x="139212" y="191948"/>
                  <a:pt x="136803" y="214221"/>
                  <a:pt x="130947" y="235692"/>
                </a:cubicBezTo>
                <a:cubicBezTo>
                  <a:pt x="123684" y="262324"/>
                  <a:pt x="104760" y="314256"/>
                  <a:pt x="104760" y="314256"/>
                </a:cubicBezTo>
                <a:cubicBezTo>
                  <a:pt x="101807" y="331978"/>
                  <a:pt x="89228" y="420337"/>
                  <a:pt x="78574" y="445197"/>
                </a:cubicBezTo>
                <a:cubicBezTo>
                  <a:pt x="72375" y="459662"/>
                  <a:pt x="61116" y="471385"/>
                  <a:pt x="52387" y="484479"/>
                </a:cubicBezTo>
                <a:cubicBezTo>
                  <a:pt x="38858" y="565658"/>
                  <a:pt x="23404" y="650882"/>
                  <a:pt x="13107" y="733265"/>
                </a:cubicBezTo>
                <a:cubicBezTo>
                  <a:pt x="-950" y="845725"/>
                  <a:pt x="14" y="814694"/>
                  <a:pt x="14" y="8773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32186" y="5748281"/>
            <a:ext cx="145539" cy="851112"/>
          </a:xfrm>
          <a:custGeom>
            <a:avLst/>
            <a:gdLst>
              <a:gd name="connsiteX0" fmla="*/ 145539 w 145539"/>
              <a:gd name="connsiteY0" fmla="*/ 0 h 851112"/>
              <a:gd name="connsiteX1" fmla="*/ 106260 w 145539"/>
              <a:gd name="connsiteY1" fmla="*/ 78564 h 851112"/>
              <a:gd name="connsiteX2" fmla="*/ 80073 w 145539"/>
              <a:gd name="connsiteY2" fmla="*/ 183316 h 851112"/>
              <a:gd name="connsiteX3" fmla="*/ 53887 w 145539"/>
              <a:gd name="connsiteY3" fmla="*/ 222598 h 851112"/>
              <a:gd name="connsiteX4" fmla="*/ 14607 w 145539"/>
              <a:gd name="connsiteY4" fmla="*/ 432103 h 851112"/>
              <a:gd name="connsiteX5" fmla="*/ 1514 w 145539"/>
              <a:gd name="connsiteY5" fmla="*/ 523761 h 851112"/>
              <a:gd name="connsiteX6" fmla="*/ 1514 w 145539"/>
              <a:gd name="connsiteY6" fmla="*/ 851112 h 8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539" h="851112">
                <a:moveTo>
                  <a:pt x="145539" y="0"/>
                </a:moveTo>
                <a:cubicBezTo>
                  <a:pt x="132446" y="26188"/>
                  <a:pt x="118151" y="51809"/>
                  <a:pt x="106260" y="78564"/>
                </a:cubicBezTo>
                <a:cubicBezTo>
                  <a:pt x="67486" y="165810"/>
                  <a:pt x="125932" y="61017"/>
                  <a:pt x="80073" y="183316"/>
                </a:cubicBezTo>
                <a:cubicBezTo>
                  <a:pt x="74548" y="198051"/>
                  <a:pt x="62616" y="209504"/>
                  <a:pt x="53887" y="222598"/>
                </a:cubicBezTo>
                <a:cubicBezTo>
                  <a:pt x="16600" y="371751"/>
                  <a:pt x="34672" y="281604"/>
                  <a:pt x="14607" y="432103"/>
                </a:cubicBezTo>
                <a:cubicBezTo>
                  <a:pt x="10528" y="462695"/>
                  <a:pt x="2478" y="492913"/>
                  <a:pt x="1514" y="523761"/>
                </a:cubicBezTo>
                <a:cubicBezTo>
                  <a:pt x="-1894" y="632825"/>
                  <a:pt x="1514" y="741995"/>
                  <a:pt x="1514" y="85111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324041" y="5853033"/>
            <a:ext cx="104746" cy="798736"/>
          </a:xfrm>
          <a:custGeom>
            <a:avLst/>
            <a:gdLst>
              <a:gd name="connsiteX0" fmla="*/ 0 w 104746"/>
              <a:gd name="connsiteY0" fmla="*/ 0 h 798736"/>
              <a:gd name="connsiteX1" fmla="*/ 39280 w 104746"/>
              <a:gd name="connsiteY1" fmla="*/ 170222 h 798736"/>
              <a:gd name="connsiteX2" fmla="*/ 78559 w 104746"/>
              <a:gd name="connsiteY2" fmla="*/ 314257 h 798736"/>
              <a:gd name="connsiteX3" fmla="*/ 104746 w 104746"/>
              <a:gd name="connsiteY3" fmla="*/ 419009 h 798736"/>
              <a:gd name="connsiteX4" fmla="*/ 104746 w 104746"/>
              <a:gd name="connsiteY4" fmla="*/ 798736 h 79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46" h="798736">
                <a:moveTo>
                  <a:pt x="0" y="0"/>
                </a:moveTo>
                <a:cubicBezTo>
                  <a:pt x="10387" y="51941"/>
                  <a:pt x="23485" y="122834"/>
                  <a:pt x="39280" y="170222"/>
                </a:cubicBezTo>
                <a:cubicBezTo>
                  <a:pt x="63755" y="243653"/>
                  <a:pt x="49022" y="196104"/>
                  <a:pt x="78559" y="314257"/>
                </a:cubicBezTo>
                <a:cubicBezTo>
                  <a:pt x="78560" y="314262"/>
                  <a:pt x="104746" y="419004"/>
                  <a:pt x="104746" y="419009"/>
                </a:cubicBezTo>
                <a:lnTo>
                  <a:pt x="104746" y="798736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454973" y="5787563"/>
            <a:ext cx="209492" cy="851112"/>
          </a:xfrm>
          <a:custGeom>
            <a:avLst/>
            <a:gdLst>
              <a:gd name="connsiteX0" fmla="*/ 0 w 209492"/>
              <a:gd name="connsiteY0" fmla="*/ 0 h 851112"/>
              <a:gd name="connsiteX1" fmla="*/ 13094 w 209492"/>
              <a:gd name="connsiteY1" fmla="*/ 65470 h 851112"/>
              <a:gd name="connsiteX2" fmla="*/ 39280 w 209492"/>
              <a:gd name="connsiteY2" fmla="*/ 117846 h 851112"/>
              <a:gd name="connsiteX3" fmla="*/ 78560 w 209492"/>
              <a:gd name="connsiteY3" fmla="*/ 209504 h 851112"/>
              <a:gd name="connsiteX4" fmla="*/ 117840 w 209492"/>
              <a:gd name="connsiteY4" fmla="*/ 379727 h 851112"/>
              <a:gd name="connsiteX5" fmla="*/ 144026 w 209492"/>
              <a:gd name="connsiteY5" fmla="*/ 458291 h 851112"/>
              <a:gd name="connsiteX6" fmla="*/ 157119 w 209492"/>
              <a:gd name="connsiteY6" fmla="*/ 497573 h 851112"/>
              <a:gd name="connsiteX7" fmla="*/ 209492 w 209492"/>
              <a:gd name="connsiteY7" fmla="*/ 628513 h 851112"/>
              <a:gd name="connsiteX8" fmla="*/ 209492 w 209492"/>
              <a:gd name="connsiteY8" fmla="*/ 851112 h 8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492" h="851112">
                <a:moveTo>
                  <a:pt x="0" y="0"/>
                </a:moveTo>
                <a:cubicBezTo>
                  <a:pt x="4365" y="21823"/>
                  <a:pt x="6057" y="44356"/>
                  <a:pt x="13094" y="65470"/>
                </a:cubicBezTo>
                <a:cubicBezTo>
                  <a:pt x="19266" y="83988"/>
                  <a:pt x="31592" y="99905"/>
                  <a:pt x="39280" y="117846"/>
                </a:cubicBezTo>
                <a:cubicBezTo>
                  <a:pt x="97066" y="252691"/>
                  <a:pt x="-8277" y="35824"/>
                  <a:pt x="78560" y="209504"/>
                </a:cubicBezTo>
                <a:cubicBezTo>
                  <a:pt x="88947" y="261444"/>
                  <a:pt x="102046" y="332341"/>
                  <a:pt x="117840" y="379727"/>
                </a:cubicBezTo>
                <a:lnTo>
                  <a:pt x="144026" y="458291"/>
                </a:lnTo>
                <a:cubicBezTo>
                  <a:pt x="148390" y="471385"/>
                  <a:pt x="150947" y="485228"/>
                  <a:pt x="157119" y="497573"/>
                </a:cubicBezTo>
                <a:cubicBezTo>
                  <a:pt x="172770" y="528876"/>
                  <a:pt x="209492" y="596150"/>
                  <a:pt x="209492" y="628513"/>
                </a:cubicBezTo>
                <a:lnTo>
                  <a:pt x="209492" y="851112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345314" y="5682811"/>
            <a:ext cx="288052" cy="824924"/>
          </a:xfrm>
          <a:custGeom>
            <a:avLst/>
            <a:gdLst>
              <a:gd name="connsiteX0" fmla="*/ 0 w 288052"/>
              <a:gd name="connsiteY0" fmla="*/ 0 h 824924"/>
              <a:gd name="connsiteX1" fmla="*/ 52373 w 288052"/>
              <a:gd name="connsiteY1" fmla="*/ 78564 h 824924"/>
              <a:gd name="connsiteX2" fmla="*/ 65467 w 288052"/>
              <a:gd name="connsiteY2" fmla="*/ 117846 h 824924"/>
              <a:gd name="connsiteX3" fmla="*/ 91653 w 288052"/>
              <a:gd name="connsiteY3" fmla="*/ 170222 h 824924"/>
              <a:gd name="connsiteX4" fmla="*/ 104746 w 288052"/>
              <a:gd name="connsiteY4" fmla="*/ 235692 h 824924"/>
              <a:gd name="connsiteX5" fmla="*/ 130933 w 288052"/>
              <a:gd name="connsiteY5" fmla="*/ 288068 h 824924"/>
              <a:gd name="connsiteX6" fmla="*/ 144026 w 288052"/>
              <a:gd name="connsiteY6" fmla="*/ 327350 h 824924"/>
              <a:gd name="connsiteX7" fmla="*/ 170213 w 288052"/>
              <a:gd name="connsiteY7" fmla="*/ 445197 h 824924"/>
              <a:gd name="connsiteX8" fmla="*/ 196399 w 288052"/>
              <a:gd name="connsiteY8" fmla="*/ 549949 h 824924"/>
              <a:gd name="connsiteX9" fmla="*/ 209493 w 288052"/>
              <a:gd name="connsiteY9" fmla="*/ 589231 h 824924"/>
              <a:gd name="connsiteX10" fmla="*/ 222586 w 288052"/>
              <a:gd name="connsiteY10" fmla="*/ 641607 h 824924"/>
              <a:gd name="connsiteX11" fmla="*/ 235679 w 288052"/>
              <a:gd name="connsiteY11" fmla="*/ 680889 h 824924"/>
              <a:gd name="connsiteX12" fmla="*/ 248772 w 288052"/>
              <a:gd name="connsiteY12" fmla="*/ 733265 h 824924"/>
              <a:gd name="connsiteX13" fmla="*/ 288052 w 288052"/>
              <a:gd name="connsiteY13" fmla="*/ 824924 h 82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052" h="824924">
                <a:moveTo>
                  <a:pt x="0" y="0"/>
                </a:moveTo>
                <a:cubicBezTo>
                  <a:pt x="17458" y="26188"/>
                  <a:pt x="37089" y="51051"/>
                  <a:pt x="52373" y="78564"/>
                </a:cubicBezTo>
                <a:cubicBezTo>
                  <a:pt x="59076" y="90630"/>
                  <a:pt x="60030" y="105160"/>
                  <a:pt x="65467" y="117846"/>
                </a:cubicBezTo>
                <a:cubicBezTo>
                  <a:pt x="73156" y="135787"/>
                  <a:pt x="82924" y="152763"/>
                  <a:pt x="91653" y="170222"/>
                </a:cubicBezTo>
                <a:cubicBezTo>
                  <a:pt x="96017" y="192045"/>
                  <a:pt x="97709" y="214579"/>
                  <a:pt x="104746" y="235692"/>
                </a:cubicBezTo>
                <a:cubicBezTo>
                  <a:pt x="110918" y="254210"/>
                  <a:pt x="123244" y="270127"/>
                  <a:pt x="130933" y="288068"/>
                </a:cubicBezTo>
                <a:cubicBezTo>
                  <a:pt x="136370" y="300754"/>
                  <a:pt x="140234" y="314079"/>
                  <a:pt x="144026" y="327350"/>
                </a:cubicBezTo>
                <a:cubicBezTo>
                  <a:pt x="162180" y="390891"/>
                  <a:pt x="154009" y="374974"/>
                  <a:pt x="170213" y="445197"/>
                </a:cubicBezTo>
                <a:cubicBezTo>
                  <a:pt x="178305" y="480267"/>
                  <a:pt x="185017" y="515804"/>
                  <a:pt x="196399" y="549949"/>
                </a:cubicBezTo>
                <a:cubicBezTo>
                  <a:pt x="200764" y="563043"/>
                  <a:pt x="205701" y="575960"/>
                  <a:pt x="209493" y="589231"/>
                </a:cubicBezTo>
                <a:cubicBezTo>
                  <a:pt x="214437" y="606535"/>
                  <a:pt x="217642" y="624303"/>
                  <a:pt x="222586" y="641607"/>
                </a:cubicBezTo>
                <a:cubicBezTo>
                  <a:pt x="226377" y="654878"/>
                  <a:pt x="231888" y="667618"/>
                  <a:pt x="235679" y="680889"/>
                </a:cubicBezTo>
                <a:cubicBezTo>
                  <a:pt x="240623" y="698193"/>
                  <a:pt x="243601" y="716028"/>
                  <a:pt x="248772" y="733265"/>
                </a:cubicBezTo>
                <a:cubicBezTo>
                  <a:pt x="272891" y="813665"/>
                  <a:pt x="256339" y="793209"/>
                  <a:pt x="288052" y="82492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502434" y="5630434"/>
            <a:ext cx="340424" cy="746360"/>
          </a:xfrm>
          <a:custGeom>
            <a:avLst/>
            <a:gdLst>
              <a:gd name="connsiteX0" fmla="*/ 0 w 340424"/>
              <a:gd name="connsiteY0" fmla="*/ 0 h 746360"/>
              <a:gd name="connsiteX1" fmla="*/ 26186 w 340424"/>
              <a:gd name="connsiteY1" fmla="*/ 65471 h 746360"/>
              <a:gd name="connsiteX2" fmla="*/ 52373 w 340424"/>
              <a:gd name="connsiteY2" fmla="*/ 144035 h 746360"/>
              <a:gd name="connsiteX3" fmla="*/ 78559 w 340424"/>
              <a:gd name="connsiteY3" fmla="*/ 196411 h 746360"/>
              <a:gd name="connsiteX4" fmla="*/ 104746 w 340424"/>
              <a:gd name="connsiteY4" fmla="*/ 274975 h 746360"/>
              <a:gd name="connsiteX5" fmla="*/ 130932 w 340424"/>
              <a:gd name="connsiteY5" fmla="*/ 327351 h 746360"/>
              <a:gd name="connsiteX6" fmla="*/ 157119 w 340424"/>
              <a:gd name="connsiteY6" fmla="*/ 419009 h 746360"/>
              <a:gd name="connsiteX7" fmla="*/ 170212 w 340424"/>
              <a:gd name="connsiteY7" fmla="*/ 458292 h 746360"/>
              <a:gd name="connsiteX8" fmla="*/ 196398 w 340424"/>
              <a:gd name="connsiteY8" fmla="*/ 497574 h 746360"/>
              <a:gd name="connsiteX9" fmla="*/ 209492 w 340424"/>
              <a:gd name="connsiteY9" fmla="*/ 536856 h 746360"/>
              <a:gd name="connsiteX10" fmla="*/ 235678 w 340424"/>
              <a:gd name="connsiteY10" fmla="*/ 576138 h 746360"/>
              <a:gd name="connsiteX11" fmla="*/ 261865 w 340424"/>
              <a:gd name="connsiteY11" fmla="*/ 628514 h 746360"/>
              <a:gd name="connsiteX12" fmla="*/ 288051 w 340424"/>
              <a:gd name="connsiteY12" fmla="*/ 667796 h 746360"/>
              <a:gd name="connsiteX13" fmla="*/ 301144 w 340424"/>
              <a:gd name="connsiteY13" fmla="*/ 707078 h 746360"/>
              <a:gd name="connsiteX14" fmla="*/ 340424 w 340424"/>
              <a:gd name="connsiteY14" fmla="*/ 746360 h 74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0424" h="746360">
                <a:moveTo>
                  <a:pt x="0" y="0"/>
                </a:moveTo>
                <a:cubicBezTo>
                  <a:pt x="8729" y="21824"/>
                  <a:pt x="18154" y="43381"/>
                  <a:pt x="26186" y="65471"/>
                </a:cubicBezTo>
                <a:cubicBezTo>
                  <a:pt x="35619" y="91414"/>
                  <a:pt x="40029" y="119344"/>
                  <a:pt x="52373" y="144035"/>
                </a:cubicBezTo>
                <a:cubicBezTo>
                  <a:pt x="61102" y="161494"/>
                  <a:pt x="71310" y="178288"/>
                  <a:pt x="78559" y="196411"/>
                </a:cubicBezTo>
                <a:cubicBezTo>
                  <a:pt x="88811" y="222041"/>
                  <a:pt x="92402" y="250284"/>
                  <a:pt x="104746" y="274975"/>
                </a:cubicBezTo>
                <a:cubicBezTo>
                  <a:pt x="113475" y="292434"/>
                  <a:pt x="123244" y="309410"/>
                  <a:pt x="130932" y="327351"/>
                </a:cubicBezTo>
                <a:cubicBezTo>
                  <a:pt x="144384" y="358740"/>
                  <a:pt x="147629" y="385794"/>
                  <a:pt x="157119" y="419009"/>
                </a:cubicBezTo>
                <a:cubicBezTo>
                  <a:pt x="160911" y="432280"/>
                  <a:pt x="164040" y="445946"/>
                  <a:pt x="170212" y="458292"/>
                </a:cubicBezTo>
                <a:cubicBezTo>
                  <a:pt x="177249" y="472368"/>
                  <a:pt x="189361" y="483499"/>
                  <a:pt x="196398" y="497574"/>
                </a:cubicBezTo>
                <a:cubicBezTo>
                  <a:pt x="202570" y="509919"/>
                  <a:pt x="203320" y="524511"/>
                  <a:pt x="209492" y="536856"/>
                </a:cubicBezTo>
                <a:cubicBezTo>
                  <a:pt x="216529" y="550931"/>
                  <a:pt x="227871" y="562475"/>
                  <a:pt x="235678" y="576138"/>
                </a:cubicBezTo>
                <a:cubicBezTo>
                  <a:pt x="245362" y="593086"/>
                  <a:pt x="252181" y="611566"/>
                  <a:pt x="261865" y="628514"/>
                </a:cubicBezTo>
                <a:cubicBezTo>
                  <a:pt x="269672" y="642177"/>
                  <a:pt x="281014" y="653720"/>
                  <a:pt x="288051" y="667796"/>
                </a:cubicBezTo>
                <a:cubicBezTo>
                  <a:pt x="294223" y="680141"/>
                  <a:pt x="293488" y="695594"/>
                  <a:pt x="301144" y="707078"/>
                </a:cubicBezTo>
                <a:cubicBezTo>
                  <a:pt x="311415" y="722486"/>
                  <a:pt x="340424" y="746360"/>
                  <a:pt x="340424" y="74636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682471" y="5722093"/>
            <a:ext cx="0" cy="628513"/>
          </a:xfrm>
          <a:custGeom>
            <a:avLst/>
            <a:gdLst>
              <a:gd name="connsiteX0" fmla="*/ 0 w 0"/>
              <a:gd name="connsiteY0" fmla="*/ 0 h 628513"/>
              <a:gd name="connsiteX1" fmla="*/ 0 w 0"/>
              <a:gd name="connsiteY1" fmla="*/ 628513 h 62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28513">
                <a:moveTo>
                  <a:pt x="0" y="0"/>
                </a:moveTo>
                <a:lnTo>
                  <a:pt x="0" y="628513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114549" y="5787563"/>
            <a:ext cx="92863" cy="602325"/>
          </a:xfrm>
          <a:custGeom>
            <a:avLst/>
            <a:gdLst>
              <a:gd name="connsiteX0" fmla="*/ 0 w 92863"/>
              <a:gd name="connsiteY0" fmla="*/ 0 h 602325"/>
              <a:gd name="connsiteX1" fmla="*/ 26186 w 92863"/>
              <a:gd name="connsiteY1" fmla="*/ 144034 h 602325"/>
              <a:gd name="connsiteX2" fmla="*/ 52373 w 92863"/>
              <a:gd name="connsiteY2" fmla="*/ 235692 h 602325"/>
              <a:gd name="connsiteX3" fmla="*/ 78559 w 92863"/>
              <a:gd name="connsiteY3" fmla="*/ 392821 h 602325"/>
              <a:gd name="connsiteX4" fmla="*/ 91653 w 92863"/>
              <a:gd name="connsiteY4" fmla="*/ 471385 h 602325"/>
              <a:gd name="connsiteX5" fmla="*/ 91653 w 92863"/>
              <a:gd name="connsiteY5" fmla="*/ 602325 h 60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863" h="602325">
                <a:moveTo>
                  <a:pt x="0" y="0"/>
                </a:moveTo>
                <a:cubicBezTo>
                  <a:pt x="9473" y="56844"/>
                  <a:pt x="13988" y="89140"/>
                  <a:pt x="26186" y="144034"/>
                </a:cubicBezTo>
                <a:cubicBezTo>
                  <a:pt x="75179" y="364510"/>
                  <a:pt x="8624" y="60681"/>
                  <a:pt x="52373" y="235692"/>
                </a:cubicBezTo>
                <a:cubicBezTo>
                  <a:pt x="66203" y="291015"/>
                  <a:pt x="69690" y="335171"/>
                  <a:pt x="78559" y="392821"/>
                </a:cubicBezTo>
                <a:cubicBezTo>
                  <a:pt x="82596" y="419062"/>
                  <a:pt x="89997" y="444887"/>
                  <a:pt x="91653" y="471385"/>
                </a:cubicBezTo>
                <a:cubicBezTo>
                  <a:pt x="94376" y="514947"/>
                  <a:pt x="91653" y="558678"/>
                  <a:pt x="91653" y="60232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490986" y="3050910"/>
            <a:ext cx="2710303" cy="3574671"/>
          </a:xfrm>
          <a:custGeom>
            <a:avLst/>
            <a:gdLst>
              <a:gd name="connsiteX0" fmla="*/ 0 w 2710303"/>
              <a:gd name="connsiteY0" fmla="*/ 3574671 h 3574671"/>
              <a:gd name="connsiteX1" fmla="*/ 65466 w 2710303"/>
              <a:gd name="connsiteY1" fmla="*/ 3535389 h 3574671"/>
              <a:gd name="connsiteX2" fmla="*/ 91652 w 2710303"/>
              <a:gd name="connsiteY2" fmla="*/ 3496107 h 3574671"/>
              <a:gd name="connsiteX3" fmla="*/ 130932 w 2710303"/>
              <a:gd name="connsiteY3" fmla="*/ 3456825 h 3574671"/>
              <a:gd name="connsiteX4" fmla="*/ 157119 w 2710303"/>
              <a:gd name="connsiteY4" fmla="*/ 3404448 h 3574671"/>
              <a:gd name="connsiteX5" fmla="*/ 222585 w 2710303"/>
              <a:gd name="connsiteY5" fmla="*/ 3286602 h 3574671"/>
              <a:gd name="connsiteX6" fmla="*/ 235678 w 2710303"/>
              <a:gd name="connsiteY6" fmla="*/ 3234226 h 3574671"/>
              <a:gd name="connsiteX7" fmla="*/ 261865 w 2710303"/>
              <a:gd name="connsiteY7" fmla="*/ 3155662 h 3574671"/>
              <a:gd name="connsiteX8" fmla="*/ 274958 w 2710303"/>
              <a:gd name="connsiteY8" fmla="*/ 3077098 h 3574671"/>
              <a:gd name="connsiteX9" fmla="*/ 327331 w 2710303"/>
              <a:gd name="connsiteY9" fmla="*/ 2933063 h 3574671"/>
              <a:gd name="connsiteX10" fmla="*/ 366611 w 2710303"/>
              <a:gd name="connsiteY10" fmla="*/ 2815217 h 3574671"/>
              <a:gd name="connsiteX11" fmla="*/ 392797 w 2710303"/>
              <a:gd name="connsiteY11" fmla="*/ 2762841 h 3574671"/>
              <a:gd name="connsiteX12" fmla="*/ 418984 w 2710303"/>
              <a:gd name="connsiteY12" fmla="*/ 2671183 h 3574671"/>
              <a:gd name="connsiteX13" fmla="*/ 445170 w 2710303"/>
              <a:gd name="connsiteY13" fmla="*/ 2566430 h 3574671"/>
              <a:gd name="connsiteX14" fmla="*/ 458263 w 2710303"/>
              <a:gd name="connsiteY14" fmla="*/ 2304550 h 3574671"/>
              <a:gd name="connsiteX15" fmla="*/ 484450 w 2710303"/>
              <a:gd name="connsiteY15" fmla="*/ 2225985 h 3574671"/>
              <a:gd name="connsiteX16" fmla="*/ 497543 w 2710303"/>
              <a:gd name="connsiteY16" fmla="*/ 2186703 h 3574671"/>
              <a:gd name="connsiteX17" fmla="*/ 536823 w 2710303"/>
              <a:gd name="connsiteY17" fmla="*/ 2160515 h 3574671"/>
              <a:gd name="connsiteX18" fmla="*/ 720128 w 2710303"/>
              <a:gd name="connsiteY18" fmla="*/ 2173609 h 3574671"/>
              <a:gd name="connsiteX19" fmla="*/ 798688 w 2710303"/>
              <a:gd name="connsiteY19" fmla="*/ 2199797 h 3574671"/>
              <a:gd name="connsiteX20" fmla="*/ 955807 w 2710303"/>
              <a:gd name="connsiteY20" fmla="*/ 2252174 h 3574671"/>
              <a:gd name="connsiteX21" fmla="*/ 995087 w 2710303"/>
              <a:gd name="connsiteY21" fmla="*/ 2265268 h 3574671"/>
              <a:gd name="connsiteX22" fmla="*/ 1034366 w 2710303"/>
              <a:gd name="connsiteY22" fmla="*/ 2278362 h 3574671"/>
              <a:gd name="connsiteX23" fmla="*/ 1387884 w 2710303"/>
              <a:gd name="connsiteY23" fmla="*/ 2291456 h 3574671"/>
              <a:gd name="connsiteX24" fmla="*/ 1963987 w 2710303"/>
              <a:gd name="connsiteY24" fmla="*/ 2304550 h 3574671"/>
              <a:gd name="connsiteX25" fmla="*/ 2042547 w 2710303"/>
              <a:gd name="connsiteY25" fmla="*/ 2291456 h 3574671"/>
              <a:gd name="connsiteX26" fmla="*/ 2121106 w 2710303"/>
              <a:gd name="connsiteY26" fmla="*/ 2265268 h 3574671"/>
              <a:gd name="connsiteX27" fmla="*/ 2173479 w 2710303"/>
              <a:gd name="connsiteY27" fmla="*/ 2252174 h 3574671"/>
              <a:gd name="connsiteX28" fmla="*/ 2252039 w 2710303"/>
              <a:gd name="connsiteY28" fmla="*/ 2225985 h 3574671"/>
              <a:gd name="connsiteX29" fmla="*/ 2291319 w 2710303"/>
              <a:gd name="connsiteY29" fmla="*/ 2212891 h 3574671"/>
              <a:gd name="connsiteX30" fmla="*/ 2409158 w 2710303"/>
              <a:gd name="connsiteY30" fmla="*/ 2173609 h 3574671"/>
              <a:gd name="connsiteX31" fmla="*/ 2448438 w 2710303"/>
              <a:gd name="connsiteY31" fmla="*/ 2160515 h 3574671"/>
              <a:gd name="connsiteX32" fmla="*/ 2487717 w 2710303"/>
              <a:gd name="connsiteY32" fmla="*/ 2121233 h 3574671"/>
              <a:gd name="connsiteX33" fmla="*/ 2566277 w 2710303"/>
              <a:gd name="connsiteY33" fmla="*/ 2068857 h 3574671"/>
              <a:gd name="connsiteX34" fmla="*/ 2631743 w 2710303"/>
              <a:gd name="connsiteY34" fmla="*/ 1951011 h 3574671"/>
              <a:gd name="connsiteX35" fmla="*/ 2657930 w 2710303"/>
              <a:gd name="connsiteY35" fmla="*/ 1911729 h 3574671"/>
              <a:gd name="connsiteX36" fmla="*/ 2684116 w 2710303"/>
              <a:gd name="connsiteY36" fmla="*/ 1833164 h 3574671"/>
              <a:gd name="connsiteX37" fmla="*/ 2697209 w 2710303"/>
              <a:gd name="connsiteY37" fmla="*/ 1793882 h 3574671"/>
              <a:gd name="connsiteX38" fmla="*/ 2710303 w 2710303"/>
              <a:gd name="connsiteY38" fmla="*/ 1715318 h 3574671"/>
              <a:gd name="connsiteX39" fmla="*/ 2671023 w 2710303"/>
              <a:gd name="connsiteY39" fmla="*/ 1505814 h 3574671"/>
              <a:gd name="connsiteX40" fmla="*/ 2644836 w 2710303"/>
              <a:gd name="connsiteY40" fmla="*/ 1466532 h 3574671"/>
              <a:gd name="connsiteX41" fmla="*/ 2605557 w 2710303"/>
              <a:gd name="connsiteY41" fmla="*/ 1374873 h 3574671"/>
              <a:gd name="connsiteX42" fmla="*/ 2553184 w 2710303"/>
              <a:gd name="connsiteY42" fmla="*/ 1296309 h 3574671"/>
              <a:gd name="connsiteX43" fmla="*/ 2526997 w 2710303"/>
              <a:gd name="connsiteY43" fmla="*/ 1217745 h 3574671"/>
              <a:gd name="connsiteX44" fmla="*/ 2500811 w 2710303"/>
              <a:gd name="connsiteY44" fmla="*/ 1178463 h 3574671"/>
              <a:gd name="connsiteX45" fmla="*/ 2461531 w 2710303"/>
              <a:gd name="connsiteY45" fmla="*/ 1099899 h 3574671"/>
              <a:gd name="connsiteX46" fmla="*/ 2448438 w 2710303"/>
              <a:gd name="connsiteY46" fmla="*/ 1060616 h 3574671"/>
              <a:gd name="connsiteX47" fmla="*/ 2369878 w 2710303"/>
              <a:gd name="connsiteY47" fmla="*/ 929676 h 3574671"/>
              <a:gd name="connsiteX48" fmla="*/ 2304412 w 2710303"/>
              <a:gd name="connsiteY48" fmla="*/ 838018 h 3574671"/>
              <a:gd name="connsiteX49" fmla="*/ 2238946 w 2710303"/>
              <a:gd name="connsiteY49" fmla="*/ 720172 h 3574671"/>
              <a:gd name="connsiteX50" fmla="*/ 2212759 w 2710303"/>
              <a:gd name="connsiteY50" fmla="*/ 680890 h 3574671"/>
              <a:gd name="connsiteX51" fmla="*/ 2147293 w 2710303"/>
              <a:gd name="connsiteY51" fmla="*/ 615419 h 3574671"/>
              <a:gd name="connsiteX52" fmla="*/ 2094920 w 2710303"/>
              <a:gd name="connsiteY52" fmla="*/ 536855 h 3574671"/>
              <a:gd name="connsiteX53" fmla="*/ 2003267 w 2710303"/>
              <a:gd name="connsiteY53" fmla="*/ 471385 h 3574671"/>
              <a:gd name="connsiteX54" fmla="*/ 1937801 w 2710303"/>
              <a:gd name="connsiteY54" fmla="*/ 419009 h 3574671"/>
              <a:gd name="connsiteX55" fmla="*/ 1898521 w 2710303"/>
              <a:gd name="connsiteY55" fmla="*/ 379727 h 3574671"/>
              <a:gd name="connsiteX56" fmla="*/ 1859241 w 2710303"/>
              <a:gd name="connsiteY56" fmla="*/ 353539 h 3574671"/>
              <a:gd name="connsiteX57" fmla="*/ 1833055 w 2710303"/>
              <a:gd name="connsiteY57" fmla="*/ 314257 h 3574671"/>
              <a:gd name="connsiteX58" fmla="*/ 1741402 w 2710303"/>
              <a:gd name="connsiteY58" fmla="*/ 248786 h 3574671"/>
              <a:gd name="connsiteX59" fmla="*/ 1702122 w 2710303"/>
              <a:gd name="connsiteY59" fmla="*/ 209504 h 3574671"/>
              <a:gd name="connsiteX60" fmla="*/ 1649749 w 2710303"/>
              <a:gd name="connsiteY60" fmla="*/ 170222 h 3574671"/>
              <a:gd name="connsiteX61" fmla="*/ 1571190 w 2710303"/>
              <a:gd name="connsiteY61" fmla="*/ 91658 h 3574671"/>
              <a:gd name="connsiteX62" fmla="*/ 1492630 w 2710303"/>
              <a:gd name="connsiteY62" fmla="*/ 39282 h 3574671"/>
              <a:gd name="connsiteX63" fmla="*/ 1466444 w 2710303"/>
              <a:gd name="connsiteY63" fmla="*/ 0 h 35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710303" h="3574671">
                <a:moveTo>
                  <a:pt x="0" y="3574671"/>
                </a:moveTo>
                <a:cubicBezTo>
                  <a:pt x="21822" y="3561577"/>
                  <a:pt x="46144" y="3551952"/>
                  <a:pt x="65466" y="3535389"/>
                </a:cubicBezTo>
                <a:cubicBezTo>
                  <a:pt x="77414" y="3525147"/>
                  <a:pt x="81578" y="3508197"/>
                  <a:pt x="91652" y="3496107"/>
                </a:cubicBezTo>
                <a:cubicBezTo>
                  <a:pt x="103506" y="3481881"/>
                  <a:pt x="117839" y="3469919"/>
                  <a:pt x="130932" y="3456825"/>
                </a:cubicBezTo>
                <a:cubicBezTo>
                  <a:pt x="139661" y="3439366"/>
                  <a:pt x="147640" y="3421511"/>
                  <a:pt x="157119" y="3404448"/>
                </a:cubicBezTo>
                <a:cubicBezTo>
                  <a:pt x="239328" y="3256461"/>
                  <a:pt x="159793" y="3412192"/>
                  <a:pt x="222585" y="3286602"/>
                </a:cubicBezTo>
                <a:cubicBezTo>
                  <a:pt x="226949" y="3269143"/>
                  <a:pt x="230507" y="3251463"/>
                  <a:pt x="235678" y="3234226"/>
                </a:cubicBezTo>
                <a:cubicBezTo>
                  <a:pt x="243610" y="3207786"/>
                  <a:pt x="261865" y="3155662"/>
                  <a:pt x="261865" y="3155662"/>
                </a:cubicBezTo>
                <a:cubicBezTo>
                  <a:pt x="266229" y="3129474"/>
                  <a:pt x="268519" y="3102855"/>
                  <a:pt x="274958" y="3077098"/>
                </a:cubicBezTo>
                <a:cubicBezTo>
                  <a:pt x="291262" y="3011876"/>
                  <a:pt x="305634" y="2993816"/>
                  <a:pt x="327331" y="2933063"/>
                </a:cubicBezTo>
                <a:cubicBezTo>
                  <a:pt x="341257" y="2894068"/>
                  <a:pt x="348095" y="2852253"/>
                  <a:pt x="366611" y="2815217"/>
                </a:cubicBezTo>
                <a:cubicBezTo>
                  <a:pt x="375340" y="2797758"/>
                  <a:pt x="385109" y="2780782"/>
                  <a:pt x="392797" y="2762841"/>
                </a:cubicBezTo>
                <a:cubicBezTo>
                  <a:pt x="406249" y="2731451"/>
                  <a:pt x="409494" y="2704399"/>
                  <a:pt x="418984" y="2671183"/>
                </a:cubicBezTo>
                <a:cubicBezTo>
                  <a:pt x="445822" y="2577247"/>
                  <a:pt x="418555" y="2699518"/>
                  <a:pt x="445170" y="2566430"/>
                </a:cubicBezTo>
                <a:cubicBezTo>
                  <a:pt x="449534" y="2479137"/>
                  <a:pt x="448245" y="2391376"/>
                  <a:pt x="458263" y="2304550"/>
                </a:cubicBezTo>
                <a:cubicBezTo>
                  <a:pt x="461427" y="2277127"/>
                  <a:pt x="475721" y="2252173"/>
                  <a:pt x="484450" y="2225985"/>
                </a:cubicBezTo>
                <a:cubicBezTo>
                  <a:pt x="488814" y="2212891"/>
                  <a:pt x="486059" y="2194359"/>
                  <a:pt x="497543" y="2186703"/>
                </a:cubicBezTo>
                <a:lnTo>
                  <a:pt x="536823" y="2160515"/>
                </a:lnTo>
                <a:cubicBezTo>
                  <a:pt x="597925" y="2164880"/>
                  <a:pt x="659548" y="2164522"/>
                  <a:pt x="720128" y="2173609"/>
                </a:cubicBezTo>
                <a:cubicBezTo>
                  <a:pt x="747426" y="2177704"/>
                  <a:pt x="772501" y="2191068"/>
                  <a:pt x="798688" y="2199797"/>
                </a:cubicBezTo>
                <a:lnTo>
                  <a:pt x="955807" y="2252174"/>
                </a:lnTo>
                <a:lnTo>
                  <a:pt x="995087" y="2265268"/>
                </a:lnTo>
                <a:cubicBezTo>
                  <a:pt x="1008180" y="2269633"/>
                  <a:pt x="1020574" y="2277851"/>
                  <a:pt x="1034366" y="2278362"/>
                </a:cubicBezTo>
                <a:lnTo>
                  <a:pt x="1387884" y="2291456"/>
                </a:lnTo>
                <a:cubicBezTo>
                  <a:pt x="1780441" y="2325593"/>
                  <a:pt x="1588383" y="2322437"/>
                  <a:pt x="1963987" y="2304550"/>
                </a:cubicBezTo>
                <a:cubicBezTo>
                  <a:pt x="1990174" y="2300185"/>
                  <a:pt x="2016792" y="2297895"/>
                  <a:pt x="2042547" y="2291456"/>
                </a:cubicBezTo>
                <a:cubicBezTo>
                  <a:pt x="2069326" y="2284761"/>
                  <a:pt x="2094327" y="2271963"/>
                  <a:pt x="2121106" y="2265268"/>
                </a:cubicBezTo>
                <a:cubicBezTo>
                  <a:pt x="2138564" y="2260903"/>
                  <a:pt x="2156243" y="2257345"/>
                  <a:pt x="2173479" y="2252174"/>
                </a:cubicBezTo>
                <a:cubicBezTo>
                  <a:pt x="2199918" y="2244242"/>
                  <a:pt x="2225852" y="2234715"/>
                  <a:pt x="2252039" y="2225985"/>
                </a:cubicBezTo>
                <a:lnTo>
                  <a:pt x="2291319" y="2212891"/>
                </a:lnTo>
                <a:lnTo>
                  <a:pt x="2409158" y="2173609"/>
                </a:lnTo>
                <a:lnTo>
                  <a:pt x="2448438" y="2160515"/>
                </a:lnTo>
                <a:cubicBezTo>
                  <a:pt x="2461531" y="2147421"/>
                  <a:pt x="2473101" y="2132602"/>
                  <a:pt x="2487717" y="2121233"/>
                </a:cubicBezTo>
                <a:cubicBezTo>
                  <a:pt x="2512560" y="2101910"/>
                  <a:pt x="2566277" y="2068857"/>
                  <a:pt x="2566277" y="2068857"/>
                </a:cubicBezTo>
                <a:cubicBezTo>
                  <a:pt x="2589322" y="1999717"/>
                  <a:pt x="2571715" y="2041058"/>
                  <a:pt x="2631743" y="1951011"/>
                </a:cubicBezTo>
                <a:lnTo>
                  <a:pt x="2657930" y="1911729"/>
                </a:lnTo>
                <a:lnTo>
                  <a:pt x="2684116" y="1833164"/>
                </a:lnTo>
                <a:cubicBezTo>
                  <a:pt x="2688480" y="1820070"/>
                  <a:pt x="2694940" y="1807496"/>
                  <a:pt x="2697209" y="1793882"/>
                </a:cubicBezTo>
                <a:lnTo>
                  <a:pt x="2710303" y="1715318"/>
                </a:lnTo>
                <a:cubicBezTo>
                  <a:pt x="2705696" y="1669249"/>
                  <a:pt x="2704010" y="1555296"/>
                  <a:pt x="2671023" y="1505814"/>
                </a:cubicBezTo>
                <a:lnTo>
                  <a:pt x="2644836" y="1466532"/>
                </a:lnTo>
                <a:cubicBezTo>
                  <a:pt x="2631291" y="1425894"/>
                  <a:pt x="2629826" y="1415324"/>
                  <a:pt x="2605557" y="1374873"/>
                </a:cubicBezTo>
                <a:cubicBezTo>
                  <a:pt x="2589365" y="1347884"/>
                  <a:pt x="2563136" y="1326168"/>
                  <a:pt x="2553184" y="1296309"/>
                </a:cubicBezTo>
                <a:cubicBezTo>
                  <a:pt x="2544455" y="1270121"/>
                  <a:pt x="2542308" y="1240714"/>
                  <a:pt x="2526997" y="1217745"/>
                </a:cubicBezTo>
                <a:cubicBezTo>
                  <a:pt x="2518268" y="1204651"/>
                  <a:pt x="2507848" y="1192538"/>
                  <a:pt x="2500811" y="1178463"/>
                </a:cubicBezTo>
                <a:cubicBezTo>
                  <a:pt x="2446603" y="1070041"/>
                  <a:pt x="2536575" y="1212474"/>
                  <a:pt x="2461531" y="1099899"/>
                </a:cubicBezTo>
                <a:cubicBezTo>
                  <a:pt x="2457167" y="1086805"/>
                  <a:pt x="2453875" y="1073303"/>
                  <a:pt x="2448438" y="1060616"/>
                </a:cubicBezTo>
                <a:cubicBezTo>
                  <a:pt x="2424283" y="1004250"/>
                  <a:pt x="2407107" y="985523"/>
                  <a:pt x="2369878" y="929676"/>
                </a:cubicBezTo>
                <a:cubicBezTo>
                  <a:pt x="2331583" y="872230"/>
                  <a:pt x="2353140" y="902992"/>
                  <a:pt x="2304412" y="838018"/>
                </a:cubicBezTo>
                <a:cubicBezTo>
                  <a:pt x="2281367" y="768878"/>
                  <a:pt x="2298974" y="810219"/>
                  <a:pt x="2238946" y="720172"/>
                </a:cubicBezTo>
                <a:cubicBezTo>
                  <a:pt x="2230217" y="707078"/>
                  <a:pt x="2223886" y="692018"/>
                  <a:pt x="2212759" y="680890"/>
                </a:cubicBezTo>
                <a:cubicBezTo>
                  <a:pt x="2190937" y="659066"/>
                  <a:pt x="2164412" y="641098"/>
                  <a:pt x="2147293" y="615419"/>
                </a:cubicBezTo>
                <a:cubicBezTo>
                  <a:pt x="2129835" y="589231"/>
                  <a:pt x="2120098" y="555740"/>
                  <a:pt x="2094920" y="536855"/>
                </a:cubicBezTo>
                <a:cubicBezTo>
                  <a:pt x="2029958" y="488131"/>
                  <a:pt x="2060704" y="509678"/>
                  <a:pt x="2003267" y="471385"/>
                </a:cubicBezTo>
                <a:cubicBezTo>
                  <a:pt x="1944703" y="383532"/>
                  <a:pt x="2013693" y="469606"/>
                  <a:pt x="1937801" y="419009"/>
                </a:cubicBezTo>
                <a:cubicBezTo>
                  <a:pt x="1922394" y="408737"/>
                  <a:pt x="1912746" y="391582"/>
                  <a:pt x="1898521" y="379727"/>
                </a:cubicBezTo>
                <a:cubicBezTo>
                  <a:pt x="1886432" y="369652"/>
                  <a:pt x="1872334" y="362268"/>
                  <a:pt x="1859241" y="353539"/>
                </a:cubicBezTo>
                <a:cubicBezTo>
                  <a:pt x="1850512" y="340445"/>
                  <a:pt x="1844182" y="325385"/>
                  <a:pt x="1833055" y="314257"/>
                </a:cubicBezTo>
                <a:cubicBezTo>
                  <a:pt x="1785882" y="267080"/>
                  <a:pt x="1786012" y="285963"/>
                  <a:pt x="1741402" y="248786"/>
                </a:cubicBezTo>
                <a:cubicBezTo>
                  <a:pt x="1727177" y="236931"/>
                  <a:pt x="1716181" y="221555"/>
                  <a:pt x="1702122" y="209504"/>
                </a:cubicBezTo>
                <a:cubicBezTo>
                  <a:pt x="1685553" y="195302"/>
                  <a:pt x="1665969" y="184821"/>
                  <a:pt x="1649749" y="170222"/>
                </a:cubicBezTo>
                <a:cubicBezTo>
                  <a:pt x="1622222" y="145447"/>
                  <a:pt x="1602004" y="112202"/>
                  <a:pt x="1571190" y="91658"/>
                </a:cubicBezTo>
                <a:lnTo>
                  <a:pt x="1492630" y="39282"/>
                </a:lnTo>
                <a:lnTo>
                  <a:pt x="1466444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163654" y="2108139"/>
            <a:ext cx="1833056" cy="2500961"/>
          </a:xfrm>
          <a:custGeom>
            <a:avLst/>
            <a:gdLst>
              <a:gd name="connsiteX0" fmla="*/ 1833056 w 1833056"/>
              <a:gd name="connsiteY0" fmla="*/ 982053 h 2500961"/>
              <a:gd name="connsiteX1" fmla="*/ 1767589 w 1833056"/>
              <a:gd name="connsiteY1" fmla="*/ 929677 h 2500961"/>
              <a:gd name="connsiteX2" fmla="*/ 1754496 w 1833056"/>
              <a:gd name="connsiteY2" fmla="*/ 890395 h 2500961"/>
              <a:gd name="connsiteX3" fmla="*/ 1728309 w 1833056"/>
              <a:gd name="connsiteY3" fmla="*/ 851113 h 2500961"/>
              <a:gd name="connsiteX4" fmla="*/ 1702123 w 1833056"/>
              <a:gd name="connsiteY4" fmla="*/ 772548 h 2500961"/>
              <a:gd name="connsiteX5" fmla="*/ 1689030 w 1833056"/>
              <a:gd name="connsiteY5" fmla="*/ 733266 h 2500961"/>
              <a:gd name="connsiteX6" fmla="*/ 1675936 w 1833056"/>
              <a:gd name="connsiteY6" fmla="*/ 510668 h 2500961"/>
              <a:gd name="connsiteX7" fmla="*/ 1662843 w 1833056"/>
              <a:gd name="connsiteY7" fmla="*/ 327351 h 2500961"/>
              <a:gd name="connsiteX8" fmla="*/ 1636657 w 1833056"/>
              <a:gd name="connsiteY8" fmla="*/ 235693 h 2500961"/>
              <a:gd name="connsiteX9" fmla="*/ 1571190 w 1833056"/>
              <a:gd name="connsiteY9" fmla="*/ 144035 h 2500961"/>
              <a:gd name="connsiteX10" fmla="*/ 1492631 w 1833056"/>
              <a:gd name="connsiteY10" fmla="*/ 78565 h 2500961"/>
              <a:gd name="connsiteX11" fmla="*/ 1309325 w 1833056"/>
              <a:gd name="connsiteY11" fmla="*/ 26188 h 2500961"/>
              <a:gd name="connsiteX12" fmla="*/ 1204579 w 1833056"/>
              <a:gd name="connsiteY12" fmla="*/ 0 h 2500961"/>
              <a:gd name="connsiteX13" fmla="*/ 968901 w 1833056"/>
              <a:gd name="connsiteY13" fmla="*/ 13094 h 2500961"/>
              <a:gd name="connsiteX14" fmla="*/ 890341 w 1833056"/>
              <a:gd name="connsiteY14" fmla="*/ 39282 h 2500961"/>
              <a:gd name="connsiteX15" fmla="*/ 851062 w 1833056"/>
              <a:gd name="connsiteY15" fmla="*/ 65471 h 2500961"/>
              <a:gd name="connsiteX16" fmla="*/ 759409 w 1833056"/>
              <a:gd name="connsiteY16" fmla="*/ 104753 h 2500961"/>
              <a:gd name="connsiteX17" fmla="*/ 654663 w 1833056"/>
              <a:gd name="connsiteY17" fmla="*/ 170223 h 2500961"/>
              <a:gd name="connsiteX18" fmla="*/ 563010 w 1833056"/>
              <a:gd name="connsiteY18" fmla="*/ 209505 h 2500961"/>
              <a:gd name="connsiteX19" fmla="*/ 484451 w 1833056"/>
              <a:gd name="connsiteY19" fmla="*/ 261881 h 2500961"/>
              <a:gd name="connsiteX20" fmla="*/ 392798 w 1833056"/>
              <a:gd name="connsiteY20" fmla="*/ 327351 h 2500961"/>
              <a:gd name="connsiteX21" fmla="*/ 353518 w 1833056"/>
              <a:gd name="connsiteY21" fmla="*/ 340445 h 2500961"/>
              <a:gd name="connsiteX22" fmla="*/ 288052 w 1833056"/>
              <a:gd name="connsiteY22" fmla="*/ 392821 h 2500961"/>
              <a:gd name="connsiteX23" fmla="*/ 261865 w 1833056"/>
              <a:gd name="connsiteY23" fmla="*/ 432103 h 2500961"/>
              <a:gd name="connsiteX24" fmla="*/ 196399 w 1833056"/>
              <a:gd name="connsiteY24" fmla="*/ 484480 h 2500961"/>
              <a:gd name="connsiteX25" fmla="*/ 170212 w 1833056"/>
              <a:gd name="connsiteY25" fmla="*/ 523762 h 2500961"/>
              <a:gd name="connsiteX26" fmla="*/ 104746 w 1833056"/>
              <a:gd name="connsiteY26" fmla="*/ 615420 h 2500961"/>
              <a:gd name="connsiteX27" fmla="*/ 52373 w 1833056"/>
              <a:gd name="connsiteY27" fmla="*/ 707078 h 2500961"/>
              <a:gd name="connsiteX28" fmla="*/ 13093 w 1833056"/>
              <a:gd name="connsiteY28" fmla="*/ 838019 h 2500961"/>
              <a:gd name="connsiteX29" fmla="*/ 0 w 1833056"/>
              <a:gd name="connsiteY29" fmla="*/ 877301 h 2500961"/>
              <a:gd name="connsiteX30" fmla="*/ 13093 w 1833056"/>
              <a:gd name="connsiteY30" fmla="*/ 1126087 h 2500961"/>
              <a:gd name="connsiteX31" fmla="*/ 26187 w 1833056"/>
              <a:gd name="connsiteY31" fmla="*/ 1165369 h 2500961"/>
              <a:gd name="connsiteX32" fmla="*/ 52373 w 1833056"/>
              <a:gd name="connsiteY32" fmla="*/ 1204651 h 2500961"/>
              <a:gd name="connsiteX33" fmla="*/ 104746 w 1833056"/>
              <a:gd name="connsiteY33" fmla="*/ 1283216 h 2500961"/>
              <a:gd name="connsiteX34" fmla="*/ 130933 w 1833056"/>
              <a:gd name="connsiteY34" fmla="*/ 1322498 h 2500961"/>
              <a:gd name="connsiteX35" fmla="*/ 170212 w 1833056"/>
              <a:gd name="connsiteY35" fmla="*/ 1335592 h 2500961"/>
              <a:gd name="connsiteX36" fmla="*/ 209492 w 1833056"/>
              <a:gd name="connsiteY36" fmla="*/ 1361780 h 2500961"/>
              <a:gd name="connsiteX37" fmla="*/ 248772 w 1833056"/>
              <a:gd name="connsiteY37" fmla="*/ 1374874 h 2500961"/>
              <a:gd name="connsiteX38" fmla="*/ 288052 w 1833056"/>
              <a:gd name="connsiteY38" fmla="*/ 1401062 h 2500961"/>
              <a:gd name="connsiteX39" fmla="*/ 392798 w 1833056"/>
              <a:gd name="connsiteY39" fmla="*/ 1427250 h 2500961"/>
              <a:gd name="connsiteX40" fmla="*/ 432078 w 1833056"/>
              <a:gd name="connsiteY40" fmla="*/ 1453438 h 2500961"/>
              <a:gd name="connsiteX41" fmla="*/ 510637 w 1833056"/>
              <a:gd name="connsiteY41" fmla="*/ 1479626 h 2500961"/>
              <a:gd name="connsiteX42" fmla="*/ 628476 w 1833056"/>
              <a:gd name="connsiteY42" fmla="*/ 1505814 h 2500961"/>
              <a:gd name="connsiteX43" fmla="*/ 824875 w 1833056"/>
              <a:gd name="connsiteY43" fmla="*/ 1492720 h 2500961"/>
              <a:gd name="connsiteX44" fmla="*/ 890341 w 1833056"/>
              <a:gd name="connsiteY44" fmla="*/ 1479626 h 2500961"/>
              <a:gd name="connsiteX45" fmla="*/ 968901 w 1833056"/>
              <a:gd name="connsiteY45" fmla="*/ 1492720 h 2500961"/>
              <a:gd name="connsiteX46" fmla="*/ 1034367 w 1833056"/>
              <a:gd name="connsiteY46" fmla="*/ 1558190 h 2500961"/>
              <a:gd name="connsiteX47" fmla="*/ 1073647 w 1833056"/>
              <a:gd name="connsiteY47" fmla="*/ 1584378 h 2500961"/>
              <a:gd name="connsiteX48" fmla="*/ 1152206 w 1833056"/>
              <a:gd name="connsiteY48" fmla="*/ 1662943 h 2500961"/>
              <a:gd name="connsiteX49" fmla="*/ 1217673 w 1833056"/>
              <a:gd name="connsiteY49" fmla="*/ 1754601 h 2500961"/>
              <a:gd name="connsiteX50" fmla="*/ 1309325 w 1833056"/>
              <a:gd name="connsiteY50" fmla="*/ 1898635 h 2500961"/>
              <a:gd name="connsiteX51" fmla="*/ 1400978 w 1833056"/>
              <a:gd name="connsiteY51" fmla="*/ 2016482 h 2500961"/>
              <a:gd name="connsiteX52" fmla="*/ 1466444 w 1833056"/>
              <a:gd name="connsiteY52" fmla="*/ 2095046 h 2500961"/>
              <a:gd name="connsiteX53" fmla="*/ 1505724 w 1833056"/>
              <a:gd name="connsiteY53" fmla="*/ 2173610 h 2500961"/>
              <a:gd name="connsiteX54" fmla="*/ 1518817 w 1833056"/>
              <a:gd name="connsiteY54" fmla="*/ 2212892 h 2500961"/>
              <a:gd name="connsiteX55" fmla="*/ 1571190 w 1833056"/>
              <a:gd name="connsiteY55" fmla="*/ 2304550 h 2500961"/>
              <a:gd name="connsiteX56" fmla="*/ 1584284 w 1833056"/>
              <a:gd name="connsiteY56" fmla="*/ 2343832 h 2500961"/>
              <a:gd name="connsiteX57" fmla="*/ 1610470 w 1833056"/>
              <a:gd name="connsiteY57" fmla="*/ 2396208 h 2500961"/>
              <a:gd name="connsiteX58" fmla="*/ 1649750 w 1833056"/>
              <a:gd name="connsiteY58" fmla="*/ 2500961 h 250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833056" h="2500961">
                <a:moveTo>
                  <a:pt x="1833056" y="982053"/>
                </a:moveTo>
                <a:cubicBezTo>
                  <a:pt x="1811234" y="964594"/>
                  <a:pt x="1785776" y="950896"/>
                  <a:pt x="1767589" y="929677"/>
                </a:cubicBezTo>
                <a:cubicBezTo>
                  <a:pt x="1758607" y="919197"/>
                  <a:pt x="1760668" y="902740"/>
                  <a:pt x="1754496" y="890395"/>
                </a:cubicBezTo>
                <a:cubicBezTo>
                  <a:pt x="1747459" y="876319"/>
                  <a:pt x="1737038" y="864207"/>
                  <a:pt x="1728309" y="851113"/>
                </a:cubicBezTo>
                <a:lnTo>
                  <a:pt x="1702123" y="772548"/>
                </a:lnTo>
                <a:lnTo>
                  <a:pt x="1689030" y="733266"/>
                </a:lnTo>
                <a:cubicBezTo>
                  <a:pt x="1684665" y="659067"/>
                  <a:pt x="1680721" y="584841"/>
                  <a:pt x="1675936" y="510668"/>
                </a:cubicBezTo>
                <a:cubicBezTo>
                  <a:pt x="1671992" y="449534"/>
                  <a:pt x="1669608" y="388238"/>
                  <a:pt x="1662843" y="327351"/>
                </a:cubicBezTo>
                <a:cubicBezTo>
                  <a:pt x="1661645" y="316564"/>
                  <a:pt x="1643751" y="249881"/>
                  <a:pt x="1636657" y="235693"/>
                </a:cubicBezTo>
                <a:cubicBezTo>
                  <a:pt x="1628368" y="219114"/>
                  <a:pt x="1578306" y="152337"/>
                  <a:pt x="1571190" y="144035"/>
                </a:cubicBezTo>
                <a:cubicBezTo>
                  <a:pt x="1552215" y="121896"/>
                  <a:pt x="1520607" y="90999"/>
                  <a:pt x="1492631" y="78565"/>
                </a:cubicBezTo>
                <a:cubicBezTo>
                  <a:pt x="1416979" y="44940"/>
                  <a:pt x="1392541" y="53929"/>
                  <a:pt x="1309325" y="26188"/>
                </a:cubicBezTo>
                <a:cubicBezTo>
                  <a:pt x="1248934" y="6056"/>
                  <a:pt x="1283579" y="15801"/>
                  <a:pt x="1204579" y="0"/>
                </a:cubicBezTo>
                <a:cubicBezTo>
                  <a:pt x="1126020" y="4365"/>
                  <a:pt x="1046974" y="3334"/>
                  <a:pt x="968901" y="13094"/>
                </a:cubicBezTo>
                <a:cubicBezTo>
                  <a:pt x="941511" y="16518"/>
                  <a:pt x="890341" y="39282"/>
                  <a:pt x="890341" y="39282"/>
                </a:cubicBezTo>
                <a:cubicBezTo>
                  <a:pt x="877248" y="48012"/>
                  <a:pt x="865137" y="58433"/>
                  <a:pt x="851062" y="65471"/>
                </a:cubicBezTo>
                <a:cubicBezTo>
                  <a:pt x="761953" y="110030"/>
                  <a:pt x="868409" y="36624"/>
                  <a:pt x="759409" y="104753"/>
                </a:cubicBezTo>
                <a:cubicBezTo>
                  <a:pt x="677386" y="156021"/>
                  <a:pt x="739108" y="134030"/>
                  <a:pt x="654663" y="170223"/>
                </a:cubicBezTo>
                <a:cubicBezTo>
                  <a:pt x="591452" y="197315"/>
                  <a:pt x="635384" y="166078"/>
                  <a:pt x="563010" y="209505"/>
                </a:cubicBezTo>
                <a:cubicBezTo>
                  <a:pt x="536023" y="225698"/>
                  <a:pt x="509629" y="242997"/>
                  <a:pt x="484451" y="261881"/>
                </a:cubicBezTo>
                <a:cubicBezTo>
                  <a:pt x="472589" y="270778"/>
                  <a:pt x="411944" y="317777"/>
                  <a:pt x="392798" y="327351"/>
                </a:cubicBezTo>
                <a:cubicBezTo>
                  <a:pt x="380454" y="333524"/>
                  <a:pt x="366611" y="336080"/>
                  <a:pt x="353518" y="340445"/>
                </a:cubicBezTo>
                <a:cubicBezTo>
                  <a:pt x="278473" y="453021"/>
                  <a:pt x="378398" y="320541"/>
                  <a:pt x="288052" y="392821"/>
                </a:cubicBezTo>
                <a:cubicBezTo>
                  <a:pt x="275764" y="402652"/>
                  <a:pt x="271695" y="419814"/>
                  <a:pt x="261865" y="432103"/>
                </a:cubicBezTo>
                <a:cubicBezTo>
                  <a:pt x="240540" y="458761"/>
                  <a:pt x="225570" y="465032"/>
                  <a:pt x="196399" y="484480"/>
                </a:cubicBezTo>
                <a:cubicBezTo>
                  <a:pt x="187670" y="497574"/>
                  <a:pt x="179358" y="510956"/>
                  <a:pt x="170212" y="523762"/>
                </a:cubicBezTo>
                <a:cubicBezTo>
                  <a:pt x="150148" y="551854"/>
                  <a:pt x="122373" y="584571"/>
                  <a:pt x="104746" y="615420"/>
                </a:cubicBezTo>
                <a:cubicBezTo>
                  <a:pt x="38298" y="731710"/>
                  <a:pt x="116174" y="611374"/>
                  <a:pt x="52373" y="707078"/>
                </a:cubicBezTo>
                <a:cubicBezTo>
                  <a:pt x="32585" y="786237"/>
                  <a:pt x="44971" y="742378"/>
                  <a:pt x="13093" y="838019"/>
                </a:cubicBezTo>
                <a:lnTo>
                  <a:pt x="0" y="877301"/>
                </a:lnTo>
                <a:cubicBezTo>
                  <a:pt x="4364" y="960230"/>
                  <a:pt x="5575" y="1043385"/>
                  <a:pt x="13093" y="1126087"/>
                </a:cubicBezTo>
                <a:cubicBezTo>
                  <a:pt x="14343" y="1139833"/>
                  <a:pt x="20015" y="1153024"/>
                  <a:pt x="26187" y="1165369"/>
                </a:cubicBezTo>
                <a:cubicBezTo>
                  <a:pt x="33224" y="1179444"/>
                  <a:pt x="43644" y="1191557"/>
                  <a:pt x="52373" y="1204651"/>
                </a:cubicBezTo>
                <a:cubicBezTo>
                  <a:pt x="75382" y="1273685"/>
                  <a:pt x="50258" y="1217828"/>
                  <a:pt x="104746" y="1283216"/>
                </a:cubicBezTo>
                <a:cubicBezTo>
                  <a:pt x="114820" y="1295306"/>
                  <a:pt x="118645" y="1312667"/>
                  <a:pt x="130933" y="1322498"/>
                </a:cubicBezTo>
                <a:cubicBezTo>
                  <a:pt x="141710" y="1331120"/>
                  <a:pt x="157868" y="1329420"/>
                  <a:pt x="170212" y="1335592"/>
                </a:cubicBezTo>
                <a:cubicBezTo>
                  <a:pt x="184287" y="1342630"/>
                  <a:pt x="195417" y="1354742"/>
                  <a:pt x="209492" y="1361780"/>
                </a:cubicBezTo>
                <a:cubicBezTo>
                  <a:pt x="221836" y="1367953"/>
                  <a:pt x="236428" y="1368701"/>
                  <a:pt x="248772" y="1374874"/>
                </a:cubicBezTo>
                <a:cubicBezTo>
                  <a:pt x="262847" y="1381912"/>
                  <a:pt x="273263" y="1395684"/>
                  <a:pt x="288052" y="1401062"/>
                </a:cubicBezTo>
                <a:cubicBezTo>
                  <a:pt x="321875" y="1413362"/>
                  <a:pt x="392798" y="1427250"/>
                  <a:pt x="392798" y="1427250"/>
                </a:cubicBezTo>
                <a:cubicBezTo>
                  <a:pt x="405891" y="1435979"/>
                  <a:pt x="417698" y="1447046"/>
                  <a:pt x="432078" y="1453438"/>
                </a:cubicBezTo>
                <a:cubicBezTo>
                  <a:pt x="457302" y="1464649"/>
                  <a:pt x="484451" y="1470897"/>
                  <a:pt x="510637" y="1479626"/>
                </a:cubicBezTo>
                <a:cubicBezTo>
                  <a:pt x="575101" y="1501115"/>
                  <a:pt x="536305" y="1490451"/>
                  <a:pt x="628476" y="1505814"/>
                </a:cubicBezTo>
                <a:cubicBezTo>
                  <a:pt x="693942" y="1501449"/>
                  <a:pt x="759589" y="1499249"/>
                  <a:pt x="824875" y="1492720"/>
                </a:cubicBezTo>
                <a:cubicBezTo>
                  <a:pt x="847019" y="1490505"/>
                  <a:pt x="868087" y="1479626"/>
                  <a:pt x="890341" y="1479626"/>
                </a:cubicBezTo>
                <a:cubicBezTo>
                  <a:pt x="916889" y="1479626"/>
                  <a:pt x="942714" y="1488355"/>
                  <a:pt x="968901" y="1492720"/>
                </a:cubicBezTo>
                <a:cubicBezTo>
                  <a:pt x="1073647" y="1562554"/>
                  <a:pt x="947079" y="1470897"/>
                  <a:pt x="1034367" y="1558190"/>
                </a:cubicBezTo>
                <a:cubicBezTo>
                  <a:pt x="1045494" y="1569318"/>
                  <a:pt x="1061886" y="1573923"/>
                  <a:pt x="1073647" y="1584378"/>
                </a:cubicBezTo>
                <a:cubicBezTo>
                  <a:pt x="1101326" y="1608983"/>
                  <a:pt x="1129986" y="1633315"/>
                  <a:pt x="1152206" y="1662943"/>
                </a:cubicBezTo>
                <a:cubicBezTo>
                  <a:pt x="1200928" y="1727909"/>
                  <a:pt x="1179381" y="1697161"/>
                  <a:pt x="1217673" y="1754601"/>
                </a:cubicBezTo>
                <a:cubicBezTo>
                  <a:pt x="1247618" y="1844443"/>
                  <a:pt x="1212837" y="1753895"/>
                  <a:pt x="1309325" y="1898635"/>
                </a:cubicBezTo>
                <a:cubicBezTo>
                  <a:pt x="1441689" y="2097192"/>
                  <a:pt x="1298424" y="1893410"/>
                  <a:pt x="1400978" y="2016482"/>
                </a:cubicBezTo>
                <a:cubicBezTo>
                  <a:pt x="1492123" y="2125862"/>
                  <a:pt x="1351690" y="1980283"/>
                  <a:pt x="1466444" y="2095046"/>
                </a:cubicBezTo>
                <a:cubicBezTo>
                  <a:pt x="1499359" y="2193790"/>
                  <a:pt x="1454958" y="2072069"/>
                  <a:pt x="1505724" y="2173610"/>
                </a:cubicBezTo>
                <a:cubicBezTo>
                  <a:pt x="1511896" y="2185955"/>
                  <a:pt x="1512645" y="2200547"/>
                  <a:pt x="1518817" y="2212892"/>
                </a:cubicBezTo>
                <a:cubicBezTo>
                  <a:pt x="1584573" y="2344410"/>
                  <a:pt x="1502317" y="2143839"/>
                  <a:pt x="1571190" y="2304550"/>
                </a:cubicBezTo>
                <a:cubicBezTo>
                  <a:pt x="1576627" y="2317236"/>
                  <a:pt x="1578847" y="2331146"/>
                  <a:pt x="1584284" y="2343832"/>
                </a:cubicBezTo>
                <a:cubicBezTo>
                  <a:pt x="1591973" y="2361773"/>
                  <a:pt x="1603221" y="2378085"/>
                  <a:pt x="1610470" y="2396208"/>
                </a:cubicBezTo>
                <a:cubicBezTo>
                  <a:pt x="1669015" y="2542580"/>
                  <a:pt x="1613964" y="2429383"/>
                  <a:pt x="1649750" y="250096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954162" y="4515558"/>
            <a:ext cx="1675936" cy="1821954"/>
          </a:xfrm>
          <a:custGeom>
            <a:avLst/>
            <a:gdLst>
              <a:gd name="connsiteX0" fmla="*/ 1675936 w 1675936"/>
              <a:gd name="connsiteY0" fmla="*/ 28072 h 1821954"/>
              <a:gd name="connsiteX1" fmla="*/ 1610470 w 1675936"/>
              <a:gd name="connsiteY1" fmla="*/ 41166 h 1821954"/>
              <a:gd name="connsiteX2" fmla="*/ 798689 w 1675936"/>
              <a:gd name="connsiteY2" fmla="*/ 80448 h 1821954"/>
              <a:gd name="connsiteX3" fmla="*/ 772502 w 1675936"/>
              <a:gd name="connsiteY3" fmla="*/ 119730 h 1821954"/>
              <a:gd name="connsiteX4" fmla="*/ 733222 w 1675936"/>
              <a:gd name="connsiteY4" fmla="*/ 145918 h 1821954"/>
              <a:gd name="connsiteX5" fmla="*/ 654663 w 1675936"/>
              <a:gd name="connsiteY5" fmla="*/ 263764 h 1821954"/>
              <a:gd name="connsiteX6" fmla="*/ 576103 w 1675936"/>
              <a:gd name="connsiteY6" fmla="*/ 381610 h 1821954"/>
              <a:gd name="connsiteX7" fmla="*/ 549917 w 1675936"/>
              <a:gd name="connsiteY7" fmla="*/ 420893 h 1821954"/>
              <a:gd name="connsiteX8" fmla="*/ 523730 w 1675936"/>
              <a:gd name="connsiteY8" fmla="*/ 473269 h 1821954"/>
              <a:gd name="connsiteX9" fmla="*/ 471357 w 1675936"/>
              <a:gd name="connsiteY9" fmla="*/ 551833 h 1821954"/>
              <a:gd name="connsiteX10" fmla="*/ 445171 w 1675936"/>
              <a:gd name="connsiteY10" fmla="*/ 591115 h 1821954"/>
              <a:gd name="connsiteX11" fmla="*/ 392798 w 1675936"/>
              <a:gd name="connsiteY11" fmla="*/ 669679 h 1821954"/>
              <a:gd name="connsiteX12" fmla="*/ 340425 w 1675936"/>
              <a:gd name="connsiteY12" fmla="*/ 787526 h 1821954"/>
              <a:gd name="connsiteX13" fmla="*/ 301145 w 1675936"/>
              <a:gd name="connsiteY13" fmla="*/ 918466 h 1821954"/>
              <a:gd name="connsiteX14" fmla="*/ 274958 w 1675936"/>
              <a:gd name="connsiteY14" fmla="*/ 957748 h 1821954"/>
              <a:gd name="connsiteX15" fmla="*/ 248772 w 1675936"/>
              <a:gd name="connsiteY15" fmla="*/ 1036312 h 1821954"/>
              <a:gd name="connsiteX16" fmla="*/ 235679 w 1675936"/>
              <a:gd name="connsiteY16" fmla="*/ 1075594 h 1821954"/>
              <a:gd name="connsiteX17" fmla="*/ 209492 w 1675936"/>
              <a:gd name="connsiteY17" fmla="*/ 1114876 h 1821954"/>
              <a:gd name="connsiteX18" fmla="*/ 170212 w 1675936"/>
              <a:gd name="connsiteY18" fmla="*/ 1245817 h 1821954"/>
              <a:gd name="connsiteX19" fmla="*/ 157119 w 1675936"/>
              <a:gd name="connsiteY19" fmla="*/ 1285099 h 1821954"/>
              <a:gd name="connsiteX20" fmla="*/ 144026 w 1675936"/>
              <a:gd name="connsiteY20" fmla="*/ 1324381 h 1821954"/>
              <a:gd name="connsiteX21" fmla="*/ 104746 w 1675936"/>
              <a:gd name="connsiteY21" fmla="*/ 1455321 h 1821954"/>
              <a:gd name="connsiteX22" fmla="*/ 78560 w 1675936"/>
              <a:gd name="connsiteY22" fmla="*/ 1533885 h 1821954"/>
              <a:gd name="connsiteX23" fmla="*/ 65466 w 1675936"/>
              <a:gd name="connsiteY23" fmla="*/ 1573168 h 1821954"/>
              <a:gd name="connsiteX24" fmla="*/ 52373 w 1675936"/>
              <a:gd name="connsiteY24" fmla="*/ 1625544 h 1821954"/>
              <a:gd name="connsiteX25" fmla="*/ 26187 w 1675936"/>
              <a:gd name="connsiteY25" fmla="*/ 1743390 h 1821954"/>
              <a:gd name="connsiteX26" fmla="*/ 0 w 1675936"/>
              <a:gd name="connsiteY26" fmla="*/ 1821954 h 182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75936" h="1821954">
                <a:moveTo>
                  <a:pt x="1675936" y="28072"/>
                </a:moveTo>
                <a:cubicBezTo>
                  <a:pt x="1654114" y="32437"/>
                  <a:pt x="1632713" y="40471"/>
                  <a:pt x="1610470" y="41166"/>
                </a:cubicBezTo>
                <a:cubicBezTo>
                  <a:pt x="804494" y="66354"/>
                  <a:pt x="1053331" y="-89326"/>
                  <a:pt x="798689" y="80448"/>
                </a:cubicBezTo>
                <a:cubicBezTo>
                  <a:pt x="789960" y="93542"/>
                  <a:pt x="783629" y="108602"/>
                  <a:pt x="772502" y="119730"/>
                </a:cubicBezTo>
                <a:cubicBezTo>
                  <a:pt x="761375" y="130858"/>
                  <a:pt x="743584" y="134075"/>
                  <a:pt x="733222" y="145918"/>
                </a:cubicBezTo>
                <a:cubicBezTo>
                  <a:pt x="733215" y="145926"/>
                  <a:pt x="667759" y="244119"/>
                  <a:pt x="654663" y="263764"/>
                </a:cubicBezTo>
                <a:lnTo>
                  <a:pt x="576103" y="381610"/>
                </a:lnTo>
                <a:cubicBezTo>
                  <a:pt x="567374" y="394704"/>
                  <a:pt x="556955" y="406817"/>
                  <a:pt x="549917" y="420893"/>
                </a:cubicBezTo>
                <a:cubicBezTo>
                  <a:pt x="541188" y="438352"/>
                  <a:pt x="533772" y="456531"/>
                  <a:pt x="523730" y="473269"/>
                </a:cubicBezTo>
                <a:cubicBezTo>
                  <a:pt x="507538" y="500258"/>
                  <a:pt x="488815" y="525645"/>
                  <a:pt x="471357" y="551833"/>
                </a:cubicBezTo>
                <a:lnTo>
                  <a:pt x="445171" y="591115"/>
                </a:lnTo>
                <a:lnTo>
                  <a:pt x="392798" y="669679"/>
                </a:lnTo>
                <a:cubicBezTo>
                  <a:pt x="361635" y="763172"/>
                  <a:pt x="381922" y="725274"/>
                  <a:pt x="340425" y="787526"/>
                </a:cubicBezTo>
                <a:cubicBezTo>
                  <a:pt x="333106" y="816801"/>
                  <a:pt x="313893" y="899343"/>
                  <a:pt x="301145" y="918466"/>
                </a:cubicBezTo>
                <a:lnTo>
                  <a:pt x="274958" y="957748"/>
                </a:lnTo>
                <a:lnTo>
                  <a:pt x="248772" y="1036312"/>
                </a:lnTo>
                <a:cubicBezTo>
                  <a:pt x="244408" y="1049406"/>
                  <a:pt x="243335" y="1064110"/>
                  <a:pt x="235679" y="1075594"/>
                </a:cubicBezTo>
                <a:lnTo>
                  <a:pt x="209492" y="1114876"/>
                </a:lnTo>
                <a:cubicBezTo>
                  <a:pt x="189704" y="1194037"/>
                  <a:pt x="202091" y="1150175"/>
                  <a:pt x="170212" y="1245817"/>
                </a:cubicBezTo>
                <a:lnTo>
                  <a:pt x="157119" y="1285099"/>
                </a:lnTo>
                <a:cubicBezTo>
                  <a:pt x="152755" y="1298193"/>
                  <a:pt x="147373" y="1310991"/>
                  <a:pt x="144026" y="1324381"/>
                </a:cubicBezTo>
                <a:cubicBezTo>
                  <a:pt x="124238" y="1403541"/>
                  <a:pt x="136625" y="1359680"/>
                  <a:pt x="104746" y="1455321"/>
                </a:cubicBezTo>
                <a:lnTo>
                  <a:pt x="78560" y="1533885"/>
                </a:lnTo>
                <a:cubicBezTo>
                  <a:pt x="74195" y="1546979"/>
                  <a:pt x="68813" y="1559777"/>
                  <a:pt x="65466" y="1573168"/>
                </a:cubicBezTo>
                <a:cubicBezTo>
                  <a:pt x="61102" y="1590627"/>
                  <a:pt x="56277" y="1607977"/>
                  <a:pt x="52373" y="1625544"/>
                </a:cubicBezTo>
                <a:cubicBezTo>
                  <a:pt x="41695" y="1673597"/>
                  <a:pt x="39871" y="1697775"/>
                  <a:pt x="26187" y="1743390"/>
                </a:cubicBezTo>
                <a:cubicBezTo>
                  <a:pt x="18255" y="1769830"/>
                  <a:pt x="0" y="1821954"/>
                  <a:pt x="0" y="182195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255307" y="2982870"/>
            <a:ext cx="144026" cy="244952"/>
          </a:xfrm>
          <a:custGeom>
            <a:avLst/>
            <a:gdLst>
              <a:gd name="connsiteX0" fmla="*/ 52373 w 144026"/>
              <a:gd name="connsiteY0" fmla="*/ 238262 h 244952"/>
              <a:gd name="connsiteX1" fmla="*/ 39280 w 144026"/>
              <a:gd name="connsiteY1" fmla="*/ 172792 h 244952"/>
              <a:gd name="connsiteX2" fmla="*/ 13093 w 144026"/>
              <a:gd name="connsiteY2" fmla="*/ 133510 h 244952"/>
              <a:gd name="connsiteX3" fmla="*/ 0 w 144026"/>
              <a:gd name="connsiteY3" fmla="*/ 81134 h 244952"/>
              <a:gd name="connsiteX4" fmla="*/ 52373 w 144026"/>
              <a:gd name="connsiteY4" fmla="*/ 2570 h 244952"/>
              <a:gd name="connsiteX5" fmla="*/ 91653 w 144026"/>
              <a:gd name="connsiteY5" fmla="*/ 41852 h 244952"/>
              <a:gd name="connsiteX6" fmla="*/ 130932 w 144026"/>
              <a:gd name="connsiteY6" fmla="*/ 159698 h 244952"/>
              <a:gd name="connsiteX7" fmla="*/ 144026 w 144026"/>
              <a:gd name="connsiteY7" fmla="*/ 198980 h 244952"/>
              <a:gd name="connsiteX8" fmla="*/ 130932 w 144026"/>
              <a:gd name="connsiteY8" fmla="*/ 238262 h 244952"/>
              <a:gd name="connsiteX9" fmla="*/ 52373 w 144026"/>
              <a:gd name="connsiteY9" fmla="*/ 238262 h 2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26" h="244952">
                <a:moveTo>
                  <a:pt x="52373" y="238262"/>
                </a:moveTo>
                <a:cubicBezTo>
                  <a:pt x="37098" y="227350"/>
                  <a:pt x="47094" y="193631"/>
                  <a:pt x="39280" y="172792"/>
                </a:cubicBezTo>
                <a:cubicBezTo>
                  <a:pt x="33755" y="158057"/>
                  <a:pt x="19292" y="147975"/>
                  <a:pt x="13093" y="133510"/>
                </a:cubicBezTo>
                <a:cubicBezTo>
                  <a:pt x="6004" y="116969"/>
                  <a:pt x="4364" y="98593"/>
                  <a:pt x="0" y="81134"/>
                </a:cubicBezTo>
                <a:cubicBezTo>
                  <a:pt x="3627" y="62999"/>
                  <a:pt x="-471" y="-15046"/>
                  <a:pt x="52373" y="2570"/>
                </a:cubicBezTo>
                <a:cubicBezTo>
                  <a:pt x="69940" y="8426"/>
                  <a:pt x="78560" y="28758"/>
                  <a:pt x="91653" y="41852"/>
                </a:cubicBezTo>
                <a:lnTo>
                  <a:pt x="130932" y="159698"/>
                </a:lnTo>
                <a:lnTo>
                  <a:pt x="144026" y="198980"/>
                </a:lnTo>
                <a:cubicBezTo>
                  <a:pt x="139661" y="212074"/>
                  <a:pt x="143747" y="233136"/>
                  <a:pt x="130932" y="238262"/>
                </a:cubicBezTo>
                <a:cubicBezTo>
                  <a:pt x="114224" y="244945"/>
                  <a:pt x="67648" y="249174"/>
                  <a:pt x="52373" y="23826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821584" y="1676036"/>
            <a:ext cx="1833056" cy="2383114"/>
          </a:xfrm>
          <a:custGeom>
            <a:avLst/>
            <a:gdLst>
              <a:gd name="connsiteX0" fmla="*/ 39280 w 1833056"/>
              <a:gd name="connsiteY0" fmla="*/ 1754601 h 2383114"/>
              <a:gd name="connsiteX1" fmla="*/ 65467 w 1833056"/>
              <a:gd name="connsiteY1" fmla="*/ 1610566 h 2383114"/>
              <a:gd name="connsiteX2" fmla="*/ 78560 w 1833056"/>
              <a:gd name="connsiteY2" fmla="*/ 1518908 h 2383114"/>
              <a:gd name="connsiteX3" fmla="*/ 91653 w 1833056"/>
              <a:gd name="connsiteY3" fmla="*/ 1466532 h 2383114"/>
              <a:gd name="connsiteX4" fmla="*/ 117840 w 1833056"/>
              <a:gd name="connsiteY4" fmla="*/ 1335592 h 2383114"/>
              <a:gd name="connsiteX5" fmla="*/ 130933 w 1833056"/>
              <a:gd name="connsiteY5" fmla="*/ 1283216 h 2383114"/>
              <a:gd name="connsiteX6" fmla="*/ 157119 w 1833056"/>
              <a:gd name="connsiteY6" fmla="*/ 1204651 h 2383114"/>
              <a:gd name="connsiteX7" fmla="*/ 170213 w 1833056"/>
              <a:gd name="connsiteY7" fmla="*/ 1165369 h 2383114"/>
              <a:gd name="connsiteX8" fmla="*/ 183306 w 1833056"/>
              <a:gd name="connsiteY8" fmla="*/ 1112993 h 2383114"/>
              <a:gd name="connsiteX9" fmla="*/ 157119 w 1833056"/>
              <a:gd name="connsiteY9" fmla="*/ 1073711 h 2383114"/>
              <a:gd name="connsiteX10" fmla="*/ 144026 w 1833056"/>
              <a:gd name="connsiteY10" fmla="*/ 1034429 h 2383114"/>
              <a:gd name="connsiteX11" fmla="*/ 91653 w 1833056"/>
              <a:gd name="connsiteY11" fmla="*/ 955865 h 2383114"/>
              <a:gd name="connsiteX12" fmla="*/ 65467 w 1833056"/>
              <a:gd name="connsiteY12" fmla="*/ 877301 h 2383114"/>
              <a:gd name="connsiteX13" fmla="*/ 52373 w 1833056"/>
              <a:gd name="connsiteY13" fmla="*/ 824924 h 2383114"/>
              <a:gd name="connsiteX14" fmla="*/ 26187 w 1833056"/>
              <a:gd name="connsiteY14" fmla="*/ 746360 h 2383114"/>
              <a:gd name="connsiteX15" fmla="*/ 0 w 1833056"/>
              <a:gd name="connsiteY15" fmla="*/ 628514 h 2383114"/>
              <a:gd name="connsiteX16" fmla="*/ 26187 w 1833056"/>
              <a:gd name="connsiteY16" fmla="*/ 353539 h 2383114"/>
              <a:gd name="connsiteX17" fmla="*/ 52373 w 1833056"/>
              <a:gd name="connsiteY17" fmla="*/ 274975 h 2383114"/>
              <a:gd name="connsiteX18" fmla="*/ 157119 w 1833056"/>
              <a:gd name="connsiteY18" fmla="*/ 157129 h 2383114"/>
              <a:gd name="connsiteX19" fmla="*/ 235679 w 1833056"/>
              <a:gd name="connsiteY19" fmla="*/ 130941 h 2383114"/>
              <a:gd name="connsiteX20" fmla="*/ 288052 w 1833056"/>
              <a:gd name="connsiteY20" fmla="*/ 91659 h 2383114"/>
              <a:gd name="connsiteX21" fmla="*/ 340425 w 1833056"/>
              <a:gd name="connsiteY21" fmla="*/ 78564 h 2383114"/>
              <a:gd name="connsiteX22" fmla="*/ 418984 w 1833056"/>
              <a:gd name="connsiteY22" fmla="*/ 52376 h 2383114"/>
              <a:gd name="connsiteX23" fmla="*/ 471357 w 1833056"/>
              <a:gd name="connsiteY23" fmla="*/ 39282 h 2383114"/>
              <a:gd name="connsiteX24" fmla="*/ 563010 w 1833056"/>
              <a:gd name="connsiteY24" fmla="*/ 13094 h 2383114"/>
              <a:gd name="connsiteX25" fmla="*/ 641570 w 1833056"/>
              <a:gd name="connsiteY25" fmla="*/ 0 h 2383114"/>
              <a:gd name="connsiteX26" fmla="*/ 995088 w 1833056"/>
              <a:gd name="connsiteY26" fmla="*/ 13094 h 2383114"/>
              <a:gd name="connsiteX27" fmla="*/ 1047461 w 1833056"/>
              <a:gd name="connsiteY27" fmla="*/ 26188 h 2383114"/>
              <a:gd name="connsiteX28" fmla="*/ 1178393 w 1833056"/>
              <a:gd name="connsiteY28" fmla="*/ 65470 h 2383114"/>
              <a:gd name="connsiteX29" fmla="*/ 1283139 w 1833056"/>
              <a:gd name="connsiteY29" fmla="*/ 117847 h 2383114"/>
              <a:gd name="connsiteX30" fmla="*/ 1335512 w 1833056"/>
              <a:gd name="connsiteY30" fmla="*/ 144035 h 2383114"/>
              <a:gd name="connsiteX31" fmla="*/ 1414072 w 1833056"/>
              <a:gd name="connsiteY31" fmla="*/ 183317 h 2383114"/>
              <a:gd name="connsiteX32" fmla="*/ 1453351 w 1833056"/>
              <a:gd name="connsiteY32" fmla="*/ 209505 h 2383114"/>
              <a:gd name="connsiteX33" fmla="*/ 1531911 w 1833056"/>
              <a:gd name="connsiteY33" fmla="*/ 235693 h 2383114"/>
              <a:gd name="connsiteX34" fmla="*/ 1571191 w 1833056"/>
              <a:gd name="connsiteY34" fmla="*/ 274975 h 2383114"/>
              <a:gd name="connsiteX35" fmla="*/ 1649750 w 1833056"/>
              <a:gd name="connsiteY35" fmla="*/ 327351 h 2383114"/>
              <a:gd name="connsiteX36" fmla="*/ 1675937 w 1833056"/>
              <a:gd name="connsiteY36" fmla="*/ 366633 h 2383114"/>
              <a:gd name="connsiteX37" fmla="*/ 1728310 w 1833056"/>
              <a:gd name="connsiteY37" fmla="*/ 405915 h 2383114"/>
              <a:gd name="connsiteX38" fmla="*/ 1767589 w 1833056"/>
              <a:gd name="connsiteY38" fmla="*/ 445197 h 2383114"/>
              <a:gd name="connsiteX39" fmla="*/ 1806869 w 1833056"/>
              <a:gd name="connsiteY39" fmla="*/ 523762 h 2383114"/>
              <a:gd name="connsiteX40" fmla="*/ 1833056 w 1833056"/>
              <a:gd name="connsiteY40" fmla="*/ 628514 h 2383114"/>
              <a:gd name="connsiteX41" fmla="*/ 1793776 w 1833056"/>
              <a:gd name="connsiteY41" fmla="*/ 890395 h 2383114"/>
              <a:gd name="connsiteX42" fmla="*/ 1754496 w 1833056"/>
              <a:gd name="connsiteY42" fmla="*/ 968959 h 2383114"/>
              <a:gd name="connsiteX43" fmla="*/ 1715216 w 1833056"/>
              <a:gd name="connsiteY43" fmla="*/ 995147 h 2383114"/>
              <a:gd name="connsiteX44" fmla="*/ 1689030 w 1833056"/>
              <a:gd name="connsiteY44" fmla="*/ 1034429 h 2383114"/>
              <a:gd name="connsiteX45" fmla="*/ 1610470 w 1833056"/>
              <a:gd name="connsiteY45" fmla="*/ 1073711 h 2383114"/>
              <a:gd name="connsiteX46" fmla="*/ 1571191 w 1833056"/>
              <a:gd name="connsiteY46" fmla="*/ 1099899 h 2383114"/>
              <a:gd name="connsiteX47" fmla="*/ 1492631 w 1833056"/>
              <a:gd name="connsiteY47" fmla="*/ 1126087 h 2383114"/>
              <a:gd name="connsiteX48" fmla="*/ 1414072 w 1833056"/>
              <a:gd name="connsiteY48" fmla="*/ 1178463 h 2383114"/>
              <a:gd name="connsiteX49" fmla="*/ 1322419 w 1833056"/>
              <a:gd name="connsiteY49" fmla="*/ 1230839 h 2383114"/>
              <a:gd name="connsiteX50" fmla="*/ 1243859 w 1833056"/>
              <a:gd name="connsiteY50" fmla="*/ 1296310 h 2383114"/>
              <a:gd name="connsiteX51" fmla="*/ 1204580 w 1833056"/>
              <a:gd name="connsiteY51" fmla="*/ 1374874 h 2383114"/>
              <a:gd name="connsiteX52" fmla="*/ 1191486 w 1833056"/>
              <a:gd name="connsiteY52" fmla="*/ 1414156 h 2383114"/>
              <a:gd name="connsiteX53" fmla="*/ 1112927 w 1833056"/>
              <a:gd name="connsiteY53" fmla="*/ 1545096 h 2383114"/>
              <a:gd name="connsiteX54" fmla="*/ 1099834 w 1833056"/>
              <a:gd name="connsiteY54" fmla="*/ 1584378 h 2383114"/>
              <a:gd name="connsiteX55" fmla="*/ 1047461 w 1833056"/>
              <a:gd name="connsiteY55" fmla="*/ 1662943 h 2383114"/>
              <a:gd name="connsiteX56" fmla="*/ 1034367 w 1833056"/>
              <a:gd name="connsiteY56" fmla="*/ 1715319 h 2383114"/>
              <a:gd name="connsiteX57" fmla="*/ 968901 w 1833056"/>
              <a:gd name="connsiteY57" fmla="*/ 1820071 h 2383114"/>
              <a:gd name="connsiteX58" fmla="*/ 916528 w 1833056"/>
              <a:gd name="connsiteY58" fmla="*/ 1951011 h 2383114"/>
              <a:gd name="connsiteX59" fmla="*/ 890342 w 1833056"/>
              <a:gd name="connsiteY59" fmla="*/ 2042669 h 2383114"/>
              <a:gd name="connsiteX60" fmla="*/ 864155 w 1833056"/>
              <a:gd name="connsiteY60" fmla="*/ 2081952 h 2383114"/>
              <a:gd name="connsiteX61" fmla="*/ 811782 w 1833056"/>
              <a:gd name="connsiteY61" fmla="*/ 2239080 h 2383114"/>
              <a:gd name="connsiteX62" fmla="*/ 798689 w 1833056"/>
              <a:gd name="connsiteY62" fmla="*/ 2278362 h 2383114"/>
              <a:gd name="connsiteX63" fmla="*/ 785596 w 1833056"/>
              <a:gd name="connsiteY63" fmla="*/ 2317644 h 2383114"/>
              <a:gd name="connsiteX64" fmla="*/ 746316 w 1833056"/>
              <a:gd name="connsiteY64" fmla="*/ 2383114 h 238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33056" h="2383114">
                <a:moveTo>
                  <a:pt x="39280" y="1754601"/>
                </a:moveTo>
                <a:cubicBezTo>
                  <a:pt x="52896" y="1686515"/>
                  <a:pt x="54301" y="1683147"/>
                  <a:pt x="65467" y="1610566"/>
                </a:cubicBezTo>
                <a:cubicBezTo>
                  <a:pt x="70160" y="1580062"/>
                  <a:pt x="73040" y="1549273"/>
                  <a:pt x="78560" y="1518908"/>
                </a:cubicBezTo>
                <a:cubicBezTo>
                  <a:pt x="81779" y="1501202"/>
                  <a:pt x="87883" y="1484128"/>
                  <a:pt x="91653" y="1466532"/>
                </a:cubicBezTo>
                <a:cubicBezTo>
                  <a:pt x="100979" y="1423009"/>
                  <a:pt x="107045" y="1378774"/>
                  <a:pt x="117840" y="1335592"/>
                </a:cubicBezTo>
                <a:cubicBezTo>
                  <a:pt x="122204" y="1318133"/>
                  <a:pt x="125762" y="1300453"/>
                  <a:pt x="130933" y="1283216"/>
                </a:cubicBezTo>
                <a:cubicBezTo>
                  <a:pt x="138865" y="1256775"/>
                  <a:pt x="148390" y="1230839"/>
                  <a:pt x="157119" y="1204651"/>
                </a:cubicBezTo>
                <a:cubicBezTo>
                  <a:pt x="161483" y="1191557"/>
                  <a:pt x="166866" y="1178759"/>
                  <a:pt x="170213" y="1165369"/>
                </a:cubicBezTo>
                <a:lnTo>
                  <a:pt x="183306" y="1112993"/>
                </a:lnTo>
                <a:cubicBezTo>
                  <a:pt x="174577" y="1099899"/>
                  <a:pt x="164156" y="1087787"/>
                  <a:pt x="157119" y="1073711"/>
                </a:cubicBezTo>
                <a:cubicBezTo>
                  <a:pt x="150947" y="1061366"/>
                  <a:pt x="150729" y="1046494"/>
                  <a:pt x="144026" y="1034429"/>
                </a:cubicBezTo>
                <a:cubicBezTo>
                  <a:pt x="128742" y="1006916"/>
                  <a:pt x="91653" y="955865"/>
                  <a:pt x="91653" y="955865"/>
                </a:cubicBezTo>
                <a:cubicBezTo>
                  <a:pt x="82924" y="929677"/>
                  <a:pt x="72162" y="904081"/>
                  <a:pt x="65467" y="877301"/>
                </a:cubicBezTo>
                <a:cubicBezTo>
                  <a:pt x="61102" y="859842"/>
                  <a:pt x="57544" y="842161"/>
                  <a:pt x="52373" y="824924"/>
                </a:cubicBezTo>
                <a:cubicBezTo>
                  <a:pt x="44441" y="798484"/>
                  <a:pt x="30725" y="773589"/>
                  <a:pt x="26187" y="746360"/>
                </a:cubicBezTo>
                <a:cubicBezTo>
                  <a:pt x="10825" y="654181"/>
                  <a:pt x="21490" y="692983"/>
                  <a:pt x="0" y="628514"/>
                </a:cubicBezTo>
                <a:cubicBezTo>
                  <a:pt x="7880" y="494545"/>
                  <a:pt x="-3414" y="452216"/>
                  <a:pt x="26187" y="353539"/>
                </a:cubicBezTo>
                <a:cubicBezTo>
                  <a:pt x="34119" y="327099"/>
                  <a:pt x="37061" y="297943"/>
                  <a:pt x="52373" y="274975"/>
                </a:cubicBezTo>
                <a:cubicBezTo>
                  <a:pt x="77324" y="237546"/>
                  <a:pt x="118684" y="169941"/>
                  <a:pt x="157119" y="157129"/>
                </a:cubicBezTo>
                <a:lnTo>
                  <a:pt x="235679" y="130941"/>
                </a:lnTo>
                <a:cubicBezTo>
                  <a:pt x="253137" y="117847"/>
                  <a:pt x="268534" y="101419"/>
                  <a:pt x="288052" y="91659"/>
                </a:cubicBezTo>
                <a:cubicBezTo>
                  <a:pt x="304147" y="83611"/>
                  <a:pt x="323189" y="83735"/>
                  <a:pt x="340425" y="78564"/>
                </a:cubicBezTo>
                <a:cubicBezTo>
                  <a:pt x="366864" y="70632"/>
                  <a:pt x="392205" y="59071"/>
                  <a:pt x="418984" y="52376"/>
                </a:cubicBezTo>
                <a:cubicBezTo>
                  <a:pt x="436442" y="48011"/>
                  <a:pt x="454054" y="44226"/>
                  <a:pt x="471357" y="39282"/>
                </a:cubicBezTo>
                <a:cubicBezTo>
                  <a:pt x="529591" y="22643"/>
                  <a:pt x="494792" y="26738"/>
                  <a:pt x="563010" y="13094"/>
                </a:cubicBezTo>
                <a:cubicBezTo>
                  <a:pt x="589042" y="7887"/>
                  <a:pt x="615383" y="4365"/>
                  <a:pt x="641570" y="0"/>
                </a:cubicBezTo>
                <a:cubicBezTo>
                  <a:pt x="759409" y="4365"/>
                  <a:pt x="877413" y="5502"/>
                  <a:pt x="995088" y="13094"/>
                </a:cubicBezTo>
                <a:cubicBezTo>
                  <a:pt x="1013046" y="14253"/>
                  <a:pt x="1030225" y="21017"/>
                  <a:pt x="1047461" y="26188"/>
                </a:cubicBezTo>
                <a:cubicBezTo>
                  <a:pt x="1206846" y="74006"/>
                  <a:pt x="1057679" y="35290"/>
                  <a:pt x="1178393" y="65470"/>
                </a:cubicBezTo>
                <a:lnTo>
                  <a:pt x="1283139" y="117847"/>
                </a:lnTo>
                <a:cubicBezTo>
                  <a:pt x="1300597" y="126576"/>
                  <a:pt x="1319272" y="133208"/>
                  <a:pt x="1335512" y="144035"/>
                </a:cubicBezTo>
                <a:cubicBezTo>
                  <a:pt x="1386275" y="177879"/>
                  <a:pt x="1359863" y="165246"/>
                  <a:pt x="1414072" y="183317"/>
                </a:cubicBezTo>
                <a:cubicBezTo>
                  <a:pt x="1427165" y="192046"/>
                  <a:pt x="1438971" y="203114"/>
                  <a:pt x="1453351" y="209505"/>
                </a:cubicBezTo>
                <a:cubicBezTo>
                  <a:pt x="1478575" y="220716"/>
                  <a:pt x="1531911" y="235693"/>
                  <a:pt x="1531911" y="235693"/>
                </a:cubicBezTo>
                <a:cubicBezTo>
                  <a:pt x="1545004" y="248787"/>
                  <a:pt x="1556575" y="263606"/>
                  <a:pt x="1571191" y="274975"/>
                </a:cubicBezTo>
                <a:cubicBezTo>
                  <a:pt x="1596033" y="294298"/>
                  <a:pt x="1649750" y="327351"/>
                  <a:pt x="1649750" y="327351"/>
                </a:cubicBezTo>
                <a:cubicBezTo>
                  <a:pt x="1658479" y="340445"/>
                  <a:pt x="1664810" y="355505"/>
                  <a:pt x="1675937" y="366633"/>
                </a:cubicBezTo>
                <a:cubicBezTo>
                  <a:pt x="1691367" y="382064"/>
                  <a:pt x="1711742" y="391713"/>
                  <a:pt x="1728310" y="405915"/>
                </a:cubicBezTo>
                <a:cubicBezTo>
                  <a:pt x="1742369" y="417966"/>
                  <a:pt x="1754496" y="432103"/>
                  <a:pt x="1767589" y="445197"/>
                </a:cubicBezTo>
                <a:cubicBezTo>
                  <a:pt x="1800503" y="543941"/>
                  <a:pt x="1756104" y="422223"/>
                  <a:pt x="1806869" y="523762"/>
                </a:cubicBezTo>
                <a:cubicBezTo>
                  <a:pt x="1820288" y="550603"/>
                  <a:pt x="1828076" y="603616"/>
                  <a:pt x="1833056" y="628514"/>
                </a:cubicBezTo>
                <a:cubicBezTo>
                  <a:pt x="1817995" y="839363"/>
                  <a:pt x="1839333" y="753713"/>
                  <a:pt x="1793776" y="890395"/>
                </a:cubicBezTo>
                <a:cubicBezTo>
                  <a:pt x="1783127" y="922344"/>
                  <a:pt x="1779879" y="943575"/>
                  <a:pt x="1754496" y="968959"/>
                </a:cubicBezTo>
                <a:cubicBezTo>
                  <a:pt x="1743369" y="980087"/>
                  <a:pt x="1728309" y="986418"/>
                  <a:pt x="1715216" y="995147"/>
                </a:cubicBezTo>
                <a:cubicBezTo>
                  <a:pt x="1706487" y="1008241"/>
                  <a:pt x="1700157" y="1023301"/>
                  <a:pt x="1689030" y="1034429"/>
                </a:cubicBezTo>
                <a:cubicBezTo>
                  <a:pt x="1663649" y="1059812"/>
                  <a:pt x="1642417" y="1063061"/>
                  <a:pt x="1610470" y="1073711"/>
                </a:cubicBezTo>
                <a:cubicBezTo>
                  <a:pt x="1597377" y="1082440"/>
                  <a:pt x="1585571" y="1093508"/>
                  <a:pt x="1571191" y="1099899"/>
                </a:cubicBezTo>
                <a:cubicBezTo>
                  <a:pt x="1545967" y="1111110"/>
                  <a:pt x="1515598" y="1110775"/>
                  <a:pt x="1492631" y="1126087"/>
                </a:cubicBezTo>
                <a:cubicBezTo>
                  <a:pt x="1466445" y="1143546"/>
                  <a:pt x="1442222" y="1164387"/>
                  <a:pt x="1414072" y="1178463"/>
                </a:cubicBezTo>
                <a:cubicBezTo>
                  <a:pt x="1382057" y="1194471"/>
                  <a:pt x="1350178" y="1207705"/>
                  <a:pt x="1322419" y="1230839"/>
                </a:cubicBezTo>
                <a:cubicBezTo>
                  <a:pt x="1221605" y="1314856"/>
                  <a:pt x="1341383" y="1231291"/>
                  <a:pt x="1243859" y="1296310"/>
                </a:cubicBezTo>
                <a:cubicBezTo>
                  <a:pt x="1210951" y="1395040"/>
                  <a:pt x="1255340" y="1273349"/>
                  <a:pt x="1204580" y="1374874"/>
                </a:cubicBezTo>
                <a:cubicBezTo>
                  <a:pt x="1198408" y="1387219"/>
                  <a:pt x="1198189" y="1402090"/>
                  <a:pt x="1191486" y="1414156"/>
                </a:cubicBezTo>
                <a:cubicBezTo>
                  <a:pt x="1133313" y="1518873"/>
                  <a:pt x="1150070" y="1458422"/>
                  <a:pt x="1112927" y="1545096"/>
                </a:cubicBezTo>
                <a:cubicBezTo>
                  <a:pt x="1107490" y="1557782"/>
                  <a:pt x="1106537" y="1572313"/>
                  <a:pt x="1099834" y="1584378"/>
                </a:cubicBezTo>
                <a:cubicBezTo>
                  <a:pt x="1084550" y="1611891"/>
                  <a:pt x="1047461" y="1662943"/>
                  <a:pt x="1047461" y="1662943"/>
                </a:cubicBezTo>
                <a:cubicBezTo>
                  <a:pt x="1043096" y="1680402"/>
                  <a:pt x="1040686" y="1698469"/>
                  <a:pt x="1034367" y="1715319"/>
                </a:cubicBezTo>
                <a:cubicBezTo>
                  <a:pt x="1016393" y="1763252"/>
                  <a:pt x="999800" y="1778870"/>
                  <a:pt x="968901" y="1820071"/>
                </a:cubicBezTo>
                <a:cubicBezTo>
                  <a:pt x="936543" y="1917153"/>
                  <a:pt x="955060" y="1873945"/>
                  <a:pt x="916528" y="1951011"/>
                </a:cubicBezTo>
                <a:cubicBezTo>
                  <a:pt x="912333" y="1967791"/>
                  <a:pt x="899734" y="2023885"/>
                  <a:pt x="890342" y="2042669"/>
                </a:cubicBezTo>
                <a:cubicBezTo>
                  <a:pt x="883305" y="2056745"/>
                  <a:pt x="872884" y="2068858"/>
                  <a:pt x="864155" y="2081952"/>
                </a:cubicBezTo>
                <a:lnTo>
                  <a:pt x="811782" y="2239080"/>
                </a:lnTo>
                <a:lnTo>
                  <a:pt x="798689" y="2278362"/>
                </a:lnTo>
                <a:cubicBezTo>
                  <a:pt x="794325" y="2291456"/>
                  <a:pt x="793252" y="2306160"/>
                  <a:pt x="785596" y="2317644"/>
                </a:cubicBezTo>
                <a:cubicBezTo>
                  <a:pt x="753996" y="2365047"/>
                  <a:pt x="766446" y="2342850"/>
                  <a:pt x="746316" y="238311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7031033" y="1924823"/>
            <a:ext cx="196442" cy="276477"/>
          </a:xfrm>
          <a:custGeom>
            <a:avLst/>
            <a:gdLst>
              <a:gd name="connsiteX0" fmla="*/ 78603 w 196442"/>
              <a:gd name="connsiteY0" fmla="*/ 274975 h 276477"/>
              <a:gd name="connsiteX1" fmla="*/ 13137 w 196442"/>
              <a:gd name="connsiteY1" fmla="*/ 209504 h 276477"/>
              <a:gd name="connsiteX2" fmla="*/ 43 w 196442"/>
              <a:gd name="connsiteY2" fmla="*/ 170222 h 276477"/>
              <a:gd name="connsiteX3" fmla="*/ 39323 w 196442"/>
              <a:gd name="connsiteY3" fmla="*/ 13094 h 276477"/>
              <a:gd name="connsiteX4" fmla="*/ 78603 w 196442"/>
              <a:gd name="connsiteY4" fmla="*/ 0 h 276477"/>
              <a:gd name="connsiteX5" fmla="*/ 117883 w 196442"/>
              <a:gd name="connsiteY5" fmla="*/ 13094 h 276477"/>
              <a:gd name="connsiteX6" fmla="*/ 183349 w 196442"/>
              <a:gd name="connsiteY6" fmla="*/ 130940 h 276477"/>
              <a:gd name="connsiteX7" fmla="*/ 196442 w 196442"/>
              <a:gd name="connsiteY7" fmla="*/ 170222 h 276477"/>
              <a:gd name="connsiteX8" fmla="*/ 183349 w 196442"/>
              <a:gd name="connsiteY8" fmla="*/ 235693 h 276477"/>
              <a:gd name="connsiteX9" fmla="*/ 78603 w 196442"/>
              <a:gd name="connsiteY9" fmla="*/ 274975 h 27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442" h="276477">
                <a:moveTo>
                  <a:pt x="78603" y="274975"/>
                </a:moveTo>
                <a:cubicBezTo>
                  <a:pt x="50234" y="270610"/>
                  <a:pt x="31654" y="234194"/>
                  <a:pt x="13137" y="209504"/>
                </a:cubicBezTo>
                <a:cubicBezTo>
                  <a:pt x="4856" y="198462"/>
                  <a:pt x="43" y="184024"/>
                  <a:pt x="43" y="170222"/>
                </a:cubicBezTo>
                <a:cubicBezTo>
                  <a:pt x="43" y="133190"/>
                  <a:pt x="-2880" y="46859"/>
                  <a:pt x="39323" y="13094"/>
                </a:cubicBezTo>
                <a:cubicBezTo>
                  <a:pt x="50100" y="4472"/>
                  <a:pt x="65510" y="4365"/>
                  <a:pt x="78603" y="0"/>
                </a:cubicBezTo>
                <a:cubicBezTo>
                  <a:pt x="91696" y="4365"/>
                  <a:pt x="106400" y="5438"/>
                  <a:pt x="117883" y="13094"/>
                </a:cubicBezTo>
                <a:cubicBezTo>
                  <a:pt x="168280" y="46694"/>
                  <a:pt x="163830" y="72379"/>
                  <a:pt x="183349" y="130940"/>
                </a:cubicBezTo>
                <a:lnTo>
                  <a:pt x="196442" y="170222"/>
                </a:lnTo>
                <a:cubicBezTo>
                  <a:pt x="192078" y="192046"/>
                  <a:pt x="194390" y="216369"/>
                  <a:pt x="183349" y="235693"/>
                </a:cubicBezTo>
                <a:cubicBezTo>
                  <a:pt x="160085" y="276407"/>
                  <a:pt x="106972" y="279340"/>
                  <a:pt x="78603" y="27497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638279" y="890394"/>
            <a:ext cx="1112926" cy="838018"/>
          </a:xfrm>
          <a:custGeom>
            <a:avLst/>
            <a:gdLst>
              <a:gd name="connsiteX0" fmla="*/ 0 w 1112926"/>
              <a:gd name="connsiteY0" fmla="*/ 628514 h 838018"/>
              <a:gd name="connsiteX1" fmla="*/ 78559 w 1112926"/>
              <a:gd name="connsiteY1" fmla="*/ 563044 h 838018"/>
              <a:gd name="connsiteX2" fmla="*/ 117839 w 1112926"/>
              <a:gd name="connsiteY2" fmla="*/ 523762 h 838018"/>
              <a:gd name="connsiteX3" fmla="*/ 183305 w 1112926"/>
              <a:gd name="connsiteY3" fmla="*/ 497574 h 838018"/>
              <a:gd name="connsiteX4" fmla="*/ 248772 w 1112926"/>
              <a:gd name="connsiteY4" fmla="*/ 445197 h 838018"/>
              <a:gd name="connsiteX5" fmla="*/ 301145 w 1112926"/>
              <a:gd name="connsiteY5" fmla="*/ 405915 h 838018"/>
              <a:gd name="connsiteX6" fmla="*/ 340424 w 1112926"/>
              <a:gd name="connsiteY6" fmla="*/ 379727 h 838018"/>
              <a:gd name="connsiteX7" fmla="*/ 392797 w 1112926"/>
              <a:gd name="connsiteY7" fmla="*/ 353539 h 838018"/>
              <a:gd name="connsiteX8" fmla="*/ 471357 w 1112926"/>
              <a:gd name="connsiteY8" fmla="*/ 301163 h 838018"/>
              <a:gd name="connsiteX9" fmla="*/ 654662 w 1112926"/>
              <a:gd name="connsiteY9" fmla="*/ 248787 h 838018"/>
              <a:gd name="connsiteX10" fmla="*/ 864155 w 1112926"/>
              <a:gd name="connsiteY10" fmla="*/ 235693 h 838018"/>
              <a:gd name="connsiteX11" fmla="*/ 890341 w 1112926"/>
              <a:gd name="connsiteY11" fmla="*/ 157129 h 838018"/>
              <a:gd name="connsiteX12" fmla="*/ 916528 w 1112926"/>
              <a:gd name="connsiteY12" fmla="*/ 0 h 838018"/>
              <a:gd name="connsiteX13" fmla="*/ 942714 w 1112926"/>
              <a:gd name="connsiteY13" fmla="*/ 39282 h 838018"/>
              <a:gd name="connsiteX14" fmla="*/ 968901 w 1112926"/>
              <a:gd name="connsiteY14" fmla="*/ 117847 h 838018"/>
              <a:gd name="connsiteX15" fmla="*/ 1021274 w 1112926"/>
              <a:gd name="connsiteY15" fmla="*/ 196411 h 838018"/>
              <a:gd name="connsiteX16" fmla="*/ 1034367 w 1112926"/>
              <a:gd name="connsiteY16" fmla="*/ 235693 h 838018"/>
              <a:gd name="connsiteX17" fmla="*/ 1060553 w 1112926"/>
              <a:gd name="connsiteY17" fmla="*/ 274975 h 838018"/>
              <a:gd name="connsiteX18" fmla="*/ 1112926 w 1112926"/>
              <a:gd name="connsiteY18" fmla="*/ 392821 h 838018"/>
              <a:gd name="connsiteX19" fmla="*/ 1060553 w 1112926"/>
              <a:gd name="connsiteY19" fmla="*/ 405915 h 838018"/>
              <a:gd name="connsiteX20" fmla="*/ 955807 w 1112926"/>
              <a:gd name="connsiteY20" fmla="*/ 484480 h 838018"/>
              <a:gd name="connsiteX21" fmla="*/ 903434 w 1112926"/>
              <a:gd name="connsiteY21" fmla="*/ 563044 h 838018"/>
              <a:gd name="connsiteX22" fmla="*/ 903434 w 1112926"/>
              <a:gd name="connsiteY22" fmla="*/ 510668 h 838018"/>
              <a:gd name="connsiteX23" fmla="*/ 916528 w 1112926"/>
              <a:gd name="connsiteY23" fmla="*/ 471385 h 838018"/>
              <a:gd name="connsiteX24" fmla="*/ 903434 w 1112926"/>
              <a:gd name="connsiteY24" fmla="*/ 392821 h 838018"/>
              <a:gd name="connsiteX25" fmla="*/ 864155 w 1112926"/>
              <a:gd name="connsiteY25" fmla="*/ 379727 h 838018"/>
              <a:gd name="connsiteX26" fmla="*/ 746315 w 1112926"/>
              <a:gd name="connsiteY26" fmla="*/ 392821 h 838018"/>
              <a:gd name="connsiteX27" fmla="*/ 707035 w 1112926"/>
              <a:gd name="connsiteY27" fmla="*/ 405915 h 838018"/>
              <a:gd name="connsiteX28" fmla="*/ 667756 w 1112926"/>
              <a:gd name="connsiteY28" fmla="*/ 432103 h 838018"/>
              <a:gd name="connsiteX29" fmla="*/ 589196 w 1112926"/>
              <a:gd name="connsiteY29" fmla="*/ 458291 h 838018"/>
              <a:gd name="connsiteX30" fmla="*/ 549916 w 1112926"/>
              <a:gd name="connsiteY30" fmla="*/ 471385 h 838018"/>
              <a:gd name="connsiteX31" fmla="*/ 523730 w 1112926"/>
              <a:gd name="connsiteY31" fmla="*/ 497574 h 838018"/>
              <a:gd name="connsiteX32" fmla="*/ 445170 w 1112926"/>
              <a:gd name="connsiteY32" fmla="*/ 523762 h 838018"/>
              <a:gd name="connsiteX33" fmla="*/ 366611 w 1112926"/>
              <a:gd name="connsiteY33" fmla="*/ 576138 h 838018"/>
              <a:gd name="connsiteX34" fmla="*/ 288051 w 1112926"/>
              <a:gd name="connsiteY34" fmla="*/ 641608 h 838018"/>
              <a:gd name="connsiteX35" fmla="*/ 235678 w 1112926"/>
              <a:gd name="connsiteY35" fmla="*/ 720172 h 838018"/>
              <a:gd name="connsiteX36" fmla="*/ 209492 w 1112926"/>
              <a:gd name="connsiteY36" fmla="*/ 759454 h 838018"/>
              <a:gd name="connsiteX37" fmla="*/ 170212 w 1112926"/>
              <a:gd name="connsiteY37" fmla="*/ 838018 h 838018"/>
              <a:gd name="connsiteX38" fmla="*/ 144026 w 1112926"/>
              <a:gd name="connsiteY38" fmla="*/ 798736 h 838018"/>
              <a:gd name="connsiteX39" fmla="*/ 117839 w 1112926"/>
              <a:gd name="connsiteY39" fmla="*/ 720172 h 838018"/>
              <a:gd name="connsiteX40" fmla="*/ 52373 w 1112926"/>
              <a:gd name="connsiteY40" fmla="*/ 602326 h 838018"/>
              <a:gd name="connsiteX41" fmla="*/ 0 w 1112926"/>
              <a:gd name="connsiteY41" fmla="*/ 628514 h 83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12926" h="838018">
                <a:moveTo>
                  <a:pt x="0" y="628514"/>
                </a:moveTo>
                <a:cubicBezTo>
                  <a:pt x="26186" y="606691"/>
                  <a:pt x="53082" y="585691"/>
                  <a:pt x="78559" y="563044"/>
                </a:cubicBezTo>
                <a:cubicBezTo>
                  <a:pt x="92399" y="550741"/>
                  <a:pt x="102137" y="533577"/>
                  <a:pt x="117839" y="523762"/>
                </a:cubicBezTo>
                <a:cubicBezTo>
                  <a:pt x="137769" y="511305"/>
                  <a:pt x="161483" y="506303"/>
                  <a:pt x="183305" y="497574"/>
                </a:cubicBezTo>
                <a:cubicBezTo>
                  <a:pt x="232996" y="423032"/>
                  <a:pt x="180663" y="484119"/>
                  <a:pt x="248772" y="445197"/>
                </a:cubicBezTo>
                <a:cubicBezTo>
                  <a:pt x="267719" y="434370"/>
                  <a:pt x="283388" y="418600"/>
                  <a:pt x="301145" y="405915"/>
                </a:cubicBezTo>
                <a:cubicBezTo>
                  <a:pt x="313950" y="396768"/>
                  <a:pt x="326761" y="387535"/>
                  <a:pt x="340424" y="379727"/>
                </a:cubicBezTo>
                <a:cubicBezTo>
                  <a:pt x="357371" y="370043"/>
                  <a:pt x="376060" y="363582"/>
                  <a:pt x="392797" y="353539"/>
                </a:cubicBezTo>
                <a:cubicBezTo>
                  <a:pt x="419784" y="337346"/>
                  <a:pt x="441499" y="311116"/>
                  <a:pt x="471357" y="301163"/>
                </a:cubicBezTo>
                <a:cubicBezTo>
                  <a:pt x="514223" y="286873"/>
                  <a:pt x="614192" y="251316"/>
                  <a:pt x="654662" y="248787"/>
                </a:cubicBezTo>
                <a:lnTo>
                  <a:pt x="864155" y="235693"/>
                </a:lnTo>
                <a:cubicBezTo>
                  <a:pt x="872884" y="209505"/>
                  <a:pt x="886437" y="184456"/>
                  <a:pt x="890341" y="157129"/>
                </a:cubicBezTo>
                <a:cubicBezTo>
                  <a:pt x="906581" y="43438"/>
                  <a:pt x="897381" y="95734"/>
                  <a:pt x="916528" y="0"/>
                </a:cubicBezTo>
                <a:cubicBezTo>
                  <a:pt x="925257" y="13094"/>
                  <a:pt x="936323" y="24902"/>
                  <a:pt x="942714" y="39282"/>
                </a:cubicBezTo>
                <a:cubicBezTo>
                  <a:pt x="953925" y="64508"/>
                  <a:pt x="953589" y="94878"/>
                  <a:pt x="968901" y="117847"/>
                </a:cubicBezTo>
                <a:lnTo>
                  <a:pt x="1021274" y="196411"/>
                </a:lnTo>
                <a:cubicBezTo>
                  <a:pt x="1025638" y="209505"/>
                  <a:pt x="1028195" y="223348"/>
                  <a:pt x="1034367" y="235693"/>
                </a:cubicBezTo>
                <a:cubicBezTo>
                  <a:pt x="1041404" y="249769"/>
                  <a:pt x="1054162" y="260595"/>
                  <a:pt x="1060553" y="274975"/>
                </a:cubicBezTo>
                <a:cubicBezTo>
                  <a:pt x="1122878" y="415215"/>
                  <a:pt x="1053664" y="303921"/>
                  <a:pt x="1112926" y="392821"/>
                </a:cubicBezTo>
                <a:cubicBezTo>
                  <a:pt x="1095468" y="397186"/>
                  <a:pt x="1076648" y="397867"/>
                  <a:pt x="1060553" y="405915"/>
                </a:cubicBezTo>
                <a:cubicBezTo>
                  <a:pt x="1038884" y="416750"/>
                  <a:pt x="977904" y="455016"/>
                  <a:pt x="955807" y="484480"/>
                </a:cubicBezTo>
                <a:cubicBezTo>
                  <a:pt x="936924" y="509659"/>
                  <a:pt x="903434" y="563044"/>
                  <a:pt x="903434" y="563044"/>
                </a:cubicBezTo>
                <a:cubicBezTo>
                  <a:pt x="887311" y="611416"/>
                  <a:pt x="873342" y="661134"/>
                  <a:pt x="903434" y="510668"/>
                </a:cubicBezTo>
                <a:cubicBezTo>
                  <a:pt x="906141" y="497133"/>
                  <a:pt x="912163" y="484479"/>
                  <a:pt x="916528" y="471385"/>
                </a:cubicBezTo>
                <a:cubicBezTo>
                  <a:pt x="912163" y="445197"/>
                  <a:pt x="916606" y="415873"/>
                  <a:pt x="903434" y="392821"/>
                </a:cubicBezTo>
                <a:cubicBezTo>
                  <a:pt x="896587" y="380838"/>
                  <a:pt x="877956" y="379727"/>
                  <a:pt x="864155" y="379727"/>
                </a:cubicBezTo>
                <a:cubicBezTo>
                  <a:pt x="824633" y="379727"/>
                  <a:pt x="785595" y="388456"/>
                  <a:pt x="746315" y="392821"/>
                </a:cubicBezTo>
                <a:cubicBezTo>
                  <a:pt x="733222" y="397186"/>
                  <a:pt x="719379" y="399742"/>
                  <a:pt x="707035" y="405915"/>
                </a:cubicBezTo>
                <a:cubicBezTo>
                  <a:pt x="692960" y="412953"/>
                  <a:pt x="682136" y="425712"/>
                  <a:pt x="667756" y="432103"/>
                </a:cubicBezTo>
                <a:cubicBezTo>
                  <a:pt x="642532" y="443314"/>
                  <a:pt x="615383" y="449562"/>
                  <a:pt x="589196" y="458291"/>
                </a:cubicBezTo>
                <a:lnTo>
                  <a:pt x="549916" y="471385"/>
                </a:lnTo>
                <a:cubicBezTo>
                  <a:pt x="541187" y="480115"/>
                  <a:pt x="534771" y="492053"/>
                  <a:pt x="523730" y="497574"/>
                </a:cubicBezTo>
                <a:cubicBezTo>
                  <a:pt x="499041" y="509919"/>
                  <a:pt x="445170" y="523762"/>
                  <a:pt x="445170" y="523762"/>
                </a:cubicBezTo>
                <a:lnTo>
                  <a:pt x="366611" y="576138"/>
                </a:lnTo>
                <a:cubicBezTo>
                  <a:pt x="331695" y="599417"/>
                  <a:pt x="315193" y="606709"/>
                  <a:pt x="288051" y="641608"/>
                </a:cubicBezTo>
                <a:cubicBezTo>
                  <a:pt x="268729" y="666452"/>
                  <a:pt x="253136" y="693984"/>
                  <a:pt x="235678" y="720172"/>
                </a:cubicBezTo>
                <a:cubicBezTo>
                  <a:pt x="226949" y="733266"/>
                  <a:pt x="214468" y="744525"/>
                  <a:pt x="209492" y="759454"/>
                </a:cubicBezTo>
                <a:cubicBezTo>
                  <a:pt x="191423" y="813665"/>
                  <a:pt x="204055" y="787252"/>
                  <a:pt x="170212" y="838018"/>
                </a:cubicBezTo>
                <a:cubicBezTo>
                  <a:pt x="161483" y="824924"/>
                  <a:pt x="150417" y="813116"/>
                  <a:pt x="144026" y="798736"/>
                </a:cubicBezTo>
                <a:cubicBezTo>
                  <a:pt x="132815" y="773510"/>
                  <a:pt x="126568" y="746360"/>
                  <a:pt x="117839" y="720172"/>
                </a:cubicBezTo>
                <a:cubicBezTo>
                  <a:pt x="107956" y="690521"/>
                  <a:pt x="82389" y="602326"/>
                  <a:pt x="52373" y="602326"/>
                </a:cubicBezTo>
                <a:lnTo>
                  <a:pt x="0" y="628514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613738" y="1623660"/>
            <a:ext cx="956928" cy="916582"/>
          </a:xfrm>
          <a:custGeom>
            <a:avLst/>
            <a:gdLst>
              <a:gd name="connsiteX0" fmla="*/ 563009 w 956928"/>
              <a:gd name="connsiteY0" fmla="*/ 0 h 916582"/>
              <a:gd name="connsiteX1" fmla="*/ 641569 w 956928"/>
              <a:gd name="connsiteY1" fmla="*/ 26188 h 916582"/>
              <a:gd name="connsiteX2" fmla="*/ 733222 w 956928"/>
              <a:gd name="connsiteY2" fmla="*/ 65470 h 916582"/>
              <a:gd name="connsiteX3" fmla="*/ 811781 w 956928"/>
              <a:gd name="connsiteY3" fmla="*/ 104752 h 916582"/>
              <a:gd name="connsiteX4" fmla="*/ 916527 w 956928"/>
              <a:gd name="connsiteY4" fmla="*/ 196411 h 916582"/>
              <a:gd name="connsiteX5" fmla="*/ 942714 w 956928"/>
              <a:gd name="connsiteY5" fmla="*/ 235693 h 916582"/>
              <a:gd name="connsiteX6" fmla="*/ 955807 w 956928"/>
              <a:gd name="connsiteY6" fmla="*/ 274975 h 916582"/>
              <a:gd name="connsiteX7" fmla="*/ 916527 w 956928"/>
              <a:gd name="connsiteY7" fmla="*/ 301163 h 916582"/>
              <a:gd name="connsiteX8" fmla="*/ 785595 w 956928"/>
              <a:gd name="connsiteY8" fmla="*/ 327351 h 916582"/>
              <a:gd name="connsiteX9" fmla="*/ 746315 w 956928"/>
              <a:gd name="connsiteY9" fmla="*/ 340445 h 916582"/>
              <a:gd name="connsiteX10" fmla="*/ 667755 w 956928"/>
              <a:gd name="connsiteY10" fmla="*/ 405915 h 916582"/>
              <a:gd name="connsiteX11" fmla="*/ 589196 w 956928"/>
              <a:gd name="connsiteY11" fmla="*/ 471385 h 916582"/>
              <a:gd name="connsiteX12" fmla="*/ 497543 w 956928"/>
              <a:gd name="connsiteY12" fmla="*/ 589232 h 916582"/>
              <a:gd name="connsiteX13" fmla="*/ 458263 w 956928"/>
              <a:gd name="connsiteY13" fmla="*/ 667796 h 916582"/>
              <a:gd name="connsiteX14" fmla="*/ 418984 w 956928"/>
              <a:gd name="connsiteY14" fmla="*/ 707078 h 916582"/>
              <a:gd name="connsiteX15" fmla="*/ 392797 w 956928"/>
              <a:gd name="connsiteY15" fmla="*/ 759454 h 916582"/>
              <a:gd name="connsiteX16" fmla="*/ 510636 w 956928"/>
              <a:gd name="connsiteY16" fmla="*/ 824924 h 916582"/>
              <a:gd name="connsiteX17" fmla="*/ 549916 w 956928"/>
              <a:gd name="connsiteY17" fmla="*/ 851112 h 916582"/>
              <a:gd name="connsiteX18" fmla="*/ 458263 w 956928"/>
              <a:gd name="connsiteY18" fmla="*/ 877300 h 916582"/>
              <a:gd name="connsiteX19" fmla="*/ 379704 w 956928"/>
              <a:gd name="connsiteY19" fmla="*/ 890394 h 916582"/>
              <a:gd name="connsiteX20" fmla="*/ 340424 w 956928"/>
              <a:gd name="connsiteY20" fmla="*/ 903488 h 916582"/>
              <a:gd name="connsiteX21" fmla="*/ 222585 w 956928"/>
              <a:gd name="connsiteY21" fmla="*/ 916582 h 916582"/>
              <a:gd name="connsiteX22" fmla="*/ 104746 w 956928"/>
              <a:gd name="connsiteY22" fmla="*/ 890394 h 916582"/>
              <a:gd name="connsiteX23" fmla="*/ 78559 w 956928"/>
              <a:gd name="connsiteY23" fmla="*/ 851112 h 916582"/>
              <a:gd name="connsiteX24" fmla="*/ 52373 w 956928"/>
              <a:gd name="connsiteY24" fmla="*/ 798736 h 916582"/>
              <a:gd name="connsiteX25" fmla="*/ 13093 w 956928"/>
              <a:gd name="connsiteY25" fmla="*/ 667796 h 916582"/>
              <a:gd name="connsiteX26" fmla="*/ 0 w 956928"/>
              <a:gd name="connsiteY26" fmla="*/ 628514 h 916582"/>
              <a:gd name="connsiteX27" fmla="*/ 39279 w 956928"/>
              <a:gd name="connsiteY27" fmla="*/ 602326 h 916582"/>
              <a:gd name="connsiteX28" fmla="*/ 157119 w 956928"/>
              <a:gd name="connsiteY28" fmla="*/ 654702 h 916582"/>
              <a:gd name="connsiteX29" fmla="*/ 235678 w 956928"/>
              <a:gd name="connsiteY29" fmla="*/ 680890 h 916582"/>
              <a:gd name="connsiteX30" fmla="*/ 248771 w 956928"/>
              <a:gd name="connsiteY30" fmla="*/ 641608 h 916582"/>
              <a:gd name="connsiteX31" fmla="*/ 274958 w 956928"/>
              <a:gd name="connsiteY31" fmla="*/ 523761 h 916582"/>
              <a:gd name="connsiteX32" fmla="*/ 288051 w 956928"/>
              <a:gd name="connsiteY32" fmla="*/ 484479 h 916582"/>
              <a:gd name="connsiteX33" fmla="*/ 314238 w 956928"/>
              <a:gd name="connsiteY33" fmla="*/ 445197 h 916582"/>
              <a:gd name="connsiteX34" fmla="*/ 366611 w 956928"/>
              <a:gd name="connsiteY34" fmla="*/ 379727 h 916582"/>
              <a:gd name="connsiteX35" fmla="*/ 392797 w 956928"/>
              <a:gd name="connsiteY35" fmla="*/ 301163 h 916582"/>
              <a:gd name="connsiteX36" fmla="*/ 484450 w 956928"/>
              <a:gd name="connsiteY36" fmla="*/ 183317 h 916582"/>
              <a:gd name="connsiteX37" fmla="*/ 510636 w 956928"/>
              <a:gd name="connsiteY37" fmla="*/ 144035 h 916582"/>
              <a:gd name="connsiteX38" fmla="*/ 589196 w 956928"/>
              <a:gd name="connsiteY38" fmla="*/ 91658 h 916582"/>
              <a:gd name="connsiteX39" fmla="*/ 654662 w 956928"/>
              <a:gd name="connsiteY39" fmla="*/ 52376 h 91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928" h="916582">
                <a:moveTo>
                  <a:pt x="563009" y="0"/>
                </a:moveTo>
                <a:cubicBezTo>
                  <a:pt x="589196" y="8729"/>
                  <a:pt x="615940" y="15936"/>
                  <a:pt x="641569" y="26188"/>
                </a:cubicBezTo>
                <a:cubicBezTo>
                  <a:pt x="803363" y="90909"/>
                  <a:pt x="606782" y="23321"/>
                  <a:pt x="733222" y="65470"/>
                </a:cubicBezTo>
                <a:cubicBezTo>
                  <a:pt x="845785" y="140518"/>
                  <a:pt x="703369" y="50543"/>
                  <a:pt x="811781" y="104752"/>
                </a:cubicBezTo>
                <a:cubicBezTo>
                  <a:pt x="846387" y="122056"/>
                  <a:pt x="899461" y="170811"/>
                  <a:pt x="916527" y="196411"/>
                </a:cubicBezTo>
                <a:lnTo>
                  <a:pt x="942714" y="235693"/>
                </a:lnTo>
                <a:cubicBezTo>
                  <a:pt x="947078" y="248787"/>
                  <a:pt x="960933" y="262160"/>
                  <a:pt x="955807" y="274975"/>
                </a:cubicBezTo>
                <a:cubicBezTo>
                  <a:pt x="949963" y="289586"/>
                  <a:pt x="931568" y="296535"/>
                  <a:pt x="916527" y="301163"/>
                </a:cubicBezTo>
                <a:cubicBezTo>
                  <a:pt x="873987" y="314253"/>
                  <a:pt x="828963" y="317342"/>
                  <a:pt x="785595" y="327351"/>
                </a:cubicBezTo>
                <a:cubicBezTo>
                  <a:pt x="772147" y="330455"/>
                  <a:pt x="758659" y="334272"/>
                  <a:pt x="746315" y="340445"/>
                </a:cubicBezTo>
                <a:cubicBezTo>
                  <a:pt x="697554" y="364827"/>
                  <a:pt x="711189" y="369718"/>
                  <a:pt x="667755" y="405915"/>
                </a:cubicBezTo>
                <a:cubicBezTo>
                  <a:pt x="619978" y="445731"/>
                  <a:pt x="631472" y="417026"/>
                  <a:pt x="589196" y="471385"/>
                </a:cubicBezTo>
                <a:cubicBezTo>
                  <a:pt x="479569" y="612343"/>
                  <a:pt x="586720" y="500051"/>
                  <a:pt x="497543" y="589232"/>
                </a:cubicBezTo>
                <a:cubicBezTo>
                  <a:pt x="484420" y="628603"/>
                  <a:pt x="486466" y="633950"/>
                  <a:pt x="458263" y="667796"/>
                </a:cubicBezTo>
                <a:cubicBezTo>
                  <a:pt x="446409" y="682022"/>
                  <a:pt x="429746" y="692010"/>
                  <a:pt x="418984" y="707078"/>
                </a:cubicBezTo>
                <a:cubicBezTo>
                  <a:pt x="407639" y="722962"/>
                  <a:pt x="401526" y="741995"/>
                  <a:pt x="392797" y="759454"/>
                </a:cubicBezTo>
                <a:cubicBezTo>
                  <a:pt x="461935" y="782501"/>
                  <a:pt x="420593" y="764892"/>
                  <a:pt x="510636" y="824924"/>
                </a:cubicBezTo>
                <a:lnTo>
                  <a:pt x="549916" y="851112"/>
                </a:lnTo>
                <a:cubicBezTo>
                  <a:pt x="512479" y="863592"/>
                  <a:pt x="499364" y="869079"/>
                  <a:pt x="458263" y="877300"/>
                </a:cubicBezTo>
                <a:cubicBezTo>
                  <a:pt x="432231" y="882507"/>
                  <a:pt x="405619" y="884635"/>
                  <a:pt x="379704" y="890394"/>
                </a:cubicBezTo>
                <a:cubicBezTo>
                  <a:pt x="366231" y="893388"/>
                  <a:pt x="354038" y="901219"/>
                  <a:pt x="340424" y="903488"/>
                </a:cubicBezTo>
                <a:cubicBezTo>
                  <a:pt x="301440" y="909986"/>
                  <a:pt x="261865" y="912217"/>
                  <a:pt x="222585" y="916582"/>
                </a:cubicBezTo>
                <a:cubicBezTo>
                  <a:pt x="183305" y="907853"/>
                  <a:pt x="141377" y="907045"/>
                  <a:pt x="104746" y="890394"/>
                </a:cubicBezTo>
                <a:cubicBezTo>
                  <a:pt x="90420" y="883882"/>
                  <a:pt x="86366" y="864776"/>
                  <a:pt x="78559" y="851112"/>
                </a:cubicBezTo>
                <a:cubicBezTo>
                  <a:pt x="68875" y="834164"/>
                  <a:pt x="59622" y="816859"/>
                  <a:pt x="52373" y="798736"/>
                </a:cubicBezTo>
                <a:cubicBezTo>
                  <a:pt x="21256" y="720938"/>
                  <a:pt x="32385" y="735323"/>
                  <a:pt x="13093" y="667796"/>
                </a:cubicBezTo>
                <a:cubicBezTo>
                  <a:pt x="9302" y="654525"/>
                  <a:pt x="4364" y="641608"/>
                  <a:pt x="0" y="628514"/>
                </a:cubicBezTo>
                <a:cubicBezTo>
                  <a:pt x="13093" y="619785"/>
                  <a:pt x="23543" y="602326"/>
                  <a:pt x="39279" y="602326"/>
                </a:cubicBezTo>
                <a:cubicBezTo>
                  <a:pt x="117244" y="602326"/>
                  <a:pt x="103722" y="630969"/>
                  <a:pt x="157119" y="654702"/>
                </a:cubicBezTo>
                <a:cubicBezTo>
                  <a:pt x="182343" y="665913"/>
                  <a:pt x="235678" y="680890"/>
                  <a:pt x="235678" y="680890"/>
                </a:cubicBezTo>
                <a:cubicBezTo>
                  <a:pt x="240042" y="667796"/>
                  <a:pt x="245424" y="654998"/>
                  <a:pt x="248771" y="641608"/>
                </a:cubicBezTo>
                <a:cubicBezTo>
                  <a:pt x="275769" y="533611"/>
                  <a:pt x="248078" y="617848"/>
                  <a:pt x="274958" y="523761"/>
                </a:cubicBezTo>
                <a:cubicBezTo>
                  <a:pt x="278749" y="510490"/>
                  <a:pt x="281879" y="496824"/>
                  <a:pt x="288051" y="484479"/>
                </a:cubicBezTo>
                <a:cubicBezTo>
                  <a:pt x="295088" y="470403"/>
                  <a:pt x="305509" y="458291"/>
                  <a:pt x="314238" y="445197"/>
                </a:cubicBezTo>
                <a:cubicBezTo>
                  <a:pt x="361989" y="301933"/>
                  <a:pt x="282005" y="515104"/>
                  <a:pt x="366611" y="379727"/>
                </a:cubicBezTo>
                <a:cubicBezTo>
                  <a:pt x="381241" y="356318"/>
                  <a:pt x="377485" y="324132"/>
                  <a:pt x="392797" y="301163"/>
                </a:cubicBezTo>
                <a:cubicBezTo>
                  <a:pt x="525172" y="102589"/>
                  <a:pt x="381890" y="306397"/>
                  <a:pt x="484450" y="183317"/>
                </a:cubicBezTo>
                <a:cubicBezTo>
                  <a:pt x="494524" y="171227"/>
                  <a:pt x="498793" y="154398"/>
                  <a:pt x="510636" y="144035"/>
                </a:cubicBezTo>
                <a:cubicBezTo>
                  <a:pt x="534321" y="123309"/>
                  <a:pt x="563009" y="109117"/>
                  <a:pt x="589196" y="91658"/>
                </a:cubicBezTo>
                <a:cubicBezTo>
                  <a:pt x="636594" y="60058"/>
                  <a:pt x="614403" y="72507"/>
                  <a:pt x="654662" y="5237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937801" y="2710465"/>
            <a:ext cx="615700" cy="720172"/>
          </a:xfrm>
          <a:custGeom>
            <a:avLst/>
            <a:gdLst>
              <a:gd name="connsiteX0" fmla="*/ 589197 w 615700"/>
              <a:gd name="connsiteY0" fmla="*/ 432103 h 720172"/>
              <a:gd name="connsiteX1" fmla="*/ 615383 w 615700"/>
              <a:gd name="connsiteY1" fmla="*/ 497573 h 720172"/>
              <a:gd name="connsiteX2" fmla="*/ 602290 w 615700"/>
              <a:gd name="connsiteY2" fmla="*/ 563043 h 720172"/>
              <a:gd name="connsiteX3" fmla="*/ 589197 w 615700"/>
              <a:gd name="connsiteY3" fmla="*/ 602325 h 720172"/>
              <a:gd name="connsiteX4" fmla="*/ 563010 w 615700"/>
              <a:gd name="connsiteY4" fmla="*/ 628514 h 720172"/>
              <a:gd name="connsiteX5" fmla="*/ 484451 w 615700"/>
              <a:gd name="connsiteY5" fmla="*/ 680890 h 720172"/>
              <a:gd name="connsiteX6" fmla="*/ 353518 w 615700"/>
              <a:gd name="connsiteY6" fmla="*/ 720172 h 720172"/>
              <a:gd name="connsiteX7" fmla="*/ 248772 w 615700"/>
              <a:gd name="connsiteY7" fmla="*/ 707078 h 720172"/>
              <a:gd name="connsiteX8" fmla="*/ 91653 w 615700"/>
              <a:gd name="connsiteY8" fmla="*/ 628514 h 720172"/>
              <a:gd name="connsiteX9" fmla="*/ 65467 w 615700"/>
              <a:gd name="connsiteY9" fmla="*/ 602325 h 720172"/>
              <a:gd name="connsiteX10" fmla="*/ 39280 w 615700"/>
              <a:gd name="connsiteY10" fmla="*/ 563043 h 720172"/>
              <a:gd name="connsiteX11" fmla="*/ 13094 w 615700"/>
              <a:gd name="connsiteY11" fmla="*/ 471385 h 720172"/>
              <a:gd name="connsiteX12" fmla="*/ 0 w 615700"/>
              <a:gd name="connsiteY12" fmla="*/ 392821 h 720172"/>
              <a:gd name="connsiteX13" fmla="*/ 13094 w 615700"/>
              <a:gd name="connsiteY13" fmla="*/ 209504 h 720172"/>
              <a:gd name="connsiteX14" fmla="*/ 39280 w 615700"/>
              <a:gd name="connsiteY14" fmla="*/ 130940 h 720172"/>
              <a:gd name="connsiteX15" fmla="*/ 52373 w 615700"/>
              <a:gd name="connsiteY15" fmla="*/ 91658 h 720172"/>
              <a:gd name="connsiteX16" fmla="*/ 130933 w 615700"/>
              <a:gd name="connsiteY16" fmla="*/ 39282 h 720172"/>
              <a:gd name="connsiteX17" fmla="*/ 170213 w 615700"/>
              <a:gd name="connsiteY17" fmla="*/ 13094 h 720172"/>
              <a:gd name="connsiteX18" fmla="*/ 235679 w 615700"/>
              <a:gd name="connsiteY18" fmla="*/ 0 h 720172"/>
              <a:gd name="connsiteX19" fmla="*/ 353518 w 615700"/>
              <a:gd name="connsiteY19" fmla="*/ 26188 h 720172"/>
              <a:gd name="connsiteX20" fmla="*/ 392798 w 615700"/>
              <a:gd name="connsiteY20" fmla="*/ 52376 h 720172"/>
              <a:gd name="connsiteX21" fmla="*/ 458264 w 615700"/>
              <a:gd name="connsiteY21" fmla="*/ 130940 h 720172"/>
              <a:gd name="connsiteX22" fmla="*/ 471357 w 615700"/>
              <a:gd name="connsiteY22" fmla="*/ 170222 h 720172"/>
              <a:gd name="connsiteX23" fmla="*/ 392798 w 615700"/>
              <a:gd name="connsiteY23" fmla="*/ 235693 h 720172"/>
              <a:gd name="connsiteX24" fmla="*/ 353518 w 615700"/>
              <a:gd name="connsiteY24" fmla="*/ 261881 h 720172"/>
              <a:gd name="connsiteX25" fmla="*/ 301145 w 615700"/>
              <a:gd name="connsiteY25" fmla="*/ 314257 h 720172"/>
              <a:gd name="connsiteX26" fmla="*/ 274959 w 615700"/>
              <a:gd name="connsiteY26" fmla="*/ 353539 h 720172"/>
              <a:gd name="connsiteX27" fmla="*/ 327332 w 615700"/>
              <a:gd name="connsiteY27" fmla="*/ 366633 h 720172"/>
              <a:gd name="connsiteX28" fmla="*/ 405891 w 615700"/>
              <a:gd name="connsiteY28" fmla="*/ 392821 h 720172"/>
              <a:gd name="connsiteX29" fmla="*/ 445171 w 615700"/>
              <a:gd name="connsiteY29" fmla="*/ 405915 h 720172"/>
              <a:gd name="connsiteX30" fmla="*/ 484451 w 615700"/>
              <a:gd name="connsiteY30" fmla="*/ 419009 h 720172"/>
              <a:gd name="connsiteX31" fmla="*/ 523730 w 615700"/>
              <a:gd name="connsiteY31" fmla="*/ 432103 h 720172"/>
              <a:gd name="connsiteX32" fmla="*/ 589197 w 615700"/>
              <a:gd name="connsiteY32" fmla="*/ 432103 h 72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5700" h="720172">
                <a:moveTo>
                  <a:pt x="589197" y="432103"/>
                </a:moveTo>
                <a:cubicBezTo>
                  <a:pt x="597926" y="453926"/>
                  <a:pt x="613044" y="474185"/>
                  <a:pt x="615383" y="497573"/>
                </a:cubicBezTo>
                <a:cubicBezTo>
                  <a:pt x="617597" y="519718"/>
                  <a:pt x="607687" y="541452"/>
                  <a:pt x="602290" y="563043"/>
                </a:cubicBezTo>
                <a:cubicBezTo>
                  <a:pt x="598943" y="576433"/>
                  <a:pt x="596298" y="590490"/>
                  <a:pt x="589197" y="602325"/>
                </a:cubicBezTo>
                <a:cubicBezTo>
                  <a:pt x="582846" y="612911"/>
                  <a:pt x="572886" y="621107"/>
                  <a:pt x="563010" y="628514"/>
                </a:cubicBezTo>
                <a:cubicBezTo>
                  <a:pt x="537832" y="647398"/>
                  <a:pt x="514308" y="670937"/>
                  <a:pt x="484451" y="680890"/>
                </a:cubicBezTo>
                <a:cubicBezTo>
                  <a:pt x="388820" y="712769"/>
                  <a:pt x="432670" y="700383"/>
                  <a:pt x="353518" y="720172"/>
                </a:cubicBezTo>
                <a:cubicBezTo>
                  <a:pt x="318603" y="715807"/>
                  <a:pt x="283178" y="714451"/>
                  <a:pt x="248772" y="707078"/>
                </a:cubicBezTo>
                <a:cubicBezTo>
                  <a:pt x="194561" y="695461"/>
                  <a:pt x="131374" y="668240"/>
                  <a:pt x="91653" y="628514"/>
                </a:cubicBezTo>
                <a:cubicBezTo>
                  <a:pt x="82924" y="619784"/>
                  <a:pt x="73178" y="611965"/>
                  <a:pt x="65467" y="602325"/>
                </a:cubicBezTo>
                <a:cubicBezTo>
                  <a:pt x="55637" y="590036"/>
                  <a:pt x="48009" y="576137"/>
                  <a:pt x="39280" y="563043"/>
                </a:cubicBezTo>
                <a:cubicBezTo>
                  <a:pt x="26801" y="525602"/>
                  <a:pt x="21315" y="512491"/>
                  <a:pt x="13094" y="471385"/>
                </a:cubicBezTo>
                <a:cubicBezTo>
                  <a:pt x="7887" y="445351"/>
                  <a:pt x="4365" y="419009"/>
                  <a:pt x="0" y="392821"/>
                </a:cubicBezTo>
                <a:cubicBezTo>
                  <a:pt x="4365" y="331715"/>
                  <a:pt x="4007" y="270088"/>
                  <a:pt x="13094" y="209504"/>
                </a:cubicBezTo>
                <a:cubicBezTo>
                  <a:pt x="17189" y="182205"/>
                  <a:pt x="30551" y="157128"/>
                  <a:pt x="39280" y="130940"/>
                </a:cubicBezTo>
                <a:cubicBezTo>
                  <a:pt x="43644" y="117846"/>
                  <a:pt x="40889" y="99314"/>
                  <a:pt x="52373" y="91658"/>
                </a:cubicBezTo>
                <a:lnTo>
                  <a:pt x="130933" y="39282"/>
                </a:lnTo>
                <a:cubicBezTo>
                  <a:pt x="144026" y="30553"/>
                  <a:pt x="154782" y="16180"/>
                  <a:pt x="170213" y="13094"/>
                </a:cubicBezTo>
                <a:lnTo>
                  <a:pt x="235679" y="0"/>
                </a:lnTo>
                <a:cubicBezTo>
                  <a:pt x="265852" y="5029"/>
                  <a:pt x="321286" y="10071"/>
                  <a:pt x="353518" y="26188"/>
                </a:cubicBezTo>
                <a:cubicBezTo>
                  <a:pt x="367593" y="33226"/>
                  <a:pt x="380709" y="42301"/>
                  <a:pt x="392798" y="52376"/>
                </a:cubicBezTo>
                <a:cubicBezTo>
                  <a:pt x="417620" y="73062"/>
                  <a:pt x="443551" y="101511"/>
                  <a:pt x="458264" y="130940"/>
                </a:cubicBezTo>
                <a:cubicBezTo>
                  <a:pt x="464436" y="143285"/>
                  <a:pt x="466993" y="157128"/>
                  <a:pt x="471357" y="170222"/>
                </a:cubicBezTo>
                <a:cubicBezTo>
                  <a:pt x="373831" y="235244"/>
                  <a:pt x="493617" y="151672"/>
                  <a:pt x="392798" y="235693"/>
                </a:cubicBezTo>
                <a:cubicBezTo>
                  <a:pt x="380709" y="245768"/>
                  <a:pt x="366611" y="253152"/>
                  <a:pt x="353518" y="261881"/>
                </a:cubicBezTo>
                <a:cubicBezTo>
                  <a:pt x="324951" y="347589"/>
                  <a:pt x="364628" y="263467"/>
                  <a:pt x="301145" y="314257"/>
                </a:cubicBezTo>
                <a:cubicBezTo>
                  <a:pt x="288857" y="324088"/>
                  <a:pt x="283688" y="340445"/>
                  <a:pt x="274959" y="353539"/>
                </a:cubicBezTo>
                <a:cubicBezTo>
                  <a:pt x="292417" y="357904"/>
                  <a:pt x="310096" y="361462"/>
                  <a:pt x="327332" y="366633"/>
                </a:cubicBezTo>
                <a:cubicBezTo>
                  <a:pt x="353771" y="374565"/>
                  <a:pt x="379705" y="384092"/>
                  <a:pt x="405891" y="392821"/>
                </a:cubicBezTo>
                <a:lnTo>
                  <a:pt x="445171" y="405915"/>
                </a:lnTo>
                <a:lnTo>
                  <a:pt x="484451" y="419009"/>
                </a:lnTo>
                <a:cubicBezTo>
                  <a:pt x="497544" y="423374"/>
                  <a:pt x="509929" y="432103"/>
                  <a:pt x="523730" y="432103"/>
                </a:cubicBezTo>
                <a:lnTo>
                  <a:pt x="589197" y="432103"/>
                </a:lnTo>
                <a:close/>
              </a:path>
            </a:pathLst>
          </a:custGeom>
          <a:solidFill>
            <a:srgbClr val="FCFFAE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223589" y="2819858"/>
            <a:ext cx="36590" cy="40566"/>
          </a:xfrm>
          <a:custGeom>
            <a:avLst/>
            <a:gdLst>
              <a:gd name="connsiteX0" fmla="*/ 6265 w 36590"/>
              <a:gd name="connsiteY0" fmla="*/ 40001 h 40566"/>
              <a:gd name="connsiteX1" fmla="*/ 6265 w 36590"/>
              <a:gd name="connsiteY1" fmla="*/ 622 h 40566"/>
              <a:gd name="connsiteX2" fmla="*/ 25954 w 36590"/>
              <a:gd name="connsiteY2" fmla="*/ 5544 h 40566"/>
              <a:gd name="connsiteX3" fmla="*/ 35799 w 36590"/>
              <a:gd name="connsiteY3" fmla="*/ 20311 h 40566"/>
              <a:gd name="connsiteX4" fmla="*/ 6265 w 36590"/>
              <a:gd name="connsiteY4" fmla="*/ 40001 h 4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0" h="40566">
                <a:moveTo>
                  <a:pt x="6265" y="40001"/>
                </a:moveTo>
                <a:cubicBezTo>
                  <a:pt x="1343" y="36720"/>
                  <a:pt x="-4948" y="5107"/>
                  <a:pt x="6265" y="622"/>
                </a:cubicBezTo>
                <a:cubicBezTo>
                  <a:pt x="12546" y="-1890"/>
                  <a:pt x="19391" y="3903"/>
                  <a:pt x="25954" y="5544"/>
                </a:cubicBezTo>
                <a:cubicBezTo>
                  <a:pt x="29236" y="10466"/>
                  <a:pt x="39495" y="15691"/>
                  <a:pt x="35799" y="20311"/>
                </a:cubicBezTo>
                <a:cubicBezTo>
                  <a:pt x="26678" y="31713"/>
                  <a:pt x="11187" y="43282"/>
                  <a:pt x="6265" y="4000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2809591" y="2497731"/>
            <a:ext cx="525997" cy="684915"/>
          </a:xfrm>
          <a:custGeom>
            <a:avLst/>
            <a:gdLst>
              <a:gd name="connsiteX0" fmla="*/ 102633 w 525997"/>
              <a:gd name="connsiteY0" fmla="*/ 683534 h 684915"/>
              <a:gd name="connsiteX1" fmla="*/ 76975 w 525997"/>
              <a:gd name="connsiteY1" fmla="*/ 619396 h 684915"/>
              <a:gd name="connsiteX2" fmla="*/ 38488 w 525997"/>
              <a:gd name="connsiteY2" fmla="*/ 542430 h 684915"/>
              <a:gd name="connsiteX3" fmla="*/ 25658 w 525997"/>
              <a:gd name="connsiteY3" fmla="*/ 465464 h 684915"/>
              <a:gd name="connsiteX4" fmla="*/ 0 w 525997"/>
              <a:gd name="connsiteY4" fmla="*/ 324359 h 684915"/>
              <a:gd name="connsiteX5" fmla="*/ 12829 w 525997"/>
              <a:gd name="connsiteY5" fmla="*/ 119116 h 684915"/>
              <a:gd name="connsiteX6" fmla="*/ 25658 w 525997"/>
              <a:gd name="connsiteY6" fmla="*/ 80633 h 684915"/>
              <a:gd name="connsiteX7" fmla="*/ 89804 w 525997"/>
              <a:gd name="connsiteY7" fmla="*/ 29323 h 684915"/>
              <a:gd name="connsiteX8" fmla="*/ 115463 w 525997"/>
              <a:gd name="connsiteY8" fmla="*/ 3667 h 684915"/>
              <a:gd name="connsiteX9" fmla="*/ 359217 w 525997"/>
              <a:gd name="connsiteY9" fmla="*/ 42150 h 684915"/>
              <a:gd name="connsiteX10" fmla="*/ 397705 w 525997"/>
              <a:gd name="connsiteY10" fmla="*/ 106289 h 684915"/>
              <a:gd name="connsiteX11" fmla="*/ 423363 w 525997"/>
              <a:gd name="connsiteY11" fmla="*/ 183255 h 684915"/>
              <a:gd name="connsiteX12" fmla="*/ 449021 w 525997"/>
              <a:gd name="connsiteY12" fmla="*/ 221738 h 684915"/>
              <a:gd name="connsiteX13" fmla="*/ 487509 w 525997"/>
              <a:gd name="connsiteY13" fmla="*/ 350015 h 684915"/>
              <a:gd name="connsiteX14" fmla="*/ 500338 w 525997"/>
              <a:gd name="connsiteY14" fmla="*/ 426981 h 684915"/>
              <a:gd name="connsiteX15" fmla="*/ 525997 w 525997"/>
              <a:gd name="connsiteY15" fmla="*/ 529602 h 684915"/>
              <a:gd name="connsiteX16" fmla="*/ 513167 w 525997"/>
              <a:gd name="connsiteY16" fmla="*/ 580913 h 684915"/>
              <a:gd name="connsiteX17" fmla="*/ 474680 w 525997"/>
              <a:gd name="connsiteY17" fmla="*/ 555258 h 684915"/>
              <a:gd name="connsiteX18" fmla="*/ 397705 w 525997"/>
              <a:gd name="connsiteY18" fmla="*/ 503947 h 684915"/>
              <a:gd name="connsiteX19" fmla="*/ 372046 w 525997"/>
              <a:gd name="connsiteY19" fmla="*/ 478291 h 684915"/>
              <a:gd name="connsiteX20" fmla="*/ 320730 w 525997"/>
              <a:gd name="connsiteY20" fmla="*/ 529602 h 684915"/>
              <a:gd name="connsiteX21" fmla="*/ 295071 w 525997"/>
              <a:gd name="connsiteY21" fmla="*/ 555258 h 684915"/>
              <a:gd name="connsiteX22" fmla="*/ 243754 w 525997"/>
              <a:gd name="connsiteY22" fmla="*/ 619396 h 684915"/>
              <a:gd name="connsiteX23" fmla="*/ 205267 w 525997"/>
              <a:gd name="connsiteY23" fmla="*/ 606568 h 684915"/>
              <a:gd name="connsiteX24" fmla="*/ 166779 w 525997"/>
              <a:gd name="connsiteY24" fmla="*/ 568085 h 684915"/>
              <a:gd name="connsiteX25" fmla="*/ 141121 w 525997"/>
              <a:gd name="connsiteY25" fmla="*/ 529602 h 684915"/>
              <a:gd name="connsiteX26" fmla="*/ 115463 w 525997"/>
              <a:gd name="connsiteY26" fmla="*/ 555258 h 684915"/>
              <a:gd name="connsiteX27" fmla="*/ 102633 w 525997"/>
              <a:gd name="connsiteY27" fmla="*/ 683534 h 6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5997" h="684915">
                <a:moveTo>
                  <a:pt x="102633" y="683534"/>
                </a:moveTo>
                <a:cubicBezTo>
                  <a:pt x="96218" y="694224"/>
                  <a:pt x="87274" y="639991"/>
                  <a:pt x="76975" y="619396"/>
                </a:cubicBezTo>
                <a:cubicBezTo>
                  <a:pt x="49295" y="564043"/>
                  <a:pt x="51387" y="600468"/>
                  <a:pt x="38488" y="542430"/>
                </a:cubicBezTo>
                <a:cubicBezTo>
                  <a:pt x="32845" y="517040"/>
                  <a:pt x="30311" y="491054"/>
                  <a:pt x="25658" y="465464"/>
                </a:cubicBezTo>
                <a:cubicBezTo>
                  <a:pt x="-10187" y="268342"/>
                  <a:pt x="37785" y="551044"/>
                  <a:pt x="0" y="324359"/>
                </a:cubicBezTo>
                <a:cubicBezTo>
                  <a:pt x="4276" y="255945"/>
                  <a:pt x="5652" y="187287"/>
                  <a:pt x="12829" y="119116"/>
                </a:cubicBezTo>
                <a:cubicBezTo>
                  <a:pt x="14245" y="105669"/>
                  <a:pt x="18700" y="92227"/>
                  <a:pt x="25658" y="80633"/>
                </a:cubicBezTo>
                <a:cubicBezTo>
                  <a:pt x="39954" y="56810"/>
                  <a:pt x="69637" y="45455"/>
                  <a:pt x="89804" y="29323"/>
                </a:cubicBezTo>
                <a:cubicBezTo>
                  <a:pt x="99249" y="21768"/>
                  <a:pt x="106910" y="12219"/>
                  <a:pt x="115463" y="3667"/>
                </a:cubicBezTo>
                <a:cubicBezTo>
                  <a:pt x="127454" y="4416"/>
                  <a:pt x="310614" y="-18597"/>
                  <a:pt x="359217" y="42150"/>
                </a:cubicBezTo>
                <a:cubicBezTo>
                  <a:pt x="492448" y="208670"/>
                  <a:pt x="258207" y="-33192"/>
                  <a:pt x="397705" y="106289"/>
                </a:cubicBezTo>
                <a:cubicBezTo>
                  <a:pt x="406258" y="131944"/>
                  <a:pt x="408361" y="160754"/>
                  <a:pt x="423363" y="183255"/>
                </a:cubicBezTo>
                <a:cubicBezTo>
                  <a:pt x="431916" y="196083"/>
                  <a:pt x="442759" y="207650"/>
                  <a:pt x="449021" y="221738"/>
                </a:cubicBezTo>
                <a:cubicBezTo>
                  <a:pt x="460924" y="248516"/>
                  <a:pt x="480723" y="316090"/>
                  <a:pt x="487509" y="350015"/>
                </a:cubicBezTo>
                <a:cubicBezTo>
                  <a:pt x="492610" y="375519"/>
                  <a:pt x="494888" y="401549"/>
                  <a:pt x="500338" y="426981"/>
                </a:cubicBezTo>
                <a:cubicBezTo>
                  <a:pt x="507727" y="461458"/>
                  <a:pt x="525997" y="529602"/>
                  <a:pt x="525997" y="529602"/>
                </a:cubicBezTo>
                <a:cubicBezTo>
                  <a:pt x="521720" y="546706"/>
                  <a:pt x="528936" y="573029"/>
                  <a:pt x="513167" y="580913"/>
                </a:cubicBezTo>
                <a:cubicBezTo>
                  <a:pt x="499376" y="587808"/>
                  <a:pt x="486720" y="564889"/>
                  <a:pt x="474680" y="555258"/>
                </a:cubicBezTo>
                <a:cubicBezTo>
                  <a:pt x="409377" y="503021"/>
                  <a:pt x="501140" y="555658"/>
                  <a:pt x="397705" y="503947"/>
                </a:cubicBezTo>
                <a:cubicBezTo>
                  <a:pt x="389152" y="495395"/>
                  <a:pt x="383906" y="480663"/>
                  <a:pt x="372046" y="478291"/>
                </a:cubicBezTo>
                <a:cubicBezTo>
                  <a:pt x="323173" y="468517"/>
                  <a:pt x="335394" y="505165"/>
                  <a:pt x="320730" y="529602"/>
                </a:cubicBezTo>
                <a:cubicBezTo>
                  <a:pt x="314507" y="539973"/>
                  <a:pt x="303624" y="546706"/>
                  <a:pt x="295071" y="555258"/>
                </a:cubicBezTo>
                <a:cubicBezTo>
                  <a:pt x="285063" y="585278"/>
                  <a:pt x="284716" y="612570"/>
                  <a:pt x="243754" y="619396"/>
                </a:cubicBezTo>
                <a:cubicBezTo>
                  <a:pt x="230415" y="621619"/>
                  <a:pt x="218096" y="610844"/>
                  <a:pt x="205267" y="606568"/>
                </a:cubicBezTo>
                <a:cubicBezTo>
                  <a:pt x="192438" y="593740"/>
                  <a:pt x="178394" y="582022"/>
                  <a:pt x="166779" y="568085"/>
                </a:cubicBezTo>
                <a:cubicBezTo>
                  <a:pt x="156908" y="556242"/>
                  <a:pt x="156078" y="533341"/>
                  <a:pt x="141121" y="529602"/>
                </a:cubicBezTo>
                <a:cubicBezTo>
                  <a:pt x="129387" y="526669"/>
                  <a:pt x="124016" y="546706"/>
                  <a:pt x="115463" y="555258"/>
                </a:cubicBezTo>
                <a:cubicBezTo>
                  <a:pt x="101423" y="653517"/>
                  <a:pt x="109048" y="672844"/>
                  <a:pt x="102633" y="683534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96237" y="2648896"/>
            <a:ext cx="62871" cy="118627"/>
          </a:xfrm>
          <a:custGeom>
            <a:avLst/>
            <a:gdLst>
              <a:gd name="connsiteX0" fmla="*/ 20957 w 62871"/>
              <a:gd name="connsiteY0" fmla="*/ 117356 h 118627"/>
              <a:gd name="connsiteX1" fmla="*/ 8383 w 62871"/>
              <a:gd name="connsiteY1" fmla="*/ 79634 h 118627"/>
              <a:gd name="connsiteX2" fmla="*/ 0 w 62871"/>
              <a:gd name="connsiteY2" fmla="*/ 54487 h 118627"/>
              <a:gd name="connsiteX3" fmla="*/ 4192 w 62871"/>
              <a:gd name="connsiteY3" fmla="*/ 8383 h 118627"/>
              <a:gd name="connsiteX4" fmla="*/ 16766 w 62871"/>
              <a:gd name="connsiteY4" fmla="*/ 0 h 118627"/>
              <a:gd name="connsiteX5" fmla="*/ 41914 w 62871"/>
              <a:gd name="connsiteY5" fmla="*/ 8383 h 118627"/>
              <a:gd name="connsiteX6" fmla="*/ 54488 w 62871"/>
              <a:gd name="connsiteY6" fmla="*/ 46104 h 118627"/>
              <a:gd name="connsiteX7" fmla="*/ 58680 w 62871"/>
              <a:gd name="connsiteY7" fmla="*/ 58678 h 118627"/>
              <a:gd name="connsiteX8" fmla="*/ 62871 w 62871"/>
              <a:gd name="connsiteY8" fmla="*/ 71252 h 118627"/>
              <a:gd name="connsiteX9" fmla="*/ 58680 w 62871"/>
              <a:gd name="connsiteY9" fmla="*/ 100591 h 118627"/>
              <a:gd name="connsiteX10" fmla="*/ 33531 w 62871"/>
              <a:gd name="connsiteY10" fmla="*/ 113165 h 118627"/>
              <a:gd name="connsiteX11" fmla="*/ 20957 w 62871"/>
              <a:gd name="connsiteY11" fmla="*/ 117356 h 11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871" h="118627">
                <a:moveTo>
                  <a:pt x="20957" y="117356"/>
                </a:moveTo>
                <a:cubicBezTo>
                  <a:pt x="16766" y="111767"/>
                  <a:pt x="22265" y="114337"/>
                  <a:pt x="8383" y="79634"/>
                </a:cubicBezTo>
                <a:cubicBezTo>
                  <a:pt x="5101" y="71430"/>
                  <a:pt x="0" y="54487"/>
                  <a:pt x="0" y="54487"/>
                </a:cubicBezTo>
                <a:cubicBezTo>
                  <a:pt x="1397" y="39119"/>
                  <a:pt x="-346" y="23132"/>
                  <a:pt x="4192" y="8383"/>
                </a:cubicBezTo>
                <a:cubicBezTo>
                  <a:pt x="5673" y="3568"/>
                  <a:pt x="11729" y="0"/>
                  <a:pt x="16766" y="0"/>
                </a:cubicBezTo>
                <a:cubicBezTo>
                  <a:pt x="25602" y="0"/>
                  <a:pt x="41914" y="8383"/>
                  <a:pt x="41914" y="8383"/>
                </a:cubicBezTo>
                <a:lnTo>
                  <a:pt x="54488" y="46104"/>
                </a:lnTo>
                <a:lnTo>
                  <a:pt x="58680" y="58678"/>
                </a:lnTo>
                <a:lnTo>
                  <a:pt x="62871" y="71252"/>
                </a:lnTo>
                <a:cubicBezTo>
                  <a:pt x="61474" y="81032"/>
                  <a:pt x="62692" y="91563"/>
                  <a:pt x="58680" y="100591"/>
                </a:cubicBezTo>
                <a:cubicBezTo>
                  <a:pt x="55853" y="106951"/>
                  <a:pt x="39111" y="111305"/>
                  <a:pt x="33531" y="113165"/>
                </a:cubicBezTo>
                <a:cubicBezTo>
                  <a:pt x="17993" y="107986"/>
                  <a:pt x="25148" y="122945"/>
                  <a:pt x="20957" y="117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000312" y="2634034"/>
            <a:ext cx="63580" cy="94515"/>
          </a:xfrm>
          <a:custGeom>
            <a:avLst/>
            <a:gdLst>
              <a:gd name="connsiteX0" fmla="*/ 4901 w 63580"/>
              <a:gd name="connsiteY0" fmla="*/ 60966 h 94515"/>
              <a:gd name="connsiteX1" fmla="*/ 4901 w 63580"/>
              <a:gd name="connsiteY1" fmla="*/ 2288 h 94515"/>
              <a:gd name="connsiteX2" fmla="*/ 42623 w 63580"/>
              <a:gd name="connsiteY2" fmla="*/ 6479 h 94515"/>
              <a:gd name="connsiteX3" fmla="*/ 51006 w 63580"/>
              <a:gd name="connsiteY3" fmla="*/ 19053 h 94515"/>
              <a:gd name="connsiteX4" fmla="*/ 59389 w 63580"/>
              <a:gd name="connsiteY4" fmla="*/ 56775 h 94515"/>
              <a:gd name="connsiteX5" fmla="*/ 63580 w 63580"/>
              <a:gd name="connsiteY5" fmla="*/ 73540 h 94515"/>
              <a:gd name="connsiteX6" fmla="*/ 59389 w 63580"/>
              <a:gd name="connsiteY6" fmla="*/ 90305 h 94515"/>
              <a:gd name="connsiteX7" fmla="*/ 25858 w 63580"/>
              <a:gd name="connsiteY7" fmla="*/ 90305 h 94515"/>
              <a:gd name="connsiteX8" fmla="*/ 13284 w 63580"/>
              <a:gd name="connsiteY8" fmla="*/ 77731 h 94515"/>
              <a:gd name="connsiteX9" fmla="*/ 4901 w 63580"/>
              <a:gd name="connsiteY9" fmla="*/ 60966 h 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580" h="94515">
                <a:moveTo>
                  <a:pt x="4901" y="60966"/>
                </a:moveTo>
                <a:cubicBezTo>
                  <a:pt x="3504" y="48392"/>
                  <a:pt x="-5393" y="8464"/>
                  <a:pt x="4901" y="2288"/>
                </a:cubicBezTo>
                <a:cubicBezTo>
                  <a:pt x="15749" y="-4221"/>
                  <a:pt x="30049" y="5082"/>
                  <a:pt x="42623" y="6479"/>
                </a:cubicBezTo>
                <a:cubicBezTo>
                  <a:pt x="45417" y="10670"/>
                  <a:pt x="48753" y="14547"/>
                  <a:pt x="51006" y="19053"/>
                </a:cubicBezTo>
                <a:cubicBezTo>
                  <a:pt x="56446" y="29932"/>
                  <a:pt x="57242" y="46037"/>
                  <a:pt x="59389" y="56775"/>
                </a:cubicBezTo>
                <a:cubicBezTo>
                  <a:pt x="60519" y="62423"/>
                  <a:pt x="62183" y="67952"/>
                  <a:pt x="63580" y="73540"/>
                </a:cubicBezTo>
                <a:cubicBezTo>
                  <a:pt x="62183" y="79128"/>
                  <a:pt x="62987" y="85807"/>
                  <a:pt x="59389" y="90305"/>
                </a:cubicBezTo>
                <a:cubicBezTo>
                  <a:pt x="52279" y="99193"/>
                  <a:pt x="31439" y="91421"/>
                  <a:pt x="25858" y="90305"/>
                </a:cubicBezTo>
                <a:cubicBezTo>
                  <a:pt x="21667" y="86114"/>
                  <a:pt x="16163" y="82912"/>
                  <a:pt x="13284" y="77731"/>
                </a:cubicBezTo>
                <a:cubicBezTo>
                  <a:pt x="4459" y="61847"/>
                  <a:pt x="6298" y="73540"/>
                  <a:pt x="4901" y="609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2899410" y="2700673"/>
            <a:ext cx="43116" cy="38394"/>
          </a:xfrm>
          <a:custGeom>
            <a:avLst/>
            <a:gdLst>
              <a:gd name="connsiteX0" fmla="*/ 5028 w 43116"/>
              <a:gd name="connsiteY0" fmla="*/ 23365 h 38394"/>
              <a:gd name="connsiteX1" fmla="*/ 8785 w 43116"/>
              <a:gd name="connsiteY1" fmla="*/ 821 h 38394"/>
              <a:gd name="connsiteX2" fmla="*/ 31329 w 43116"/>
              <a:gd name="connsiteY2" fmla="*/ 8336 h 38394"/>
              <a:gd name="connsiteX3" fmla="*/ 42601 w 43116"/>
              <a:gd name="connsiteY3" fmla="*/ 19608 h 38394"/>
              <a:gd name="connsiteX4" fmla="*/ 27572 w 43116"/>
              <a:gd name="connsiteY4" fmla="*/ 38394 h 38394"/>
              <a:gd name="connsiteX5" fmla="*/ 1270 w 43116"/>
              <a:gd name="connsiteY5" fmla="*/ 34637 h 38394"/>
              <a:gd name="connsiteX6" fmla="*/ 5028 w 43116"/>
              <a:gd name="connsiteY6" fmla="*/ 23365 h 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16" h="38394">
                <a:moveTo>
                  <a:pt x="5028" y="23365"/>
                </a:moveTo>
                <a:cubicBezTo>
                  <a:pt x="6280" y="17729"/>
                  <a:pt x="2170" y="4601"/>
                  <a:pt x="8785" y="821"/>
                </a:cubicBezTo>
                <a:cubicBezTo>
                  <a:pt x="15663" y="-3109"/>
                  <a:pt x="31329" y="8336"/>
                  <a:pt x="31329" y="8336"/>
                </a:cubicBezTo>
                <a:cubicBezTo>
                  <a:pt x="35086" y="12093"/>
                  <a:pt x="40921" y="14567"/>
                  <a:pt x="42601" y="19608"/>
                </a:cubicBezTo>
                <a:cubicBezTo>
                  <a:pt x="45901" y="29506"/>
                  <a:pt x="32464" y="35133"/>
                  <a:pt x="27572" y="38394"/>
                </a:cubicBezTo>
                <a:cubicBezTo>
                  <a:pt x="18805" y="37142"/>
                  <a:pt x="8074" y="40307"/>
                  <a:pt x="1270" y="34637"/>
                </a:cubicBezTo>
                <a:cubicBezTo>
                  <a:pt x="-2697" y="31331"/>
                  <a:pt x="3776" y="29001"/>
                  <a:pt x="5028" y="233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013401" y="2692729"/>
            <a:ext cx="16180" cy="23794"/>
          </a:xfrm>
          <a:custGeom>
            <a:avLst/>
            <a:gdLst>
              <a:gd name="connsiteX0" fmla="*/ 0 w 16180"/>
              <a:gd name="connsiteY0" fmla="*/ 23794 h 23794"/>
              <a:gd name="connsiteX1" fmla="*/ 3757 w 16180"/>
              <a:gd name="connsiteY1" fmla="*/ 1250 h 23794"/>
              <a:gd name="connsiteX2" fmla="*/ 15029 w 16180"/>
              <a:gd name="connsiteY2" fmla="*/ 5008 h 23794"/>
              <a:gd name="connsiteX3" fmla="*/ 0 w 16180"/>
              <a:gd name="connsiteY3" fmla="*/ 23794 h 23794"/>
              <a:gd name="connsiteX4" fmla="*/ 0 w 16180"/>
              <a:gd name="connsiteY4" fmla="*/ 23794 h 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0" h="23794">
                <a:moveTo>
                  <a:pt x="0" y="23794"/>
                </a:moveTo>
                <a:cubicBezTo>
                  <a:pt x="626" y="20037"/>
                  <a:pt x="-1002" y="7199"/>
                  <a:pt x="3757" y="1250"/>
                </a:cubicBezTo>
                <a:cubicBezTo>
                  <a:pt x="6231" y="-1843"/>
                  <a:pt x="13558" y="1331"/>
                  <a:pt x="15029" y="5008"/>
                </a:cubicBezTo>
                <a:cubicBezTo>
                  <a:pt x="19767" y="16852"/>
                  <a:pt x="8919" y="23794"/>
                  <a:pt x="0" y="23794"/>
                </a:cubicBezTo>
                <a:lnTo>
                  <a:pt x="0" y="23794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825682" y="3526809"/>
            <a:ext cx="2415342" cy="703094"/>
          </a:xfrm>
          <a:custGeom>
            <a:avLst/>
            <a:gdLst>
              <a:gd name="connsiteX0" fmla="*/ 0 w 2415342"/>
              <a:gd name="connsiteY0" fmla="*/ 703094 h 703094"/>
              <a:gd name="connsiteX1" fmla="*/ 136075 w 2415342"/>
              <a:gd name="connsiteY1" fmla="*/ 680414 h 703094"/>
              <a:gd name="connsiteX2" fmla="*/ 192773 w 2415342"/>
              <a:gd name="connsiteY2" fmla="*/ 669074 h 703094"/>
              <a:gd name="connsiteX3" fmla="*/ 260811 w 2415342"/>
              <a:gd name="connsiteY3" fmla="*/ 646393 h 703094"/>
              <a:gd name="connsiteX4" fmla="*/ 306170 w 2415342"/>
              <a:gd name="connsiteY4" fmla="*/ 635053 h 703094"/>
              <a:gd name="connsiteX5" fmla="*/ 362868 w 2415342"/>
              <a:gd name="connsiteY5" fmla="*/ 612372 h 703094"/>
              <a:gd name="connsiteX6" fmla="*/ 453585 w 2415342"/>
              <a:gd name="connsiteY6" fmla="*/ 589692 h 703094"/>
              <a:gd name="connsiteX7" fmla="*/ 510283 w 2415342"/>
              <a:gd name="connsiteY7" fmla="*/ 567012 h 703094"/>
              <a:gd name="connsiteX8" fmla="*/ 612340 w 2415342"/>
              <a:gd name="connsiteY8" fmla="*/ 532991 h 703094"/>
              <a:gd name="connsiteX9" fmla="*/ 771095 w 2415342"/>
              <a:gd name="connsiteY9" fmla="*/ 487630 h 703094"/>
              <a:gd name="connsiteX10" fmla="*/ 861812 w 2415342"/>
              <a:gd name="connsiteY10" fmla="*/ 453609 h 703094"/>
              <a:gd name="connsiteX11" fmla="*/ 963869 w 2415342"/>
              <a:gd name="connsiteY11" fmla="*/ 419589 h 703094"/>
              <a:gd name="connsiteX12" fmla="*/ 1009227 w 2415342"/>
              <a:gd name="connsiteY12" fmla="*/ 408248 h 703094"/>
              <a:gd name="connsiteX13" fmla="*/ 1088605 w 2415342"/>
              <a:gd name="connsiteY13" fmla="*/ 374228 h 703094"/>
              <a:gd name="connsiteX14" fmla="*/ 1179322 w 2415342"/>
              <a:gd name="connsiteY14" fmla="*/ 362888 h 703094"/>
              <a:gd name="connsiteX15" fmla="*/ 1247360 w 2415342"/>
              <a:gd name="connsiteY15" fmla="*/ 340207 h 703094"/>
              <a:gd name="connsiteX16" fmla="*/ 1372096 w 2415342"/>
              <a:gd name="connsiteY16" fmla="*/ 317527 h 703094"/>
              <a:gd name="connsiteX17" fmla="*/ 1474152 w 2415342"/>
              <a:gd name="connsiteY17" fmla="*/ 283506 h 703094"/>
              <a:gd name="connsiteX18" fmla="*/ 1530851 w 2415342"/>
              <a:gd name="connsiteY18" fmla="*/ 260826 h 703094"/>
              <a:gd name="connsiteX19" fmla="*/ 1598888 w 2415342"/>
              <a:gd name="connsiteY19" fmla="*/ 249485 h 703094"/>
              <a:gd name="connsiteX20" fmla="*/ 1723624 w 2415342"/>
              <a:gd name="connsiteY20" fmla="*/ 215465 h 703094"/>
              <a:gd name="connsiteX21" fmla="*/ 1780323 w 2415342"/>
              <a:gd name="connsiteY21" fmla="*/ 192784 h 703094"/>
              <a:gd name="connsiteX22" fmla="*/ 1825681 w 2415342"/>
              <a:gd name="connsiteY22" fmla="*/ 181444 h 703094"/>
              <a:gd name="connsiteX23" fmla="*/ 1905059 w 2415342"/>
              <a:gd name="connsiteY23" fmla="*/ 158764 h 703094"/>
              <a:gd name="connsiteX24" fmla="*/ 1927738 w 2415342"/>
              <a:gd name="connsiteY24" fmla="*/ 136083 h 703094"/>
              <a:gd name="connsiteX25" fmla="*/ 1995776 w 2415342"/>
              <a:gd name="connsiteY25" fmla="*/ 113403 h 703094"/>
              <a:gd name="connsiteX26" fmla="*/ 2029795 w 2415342"/>
              <a:gd name="connsiteY26" fmla="*/ 102062 h 703094"/>
              <a:gd name="connsiteX27" fmla="*/ 2131851 w 2415342"/>
              <a:gd name="connsiteY27" fmla="*/ 68042 h 703094"/>
              <a:gd name="connsiteX28" fmla="*/ 2165870 w 2415342"/>
              <a:gd name="connsiteY28" fmla="*/ 56702 h 703094"/>
              <a:gd name="connsiteX29" fmla="*/ 2199889 w 2415342"/>
              <a:gd name="connsiteY29" fmla="*/ 45361 h 703094"/>
              <a:gd name="connsiteX30" fmla="*/ 2290606 w 2415342"/>
              <a:gd name="connsiteY30" fmla="*/ 34021 h 703094"/>
              <a:gd name="connsiteX31" fmla="*/ 2347305 w 2415342"/>
              <a:gd name="connsiteY31" fmla="*/ 22681 h 703094"/>
              <a:gd name="connsiteX32" fmla="*/ 2415342 w 2415342"/>
              <a:gd name="connsiteY32" fmla="*/ 0 h 70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15342" h="703094">
                <a:moveTo>
                  <a:pt x="0" y="703094"/>
                </a:moveTo>
                <a:cubicBezTo>
                  <a:pt x="45358" y="695534"/>
                  <a:pt x="90984" y="689433"/>
                  <a:pt x="136075" y="680414"/>
                </a:cubicBezTo>
                <a:cubicBezTo>
                  <a:pt x="154974" y="676634"/>
                  <a:pt x="174179" y="674146"/>
                  <a:pt x="192773" y="669074"/>
                </a:cubicBezTo>
                <a:cubicBezTo>
                  <a:pt x="215837" y="662783"/>
                  <a:pt x="237619" y="652191"/>
                  <a:pt x="260811" y="646393"/>
                </a:cubicBezTo>
                <a:cubicBezTo>
                  <a:pt x="275931" y="642613"/>
                  <a:pt x="291385" y="639982"/>
                  <a:pt x="306170" y="635053"/>
                </a:cubicBezTo>
                <a:cubicBezTo>
                  <a:pt x="325481" y="628616"/>
                  <a:pt x="343413" y="618359"/>
                  <a:pt x="362868" y="612372"/>
                </a:cubicBezTo>
                <a:cubicBezTo>
                  <a:pt x="392659" y="603205"/>
                  <a:pt x="424645" y="601268"/>
                  <a:pt x="453585" y="589692"/>
                </a:cubicBezTo>
                <a:cubicBezTo>
                  <a:pt x="472484" y="582132"/>
                  <a:pt x="491114" y="573859"/>
                  <a:pt x="510283" y="567012"/>
                </a:cubicBezTo>
                <a:cubicBezTo>
                  <a:pt x="544053" y="554951"/>
                  <a:pt x="577551" y="541689"/>
                  <a:pt x="612340" y="532991"/>
                </a:cubicBezTo>
                <a:cubicBezTo>
                  <a:pt x="641401" y="525725"/>
                  <a:pt x="738563" y="503897"/>
                  <a:pt x="771095" y="487630"/>
                </a:cubicBezTo>
                <a:cubicBezTo>
                  <a:pt x="850483" y="447934"/>
                  <a:pt x="781531" y="478312"/>
                  <a:pt x="861812" y="453609"/>
                </a:cubicBezTo>
                <a:cubicBezTo>
                  <a:pt x="896085" y="443063"/>
                  <a:pt x="929081" y="428287"/>
                  <a:pt x="963869" y="419589"/>
                </a:cubicBezTo>
                <a:cubicBezTo>
                  <a:pt x="978988" y="415809"/>
                  <a:pt x="994635" y="413720"/>
                  <a:pt x="1009227" y="408248"/>
                </a:cubicBezTo>
                <a:cubicBezTo>
                  <a:pt x="1046020" y="394450"/>
                  <a:pt x="1052166" y="380853"/>
                  <a:pt x="1088605" y="374228"/>
                </a:cubicBezTo>
                <a:cubicBezTo>
                  <a:pt x="1118588" y="368776"/>
                  <a:pt x="1149083" y="366668"/>
                  <a:pt x="1179322" y="362888"/>
                </a:cubicBezTo>
                <a:cubicBezTo>
                  <a:pt x="1202001" y="355328"/>
                  <a:pt x="1223779" y="344137"/>
                  <a:pt x="1247360" y="340207"/>
                </a:cubicBezTo>
                <a:cubicBezTo>
                  <a:pt x="1334409" y="325698"/>
                  <a:pt x="1292852" y="333376"/>
                  <a:pt x="1372096" y="317527"/>
                </a:cubicBezTo>
                <a:cubicBezTo>
                  <a:pt x="1549522" y="246551"/>
                  <a:pt x="1327692" y="332327"/>
                  <a:pt x="1474152" y="283506"/>
                </a:cubicBezTo>
                <a:cubicBezTo>
                  <a:pt x="1493463" y="277069"/>
                  <a:pt x="1511213" y="266182"/>
                  <a:pt x="1530851" y="260826"/>
                </a:cubicBezTo>
                <a:cubicBezTo>
                  <a:pt x="1553033" y="254776"/>
                  <a:pt x="1576209" y="253265"/>
                  <a:pt x="1598888" y="249485"/>
                </a:cubicBezTo>
                <a:cubicBezTo>
                  <a:pt x="1741955" y="192257"/>
                  <a:pt x="1562067" y="259529"/>
                  <a:pt x="1723624" y="215465"/>
                </a:cubicBezTo>
                <a:cubicBezTo>
                  <a:pt x="1743262" y="210109"/>
                  <a:pt x="1761012" y="199221"/>
                  <a:pt x="1780323" y="192784"/>
                </a:cubicBezTo>
                <a:cubicBezTo>
                  <a:pt x="1795108" y="187855"/>
                  <a:pt x="1810696" y="185726"/>
                  <a:pt x="1825681" y="181444"/>
                </a:cubicBezTo>
                <a:cubicBezTo>
                  <a:pt x="1939546" y="148910"/>
                  <a:pt x="1763274" y="194211"/>
                  <a:pt x="1905059" y="158764"/>
                </a:cubicBezTo>
                <a:cubicBezTo>
                  <a:pt x="1912619" y="151204"/>
                  <a:pt x="1918175" y="140865"/>
                  <a:pt x="1927738" y="136083"/>
                </a:cubicBezTo>
                <a:cubicBezTo>
                  <a:pt x="1949120" y="125391"/>
                  <a:pt x="1973097" y="120963"/>
                  <a:pt x="1995776" y="113403"/>
                </a:cubicBezTo>
                <a:lnTo>
                  <a:pt x="2029795" y="102062"/>
                </a:lnTo>
                <a:lnTo>
                  <a:pt x="2131851" y="68042"/>
                </a:lnTo>
                <a:lnTo>
                  <a:pt x="2165870" y="56702"/>
                </a:lnTo>
                <a:cubicBezTo>
                  <a:pt x="2177210" y="52922"/>
                  <a:pt x="2188028" y="46844"/>
                  <a:pt x="2199889" y="45361"/>
                </a:cubicBezTo>
                <a:cubicBezTo>
                  <a:pt x="2230128" y="41581"/>
                  <a:pt x="2260486" y="38655"/>
                  <a:pt x="2290606" y="34021"/>
                </a:cubicBezTo>
                <a:cubicBezTo>
                  <a:pt x="2309656" y="31090"/>
                  <a:pt x="2328710" y="27753"/>
                  <a:pt x="2347305" y="22681"/>
                </a:cubicBezTo>
                <a:cubicBezTo>
                  <a:pt x="2370369" y="16391"/>
                  <a:pt x="2415342" y="0"/>
                  <a:pt x="241534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145303" y="1768238"/>
            <a:ext cx="2540079" cy="2404964"/>
          </a:xfrm>
          <a:custGeom>
            <a:avLst/>
            <a:gdLst>
              <a:gd name="connsiteX0" fmla="*/ 646360 w 2540079"/>
              <a:gd name="connsiteY0" fmla="*/ 2404964 h 2404964"/>
              <a:gd name="connsiteX1" fmla="*/ 623680 w 2540079"/>
              <a:gd name="connsiteY1" fmla="*/ 2302902 h 2404964"/>
              <a:gd name="connsiteX2" fmla="*/ 612341 w 2540079"/>
              <a:gd name="connsiteY2" fmla="*/ 2268881 h 2404964"/>
              <a:gd name="connsiteX3" fmla="*/ 578322 w 2540079"/>
              <a:gd name="connsiteY3" fmla="*/ 2212180 h 2404964"/>
              <a:gd name="connsiteX4" fmla="*/ 555643 w 2540079"/>
              <a:gd name="connsiteY4" fmla="*/ 2166819 h 2404964"/>
              <a:gd name="connsiteX5" fmla="*/ 532963 w 2540079"/>
              <a:gd name="connsiteY5" fmla="*/ 2132799 h 2404964"/>
              <a:gd name="connsiteX6" fmla="*/ 498944 w 2540079"/>
              <a:gd name="connsiteY6" fmla="*/ 2030737 h 2404964"/>
              <a:gd name="connsiteX7" fmla="*/ 487605 w 2540079"/>
              <a:gd name="connsiteY7" fmla="*/ 1928675 h 2404964"/>
              <a:gd name="connsiteX8" fmla="*/ 476265 w 2540079"/>
              <a:gd name="connsiteY8" fmla="*/ 1815273 h 2404964"/>
              <a:gd name="connsiteX9" fmla="*/ 464925 w 2540079"/>
              <a:gd name="connsiteY9" fmla="*/ 1724551 h 2404964"/>
              <a:gd name="connsiteX10" fmla="*/ 453586 w 2540079"/>
              <a:gd name="connsiteY10" fmla="*/ 1599808 h 2404964"/>
              <a:gd name="connsiteX11" fmla="*/ 430907 w 2540079"/>
              <a:gd name="connsiteY11" fmla="*/ 1520427 h 2404964"/>
              <a:gd name="connsiteX12" fmla="*/ 408227 w 2540079"/>
              <a:gd name="connsiteY12" fmla="*/ 1418365 h 2404964"/>
              <a:gd name="connsiteX13" fmla="*/ 385548 w 2540079"/>
              <a:gd name="connsiteY13" fmla="*/ 1384344 h 2404964"/>
              <a:gd name="connsiteX14" fmla="*/ 351529 w 2540079"/>
              <a:gd name="connsiteY14" fmla="*/ 1293622 h 2404964"/>
              <a:gd name="connsiteX15" fmla="*/ 340189 w 2540079"/>
              <a:gd name="connsiteY15" fmla="*/ 1259602 h 2404964"/>
              <a:gd name="connsiteX16" fmla="*/ 328850 w 2540079"/>
              <a:gd name="connsiteY16" fmla="*/ 1214241 h 2404964"/>
              <a:gd name="connsiteX17" fmla="*/ 283491 w 2540079"/>
              <a:gd name="connsiteY17" fmla="*/ 1123519 h 2404964"/>
              <a:gd name="connsiteX18" fmla="*/ 260812 w 2540079"/>
              <a:gd name="connsiteY18" fmla="*/ 1100838 h 2404964"/>
              <a:gd name="connsiteX19" fmla="*/ 215453 w 2540079"/>
              <a:gd name="connsiteY19" fmla="*/ 1010117 h 2404964"/>
              <a:gd name="connsiteX20" fmla="*/ 192774 w 2540079"/>
              <a:gd name="connsiteY20" fmla="*/ 976096 h 2404964"/>
              <a:gd name="connsiteX21" fmla="*/ 158755 w 2540079"/>
              <a:gd name="connsiteY21" fmla="*/ 919395 h 2404964"/>
              <a:gd name="connsiteX22" fmla="*/ 124736 w 2540079"/>
              <a:gd name="connsiteY22" fmla="*/ 862694 h 2404964"/>
              <a:gd name="connsiteX23" fmla="*/ 113397 w 2540079"/>
              <a:gd name="connsiteY23" fmla="*/ 828673 h 2404964"/>
              <a:gd name="connsiteX24" fmla="*/ 90717 w 2540079"/>
              <a:gd name="connsiteY24" fmla="*/ 805993 h 2404964"/>
              <a:gd name="connsiteX25" fmla="*/ 79378 w 2540079"/>
              <a:gd name="connsiteY25" fmla="*/ 760632 h 2404964"/>
              <a:gd name="connsiteX26" fmla="*/ 45359 w 2540079"/>
              <a:gd name="connsiteY26" fmla="*/ 658570 h 2404964"/>
              <a:gd name="connsiteX27" fmla="*/ 34019 w 2540079"/>
              <a:gd name="connsiteY27" fmla="*/ 624549 h 2404964"/>
              <a:gd name="connsiteX28" fmla="*/ 22680 w 2540079"/>
              <a:gd name="connsiteY28" fmla="*/ 590528 h 2404964"/>
              <a:gd name="connsiteX29" fmla="*/ 0 w 2540079"/>
              <a:gd name="connsiteY29" fmla="*/ 567848 h 2404964"/>
              <a:gd name="connsiteX30" fmla="*/ 11340 w 2540079"/>
              <a:gd name="connsiteY30" fmla="*/ 499807 h 2404964"/>
              <a:gd name="connsiteX31" fmla="*/ 113397 w 2540079"/>
              <a:gd name="connsiteY31" fmla="*/ 420425 h 2404964"/>
              <a:gd name="connsiteX32" fmla="*/ 158755 w 2540079"/>
              <a:gd name="connsiteY32" fmla="*/ 386404 h 2404964"/>
              <a:gd name="connsiteX33" fmla="*/ 249472 w 2540079"/>
              <a:gd name="connsiteY33" fmla="*/ 363724 h 2404964"/>
              <a:gd name="connsiteX34" fmla="*/ 362869 w 2540079"/>
              <a:gd name="connsiteY34" fmla="*/ 341044 h 2404964"/>
              <a:gd name="connsiteX35" fmla="*/ 419567 w 2540079"/>
              <a:gd name="connsiteY35" fmla="*/ 329703 h 2404964"/>
              <a:gd name="connsiteX36" fmla="*/ 725737 w 2540079"/>
              <a:gd name="connsiteY36" fmla="*/ 318363 h 2404964"/>
              <a:gd name="connsiteX37" fmla="*/ 941190 w 2540079"/>
              <a:gd name="connsiteY37" fmla="*/ 295683 h 2404964"/>
              <a:gd name="connsiteX38" fmla="*/ 1099945 w 2540079"/>
              <a:gd name="connsiteY38" fmla="*/ 261662 h 2404964"/>
              <a:gd name="connsiteX39" fmla="*/ 1156643 w 2540079"/>
              <a:gd name="connsiteY39" fmla="*/ 250322 h 2404964"/>
              <a:gd name="connsiteX40" fmla="*/ 1202002 w 2540079"/>
              <a:gd name="connsiteY40" fmla="*/ 227641 h 2404964"/>
              <a:gd name="connsiteX41" fmla="*/ 1326738 w 2540079"/>
              <a:gd name="connsiteY41" fmla="*/ 193621 h 2404964"/>
              <a:gd name="connsiteX42" fmla="*/ 1406115 w 2540079"/>
              <a:gd name="connsiteY42" fmla="*/ 159600 h 2404964"/>
              <a:gd name="connsiteX43" fmla="*/ 1530851 w 2540079"/>
              <a:gd name="connsiteY43" fmla="*/ 136920 h 2404964"/>
              <a:gd name="connsiteX44" fmla="*/ 1621568 w 2540079"/>
              <a:gd name="connsiteY44" fmla="*/ 114239 h 2404964"/>
              <a:gd name="connsiteX45" fmla="*/ 1666927 w 2540079"/>
              <a:gd name="connsiteY45" fmla="*/ 102899 h 2404964"/>
              <a:gd name="connsiteX46" fmla="*/ 1757644 w 2540079"/>
              <a:gd name="connsiteY46" fmla="*/ 91559 h 2404964"/>
              <a:gd name="connsiteX47" fmla="*/ 1803003 w 2540079"/>
              <a:gd name="connsiteY47" fmla="*/ 80218 h 2404964"/>
              <a:gd name="connsiteX48" fmla="*/ 2109173 w 2540079"/>
              <a:gd name="connsiteY48" fmla="*/ 57538 h 2404964"/>
              <a:gd name="connsiteX49" fmla="*/ 2256588 w 2540079"/>
              <a:gd name="connsiteY49" fmla="*/ 34857 h 2404964"/>
              <a:gd name="connsiteX50" fmla="*/ 2324626 w 2540079"/>
              <a:gd name="connsiteY50" fmla="*/ 23517 h 2404964"/>
              <a:gd name="connsiteX51" fmla="*/ 2460702 w 2540079"/>
              <a:gd name="connsiteY51" fmla="*/ 837 h 2404964"/>
              <a:gd name="connsiteX52" fmla="*/ 2540079 w 2540079"/>
              <a:gd name="connsiteY52" fmla="*/ 837 h 24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540079" h="2404964">
                <a:moveTo>
                  <a:pt x="646360" y="2404964"/>
                </a:moveTo>
                <a:cubicBezTo>
                  <a:pt x="638564" y="2365982"/>
                  <a:pt x="634358" y="2340276"/>
                  <a:pt x="623680" y="2302902"/>
                </a:cubicBezTo>
                <a:cubicBezTo>
                  <a:pt x="620396" y="2291408"/>
                  <a:pt x="617687" y="2279573"/>
                  <a:pt x="612341" y="2268881"/>
                </a:cubicBezTo>
                <a:cubicBezTo>
                  <a:pt x="602484" y="2249167"/>
                  <a:pt x="589026" y="2231448"/>
                  <a:pt x="578322" y="2212180"/>
                </a:cubicBezTo>
                <a:cubicBezTo>
                  <a:pt x="570113" y="2197402"/>
                  <a:pt x="564030" y="2181497"/>
                  <a:pt x="555643" y="2166819"/>
                </a:cubicBezTo>
                <a:cubicBezTo>
                  <a:pt x="548881" y="2154986"/>
                  <a:pt x="539058" y="2144989"/>
                  <a:pt x="532963" y="2132799"/>
                </a:cubicBezTo>
                <a:cubicBezTo>
                  <a:pt x="511614" y="2090099"/>
                  <a:pt x="509771" y="2074046"/>
                  <a:pt x="498944" y="2030737"/>
                </a:cubicBezTo>
                <a:cubicBezTo>
                  <a:pt x="495164" y="1996716"/>
                  <a:pt x="491188" y="1962717"/>
                  <a:pt x="487605" y="1928675"/>
                </a:cubicBezTo>
                <a:cubicBezTo>
                  <a:pt x="483628" y="1890895"/>
                  <a:pt x="480460" y="1853030"/>
                  <a:pt x="476265" y="1815273"/>
                </a:cubicBezTo>
                <a:cubicBezTo>
                  <a:pt x="472900" y="1784983"/>
                  <a:pt x="468115" y="1754860"/>
                  <a:pt x="464925" y="1724551"/>
                </a:cubicBezTo>
                <a:cubicBezTo>
                  <a:pt x="460554" y="1683028"/>
                  <a:pt x="459104" y="1641194"/>
                  <a:pt x="453586" y="1599808"/>
                </a:cubicBezTo>
                <a:cubicBezTo>
                  <a:pt x="447527" y="1554364"/>
                  <a:pt x="440900" y="1560403"/>
                  <a:pt x="430907" y="1520427"/>
                </a:cubicBezTo>
                <a:cubicBezTo>
                  <a:pt x="427678" y="1507509"/>
                  <a:pt x="415212" y="1434663"/>
                  <a:pt x="408227" y="1418365"/>
                </a:cubicBezTo>
                <a:cubicBezTo>
                  <a:pt x="402858" y="1405838"/>
                  <a:pt x="393108" y="1395684"/>
                  <a:pt x="385548" y="1384344"/>
                </a:cubicBezTo>
                <a:cubicBezTo>
                  <a:pt x="364642" y="1300716"/>
                  <a:pt x="387107" y="1376641"/>
                  <a:pt x="351529" y="1293622"/>
                </a:cubicBezTo>
                <a:cubicBezTo>
                  <a:pt x="346820" y="1282635"/>
                  <a:pt x="343473" y="1271096"/>
                  <a:pt x="340189" y="1259602"/>
                </a:cubicBezTo>
                <a:cubicBezTo>
                  <a:pt x="335908" y="1244616"/>
                  <a:pt x="334844" y="1228628"/>
                  <a:pt x="328850" y="1214241"/>
                </a:cubicBezTo>
                <a:cubicBezTo>
                  <a:pt x="315847" y="1183032"/>
                  <a:pt x="307397" y="1147427"/>
                  <a:pt x="283491" y="1123519"/>
                </a:cubicBezTo>
                <a:cubicBezTo>
                  <a:pt x="275931" y="1115959"/>
                  <a:pt x="266313" y="1110006"/>
                  <a:pt x="260812" y="1100838"/>
                </a:cubicBezTo>
                <a:cubicBezTo>
                  <a:pt x="243418" y="1071846"/>
                  <a:pt x="234206" y="1038249"/>
                  <a:pt x="215453" y="1010117"/>
                </a:cubicBezTo>
                <a:lnTo>
                  <a:pt x="192774" y="976096"/>
                </a:lnTo>
                <a:cubicBezTo>
                  <a:pt x="160652" y="879719"/>
                  <a:pt x="205452" y="997228"/>
                  <a:pt x="158755" y="919395"/>
                </a:cubicBezTo>
                <a:cubicBezTo>
                  <a:pt x="114594" y="845789"/>
                  <a:pt x="182202" y="920160"/>
                  <a:pt x="124736" y="862694"/>
                </a:cubicBezTo>
                <a:cubicBezTo>
                  <a:pt x="120956" y="851354"/>
                  <a:pt x="119547" y="838923"/>
                  <a:pt x="113397" y="828673"/>
                </a:cubicBezTo>
                <a:cubicBezTo>
                  <a:pt x="107896" y="819505"/>
                  <a:pt x="95498" y="815556"/>
                  <a:pt x="90717" y="805993"/>
                </a:cubicBezTo>
                <a:cubicBezTo>
                  <a:pt x="83747" y="792053"/>
                  <a:pt x="83856" y="775560"/>
                  <a:pt x="79378" y="760632"/>
                </a:cubicBezTo>
                <a:cubicBezTo>
                  <a:pt x="79359" y="760569"/>
                  <a:pt x="51040" y="675612"/>
                  <a:pt x="45359" y="658570"/>
                </a:cubicBezTo>
                <a:lnTo>
                  <a:pt x="34019" y="624549"/>
                </a:lnTo>
                <a:cubicBezTo>
                  <a:pt x="30239" y="613209"/>
                  <a:pt x="31132" y="598980"/>
                  <a:pt x="22680" y="590528"/>
                </a:cubicBezTo>
                <a:lnTo>
                  <a:pt x="0" y="567848"/>
                </a:lnTo>
                <a:cubicBezTo>
                  <a:pt x="3780" y="545168"/>
                  <a:pt x="2002" y="520819"/>
                  <a:pt x="11340" y="499807"/>
                </a:cubicBezTo>
                <a:cubicBezTo>
                  <a:pt x="22883" y="473835"/>
                  <a:pt x="102976" y="428242"/>
                  <a:pt x="113397" y="420425"/>
                </a:cubicBezTo>
                <a:cubicBezTo>
                  <a:pt x="128516" y="409085"/>
                  <a:pt x="141309" y="393673"/>
                  <a:pt x="158755" y="386404"/>
                </a:cubicBezTo>
                <a:cubicBezTo>
                  <a:pt x="187527" y="374415"/>
                  <a:pt x="219233" y="371284"/>
                  <a:pt x="249472" y="363724"/>
                </a:cubicBezTo>
                <a:cubicBezTo>
                  <a:pt x="329708" y="343664"/>
                  <a:pt x="260912" y="359583"/>
                  <a:pt x="362869" y="341044"/>
                </a:cubicBezTo>
                <a:cubicBezTo>
                  <a:pt x="381832" y="337596"/>
                  <a:pt x="400331" y="330905"/>
                  <a:pt x="419567" y="329703"/>
                </a:cubicBezTo>
                <a:cubicBezTo>
                  <a:pt x="521495" y="323332"/>
                  <a:pt x="623680" y="322143"/>
                  <a:pt x="725737" y="318363"/>
                </a:cubicBezTo>
                <a:cubicBezTo>
                  <a:pt x="781246" y="313317"/>
                  <a:pt x="881728" y="305594"/>
                  <a:pt x="941190" y="295683"/>
                </a:cubicBezTo>
                <a:cubicBezTo>
                  <a:pt x="1095005" y="270046"/>
                  <a:pt x="1007028" y="282311"/>
                  <a:pt x="1099945" y="261662"/>
                </a:cubicBezTo>
                <a:cubicBezTo>
                  <a:pt x="1118760" y="257481"/>
                  <a:pt x="1137744" y="254102"/>
                  <a:pt x="1156643" y="250322"/>
                </a:cubicBezTo>
                <a:cubicBezTo>
                  <a:pt x="1171763" y="242762"/>
                  <a:pt x="1185965" y="232987"/>
                  <a:pt x="1202002" y="227641"/>
                </a:cubicBezTo>
                <a:cubicBezTo>
                  <a:pt x="1228006" y="218973"/>
                  <a:pt x="1292412" y="208333"/>
                  <a:pt x="1326738" y="193621"/>
                </a:cubicBezTo>
                <a:cubicBezTo>
                  <a:pt x="1372176" y="174146"/>
                  <a:pt x="1363562" y="170238"/>
                  <a:pt x="1406115" y="159600"/>
                </a:cubicBezTo>
                <a:cubicBezTo>
                  <a:pt x="1471721" y="143198"/>
                  <a:pt x="1460072" y="152088"/>
                  <a:pt x="1530851" y="136920"/>
                </a:cubicBezTo>
                <a:cubicBezTo>
                  <a:pt x="1561329" y="130389"/>
                  <a:pt x="1591329" y="121799"/>
                  <a:pt x="1621568" y="114239"/>
                </a:cubicBezTo>
                <a:cubicBezTo>
                  <a:pt x="1636688" y="110459"/>
                  <a:pt x="1651462" y="104832"/>
                  <a:pt x="1666927" y="102899"/>
                </a:cubicBezTo>
                <a:lnTo>
                  <a:pt x="1757644" y="91559"/>
                </a:lnTo>
                <a:cubicBezTo>
                  <a:pt x="1772764" y="87779"/>
                  <a:pt x="1787490" y="81719"/>
                  <a:pt x="1803003" y="80218"/>
                </a:cubicBezTo>
                <a:cubicBezTo>
                  <a:pt x="1904863" y="70360"/>
                  <a:pt x="2109173" y="57538"/>
                  <a:pt x="2109173" y="57538"/>
                </a:cubicBezTo>
                <a:cubicBezTo>
                  <a:pt x="2278887" y="29252"/>
                  <a:pt x="2066902" y="64042"/>
                  <a:pt x="2256588" y="34857"/>
                </a:cubicBezTo>
                <a:cubicBezTo>
                  <a:pt x="2279313" y="31361"/>
                  <a:pt x="2302005" y="27630"/>
                  <a:pt x="2324626" y="23517"/>
                </a:cubicBezTo>
                <a:cubicBezTo>
                  <a:pt x="2375249" y="14312"/>
                  <a:pt x="2407014" y="4672"/>
                  <a:pt x="2460702" y="837"/>
                </a:cubicBezTo>
                <a:cubicBezTo>
                  <a:pt x="2487094" y="-1048"/>
                  <a:pt x="2513620" y="837"/>
                  <a:pt x="2540079" y="837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674042" y="1814436"/>
            <a:ext cx="102087" cy="260825"/>
          </a:xfrm>
          <a:custGeom>
            <a:avLst/>
            <a:gdLst>
              <a:gd name="connsiteX0" fmla="*/ 0 w 102087"/>
              <a:gd name="connsiteY0" fmla="*/ 0 h 260825"/>
              <a:gd name="connsiteX1" fmla="*/ 45359 w 102087"/>
              <a:gd name="connsiteY1" fmla="*/ 56701 h 260825"/>
              <a:gd name="connsiteX2" fmla="*/ 56699 w 102087"/>
              <a:gd name="connsiteY2" fmla="*/ 90722 h 260825"/>
              <a:gd name="connsiteX3" fmla="*/ 68038 w 102087"/>
              <a:gd name="connsiteY3" fmla="*/ 136082 h 260825"/>
              <a:gd name="connsiteX4" fmla="*/ 79378 w 102087"/>
              <a:gd name="connsiteY4" fmla="*/ 170103 h 260825"/>
              <a:gd name="connsiteX5" fmla="*/ 90718 w 102087"/>
              <a:gd name="connsiteY5" fmla="*/ 215464 h 260825"/>
              <a:gd name="connsiteX6" fmla="*/ 102057 w 102087"/>
              <a:gd name="connsiteY6" fmla="*/ 260825 h 26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087" h="260825">
                <a:moveTo>
                  <a:pt x="0" y="0"/>
                </a:moveTo>
                <a:cubicBezTo>
                  <a:pt x="15120" y="18900"/>
                  <a:pt x="32531" y="36176"/>
                  <a:pt x="45359" y="56701"/>
                </a:cubicBezTo>
                <a:cubicBezTo>
                  <a:pt x="51694" y="66838"/>
                  <a:pt x="53415" y="79228"/>
                  <a:pt x="56699" y="90722"/>
                </a:cubicBezTo>
                <a:cubicBezTo>
                  <a:pt x="60980" y="105708"/>
                  <a:pt x="63757" y="121096"/>
                  <a:pt x="68038" y="136082"/>
                </a:cubicBezTo>
                <a:cubicBezTo>
                  <a:pt x="71322" y="147576"/>
                  <a:pt x="76094" y="158609"/>
                  <a:pt x="79378" y="170103"/>
                </a:cubicBezTo>
                <a:cubicBezTo>
                  <a:pt x="83660" y="185089"/>
                  <a:pt x="86437" y="200478"/>
                  <a:pt x="90718" y="215464"/>
                </a:cubicBezTo>
                <a:cubicBezTo>
                  <a:pt x="103252" y="259337"/>
                  <a:pt x="102057" y="235550"/>
                  <a:pt x="102057" y="260825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957533" y="2710313"/>
            <a:ext cx="125395" cy="374228"/>
          </a:xfrm>
          <a:custGeom>
            <a:avLst/>
            <a:gdLst>
              <a:gd name="connsiteX0" fmla="*/ 0 w 125395"/>
              <a:gd name="connsiteY0" fmla="*/ 0 h 374228"/>
              <a:gd name="connsiteX1" fmla="*/ 22680 w 125395"/>
              <a:gd name="connsiteY1" fmla="*/ 102062 h 374228"/>
              <a:gd name="connsiteX2" fmla="*/ 45359 w 125395"/>
              <a:gd name="connsiteY2" fmla="*/ 136083 h 374228"/>
              <a:gd name="connsiteX3" fmla="*/ 68038 w 125395"/>
              <a:gd name="connsiteY3" fmla="*/ 204124 h 374228"/>
              <a:gd name="connsiteX4" fmla="*/ 79378 w 125395"/>
              <a:gd name="connsiteY4" fmla="*/ 238145 h 374228"/>
              <a:gd name="connsiteX5" fmla="*/ 102057 w 125395"/>
              <a:gd name="connsiteY5" fmla="*/ 272166 h 374228"/>
              <a:gd name="connsiteX6" fmla="*/ 113397 w 125395"/>
              <a:gd name="connsiteY6" fmla="*/ 317527 h 374228"/>
              <a:gd name="connsiteX7" fmla="*/ 124736 w 125395"/>
              <a:gd name="connsiteY7" fmla="*/ 351547 h 374228"/>
              <a:gd name="connsiteX8" fmla="*/ 124736 w 125395"/>
              <a:gd name="connsiteY8" fmla="*/ 374228 h 3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395" h="374228">
                <a:moveTo>
                  <a:pt x="0" y="0"/>
                </a:moveTo>
                <a:cubicBezTo>
                  <a:pt x="4356" y="26137"/>
                  <a:pt x="8721" y="74143"/>
                  <a:pt x="22680" y="102062"/>
                </a:cubicBezTo>
                <a:cubicBezTo>
                  <a:pt x="28775" y="114252"/>
                  <a:pt x="39824" y="123628"/>
                  <a:pt x="45359" y="136083"/>
                </a:cubicBezTo>
                <a:cubicBezTo>
                  <a:pt x="55068" y="157930"/>
                  <a:pt x="60478" y="181444"/>
                  <a:pt x="68038" y="204124"/>
                </a:cubicBezTo>
                <a:cubicBezTo>
                  <a:pt x="71818" y="215464"/>
                  <a:pt x="72748" y="228199"/>
                  <a:pt x="79378" y="238145"/>
                </a:cubicBezTo>
                <a:lnTo>
                  <a:pt x="102057" y="272166"/>
                </a:lnTo>
                <a:cubicBezTo>
                  <a:pt x="105837" y="287286"/>
                  <a:pt x="109116" y="302541"/>
                  <a:pt x="113397" y="317527"/>
                </a:cubicBezTo>
                <a:cubicBezTo>
                  <a:pt x="116681" y="329020"/>
                  <a:pt x="122392" y="339826"/>
                  <a:pt x="124736" y="351547"/>
                </a:cubicBezTo>
                <a:cubicBezTo>
                  <a:pt x="126219" y="358961"/>
                  <a:pt x="124736" y="366668"/>
                  <a:pt x="124736" y="374228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1111064" y="2336086"/>
            <a:ext cx="737297" cy="1950518"/>
          </a:xfrm>
          <a:custGeom>
            <a:avLst/>
            <a:gdLst>
              <a:gd name="connsiteX0" fmla="*/ 22900 w 737297"/>
              <a:gd name="connsiteY0" fmla="*/ 0 h 1950518"/>
              <a:gd name="connsiteX1" fmla="*/ 220 w 737297"/>
              <a:gd name="connsiteY1" fmla="*/ 56701 h 1950518"/>
              <a:gd name="connsiteX2" fmla="*/ 34239 w 737297"/>
              <a:gd name="connsiteY2" fmla="*/ 124742 h 1950518"/>
              <a:gd name="connsiteX3" fmla="*/ 56919 w 737297"/>
              <a:gd name="connsiteY3" fmla="*/ 192784 h 1950518"/>
              <a:gd name="connsiteX4" fmla="*/ 68258 w 737297"/>
              <a:gd name="connsiteY4" fmla="*/ 226804 h 1950518"/>
              <a:gd name="connsiteX5" fmla="*/ 79598 w 737297"/>
              <a:gd name="connsiteY5" fmla="*/ 260825 h 1950518"/>
              <a:gd name="connsiteX6" fmla="*/ 90938 w 737297"/>
              <a:gd name="connsiteY6" fmla="*/ 442269 h 1950518"/>
              <a:gd name="connsiteX7" fmla="*/ 113617 w 737297"/>
              <a:gd name="connsiteY7" fmla="*/ 476289 h 1950518"/>
              <a:gd name="connsiteX8" fmla="*/ 181655 w 737297"/>
              <a:gd name="connsiteY8" fmla="*/ 544331 h 1950518"/>
              <a:gd name="connsiteX9" fmla="*/ 261032 w 737297"/>
              <a:gd name="connsiteY9" fmla="*/ 646393 h 1950518"/>
              <a:gd name="connsiteX10" fmla="*/ 295051 w 737297"/>
              <a:gd name="connsiteY10" fmla="*/ 748455 h 1950518"/>
              <a:gd name="connsiteX11" fmla="*/ 317730 w 737297"/>
              <a:gd name="connsiteY11" fmla="*/ 827836 h 1950518"/>
              <a:gd name="connsiteX12" fmla="*/ 329070 w 737297"/>
              <a:gd name="connsiteY12" fmla="*/ 907218 h 1950518"/>
              <a:gd name="connsiteX13" fmla="*/ 363089 w 737297"/>
              <a:gd name="connsiteY13" fmla="*/ 1009280 h 1950518"/>
              <a:gd name="connsiteX14" fmla="*/ 385768 w 737297"/>
              <a:gd name="connsiteY14" fmla="*/ 1077321 h 1950518"/>
              <a:gd name="connsiteX15" fmla="*/ 408447 w 737297"/>
              <a:gd name="connsiteY15" fmla="*/ 1111342 h 1950518"/>
              <a:gd name="connsiteX16" fmla="*/ 431127 w 737297"/>
              <a:gd name="connsiteY16" fmla="*/ 1179383 h 1950518"/>
              <a:gd name="connsiteX17" fmla="*/ 442466 w 737297"/>
              <a:gd name="connsiteY17" fmla="*/ 1224744 h 1950518"/>
              <a:gd name="connsiteX18" fmla="*/ 465146 w 737297"/>
              <a:gd name="connsiteY18" fmla="*/ 1258765 h 1950518"/>
              <a:gd name="connsiteX19" fmla="*/ 476485 w 737297"/>
              <a:gd name="connsiteY19" fmla="*/ 1326806 h 1950518"/>
              <a:gd name="connsiteX20" fmla="*/ 487825 w 737297"/>
              <a:gd name="connsiteY20" fmla="*/ 1383507 h 1950518"/>
              <a:gd name="connsiteX21" fmla="*/ 510504 w 737297"/>
              <a:gd name="connsiteY21" fmla="*/ 1530930 h 1950518"/>
              <a:gd name="connsiteX22" fmla="*/ 521844 w 737297"/>
              <a:gd name="connsiteY22" fmla="*/ 1576291 h 1950518"/>
              <a:gd name="connsiteX23" fmla="*/ 533183 w 737297"/>
              <a:gd name="connsiteY23" fmla="*/ 1610312 h 1950518"/>
              <a:gd name="connsiteX24" fmla="*/ 544523 w 737297"/>
              <a:gd name="connsiteY24" fmla="*/ 1667013 h 1950518"/>
              <a:gd name="connsiteX25" fmla="*/ 555863 w 737297"/>
              <a:gd name="connsiteY25" fmla="*/ 1701033 h 1950518"/>
              <a:gd name="connsiteX26" fmla="*/ 578542 w 737297"/>
              <a:gd name="connsiteY26" fmla="*/ 1791755 h 1950518"/>
              <a:gd name="connsiteX27" fmla="*/ 589882 w 737297"/>
              <a:gd name="connsiteY27" fmla="*/ 1825776 h 1950518"/>
              <a:gd name="connsiteX28" fmla="*/ 612561 w 737297"/>
              <a:gd name="connsiteY28" fmla="*/ 1859797 h 1950518"/>
              <a:gd name="connsiteX29" fmla="*/ 623901 w 737297"/>
              <a:gd name="connsiteY29" fmla="*/ 1893817 h 1950518"/>
              <a:gd name="connsiteX30" fmla="*/ 714618 w 737297"/>
              <a:gd name="connsiteY30" fmla="*/ 1939178 h 1950518"/>
              <a:gd name="connsiteX31" fmla="*/ 737297 w 737297"/>
              <a:gd name="connsiteY31" fmla="*/ 1950518 h 195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7297" h="1950518">
                <a:moveTo>
                  <a:pt x="22900" y="0"/>
                </a:moveTo>
                <a:cubicBezTo>
                  <a:pt x="15340" y="18900"/>
                  <a:pt x="2745" y="36502"/>
                  <a:pt x="220" y="56701"/>
                </a:cubicBezTo>
                <a:cubicBezTo>
                  <a:pt x="-2806" y="80910"/>
                  <a:pt x="26222" y="106704"/>
                  <a:pt x="34239" y="124742"/>
                </a:cubicBezTo>
                <a:cubicBezTo>
                  <a:pt x="43948" y="146589"/>
                  <a:pt x="49359" y="170103"/>
                  <a:pt x="56919" y="192784"/>
                </a:cubicBezTo>
                <a:lnTo>
                  <a:pt x="68258" y="226804"/>
                </a:lnTo>
                <a:lnTo>
                  <a:pt x="79598" y="260825"/>
                </a:lnTo>
                <a:cubicBezTo>
                  <a:pt x="83378" y="321306"/>
                  <a:pt x="81487" y="382411"/>
                  <a:pt x="90938" y="442269"/>
                </a:cubicBezTo>
                <a:cubicBezTo>
                  <a:pt x="93063" y="455731"/>
                  <a:pt x="104563" y="466102"/>
                  <a:pt x="113617" y="476289"/>
                </a:cubicBezTo>
                <a:cubicBezTo>
                  <a:pt x="134925" y="500262"/>
                  <a:pt x="163864" y="517643"/>
                  <a:pt x="181655" y="544331"/>
                </a:cubicBezTo>
                <a:cubicBezTo>
                  <a:pt x="235908" y="625716"/>
                  <a:pt x="207739" y="593097"/>
                  <a:pt x="261032" y="646393"/>
                </a:cubicBezTo>
                <a:lnTo>
                  <a:pt x="295051" y="748455"/>
                </a:lnTo>
                <a:cubicBezTo>
                  <a:pt x="304769" y="777610"/>
                  <a:pt x="312033" y="796500"/>
                  <a:pt x="317730" y="827836"/>
                </a:cubicBezTo>
                <a:cubicBezTo>
                  <a:pt x="322511" y="854134"/>
                  <a:pt x="323060" y="881173"/>
                  <a:pt x="329070" y="907218"/>
                </a:cubicBezTo>
                <a:cubicBezTo>
                  <a:pt x="329073" y="907230"/>
                  <a:pt x="357417" y="992264"/>
                  <a:pt x="363089" y="1009280"/>
                </a:cubicBezTo>
                <a:cubicBezTo>
                  <a:pt x="363091" y="1009285"/>
                  <a:pt x="385764" y="1077316"/>
                  <a:pt x="385768" y="1077321"/>
                </a:cubicBezTo>
                <a:cubicBezTo>
                  <a:pt x="393328" y="1088661"/>
                  <a:pt x="402912" y="1098888"/>
                  <a:pt x="408447" y="1111342"/>
                </a:cubicBezTo>
                <a:cubicBezTo>
                  <a:pt x="418156" y="1133189"/>
                  <a:pt x="425329" y="1156190"/>
                  <a:pt x="431127" y="1179383"/>
                </a:cubicBezTo>
                <a:cubicBezTo>
                  <a:pt x="434907" y="1194503"/>
                  <a:pt x="436327" y="1210418"/>
                  <a:pt x="442466" y="1224744"/>
                </a:cubicBezTo>
                <a:cubicBezTo>
                  <a:pt x="447835" y="1237271"/>
                  <a:pt x="457586" y="1247425"/>
                  <a:pt x="465146" y="1258765"/>
                </a:cubicBezTo>
                <a:cubicBezTo>
                  <a:pt x="468926" y="1281445"/>
                  <a:pt x="472372" y="1304184"/>
                  <a:pt x="476485" y="1326806"/>
                </a:cubicBezTo>
                <a:cubicBezTo>
                  <a:pt x="479933" y="1345770"/>
                  <a:pt x="484894" y="1364456"/>
                  <a:pt x="487825" y="1383507"/>
                </a:cubicBezTo>
                <a:cubicBezTo>
                  <a:pt x="505009" y="1495211"/>
                  <a:pt x="491002" y="1443171"/>
                  <a:pt x="510504" y="1530930"/>
                </a:cubicBezTo>
                <a:cubicBezTo>
                  <a:pt x="513885" y="1546145"/>
                  <a:pt x="517563" y="1561305"/>
                  <a:pt x="521844" y="1576291"/>
                </a:cubicBezTo>
                <a:cubicBezTo>
                  <a:pt x="525128" y="1587785"/>
                  <a:pt x="530284" y="1598715"/>
                  <a:pt x="533183" y="1610312"/>
                </a:cubicBezTo>
                <a:cubicBezTo>
                  <a:pt x="537857" y="1629011"/>
                  <a:pt x="539848" y="1648314"/>
                  <a:pt x="544523" y="1667013"/>
                </a:cubicBezTo>
                <a:cubicBezTo>
                  <a:pt x="547422" y="1678610"/>
                  <a:pt x="552718" y="1689501"/>
                  <a:pt x="555863" y="1701033"/>
                </a:cubicBezTo>
                <a:cubicBezTo>
                  <a:pt x="564064" y="1731106"/>
                  <a:pt x="568685" y="1762183"/>
                  <a:pt x="578542" y="1791755"/>
                </a:cubicBezTo>
                <a:cubicBezTo>
                  <a:pt x="582322" y="1803095"/>
                  <a:pt x="584536" y="1815084"/>
                  <a:pt x="589882" y="1825776"/>
                </a:cubicBezTo>
                <a:cubicBezTo>
                  <a:pt x="595977" y="1837966"/>
                  <a:pt x="606466" y="1847607"/>
                  <a:pt x="612561" y="1859797"/>
                </a:cubicBezTo>
                <a:cubicBezTo>
                  <a:pt x="617907" y="1870489"/>
                  <a:pt x="617751" y="1883567"/>
                  <a:pt x="623901" y="1893817"/>
                </a:cubicBezTo>
                <a:cubicBezTo>
                  <a:pt x="645861" y="1930419"/>
                  <a:pt x="675840" y="1919788"/>
                  <a:pt x="714618" y="1939178"/>
                </a:cubicBezTo>
                <a:lnTo>
                  <a:pt x="737297" y="1950518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304058" y="1892274"/>
            <a:ext cx="2800891" cy="2144845"/>
          </a:xfrm>
          <a:custGeom>
            <a:avLst/>
            <a:gdLst>
              <a:gd name="connsiteX0" fmla="*/ 2369984 w 2800891"/>
              <a:gd name="connsiteY0" fmla="*/ 251028 h 2144845"/>
              <a:gd name="connsiteX1" fmla="*/ 2335966 w 2800891"/>
              <a:gd name="connsiteY1" fmla="*/ 58244 h 2144845"/>
              <a:gd name="connsiteX2" fmla="*/ 2301947 w 2800891"/>
              <a:gd name="connsiteY2" fmla="*/ 46904 h 2144845"/>
              <a:gd name="connsiteX3" fmla="*/ 2177211 w 2800891"/>
              <a:gd name="connsiteY3" fmla="*/ 12884 h 2144845"/>
              <a:gd name="connsiteX4" fmla="*/ 2109173 w 2800891"/>
              <a:gd name="connsiteY4" fmla="*/ 46904 h 2144845"/>
              <a:gd name="connsiteX5" fmla="*/ 2041135 w 2800891"/>
              <a:gd name="connsiteY5" fmla="*/ 69585 h 2144845"/>
              <a:gd name="connsiteX6" fmla="*/ 2007116 w 2800891"/>
              <a:gd name="connsiteY6" fmla="*/ 80925 h 2144845"/>
              <a:gd name="connsiteX7" fmla="*/ 1973097 w 2800891"/>
              <a:gd name="connsiteY7" fmla="*/ 92265 h 2144845"/>
              <a:gd name="connsiteX8" fmla="*/ 1700946 w 2800891"/>
              <a:gd name="connsiteY8" fmla="*/ 103605 h 2144845"/>
              <a:gd name="connsiteX9" fmla="*/ 1564870 w 2800891"/>
              <a:gd name="connsiteY9" fmla="*/ 126286 h 2144845"/>
              <a:gd name="connsiteX10" fmla="*/ 1417455 w 2800891"/>
              <a:gd name="connsiteY10" fmla="*/ 160306 h 2144845"/>
              <a:gd name="connsiteX11" fmla="*/ 1338077 w 2800891"/>
              <a:gd name="connsiteY11" fmla="*/ 182987 h 2144845"/>
              <a:gd name="connsiteX12" fmla="*/ 1020568 w 2800891"/>
              <a:gd name="connsiteY12" fmla="*/ 217008 h 2144845"/>
              <a:gd name="connsiteX13" fmla="*/ 907171 w 2800891"/>
              <a:gd name="connsiteY13" fmla="*/ 228348 h 2144845"/>
              <a:gd name="connsiteX14" fmla="*/ 873152 w 2800891"/>
              <a:gd name="connsiteY14" fmla="*/ 239688 h 2144845"/>
              <a:gd name="connsiteX15" fmla="*/ 782435 w 2800891"/>
              <a:gd name="connsiteY15" fmla="*/ 262368 h 2144845"/>
              <a:gd name="connsiteX16" fmla="*/ 714397 w 2800891"/>
              <a:gd name="connsiteY16" fmla="*/ 285049 h 2144845"/>
              <a:gd name="connsiteX17" fmla="*/ 680379 w 2800891"/>
              <a:gd name="connsiteY17" fmla="*/ 296389 h 2144845"/>
              <a:gd name="connsiteX18" fmla="*/ 635020 w 2800891"/>
              <a:gd name="connsiteY18" fmla="*/ 319070 h 2144845"/>
              <a:gd name="connsiteX19" fmla="*/ 510284 w 2800891"/>
              <a:gd name="connsiteY19" fmla="*/ 341750 h 2144845"/>
              <a:gd name="connsiteX20" fmla="*/ 136076 w 2800891"/>
              <a:gd name="connsiteY20" fmla="*/ 364430 h 2144845"/>
              <a:gd name="connsiteX21" fmla="*/ 56698 w 2800891"/>
              <a:gd name="connsiteY21" fmla="*/ 387111 h 2144845"/>
              <a:gd name="connsiteX22" fmla="*/ 34019 w 2800891"/>
              <a:gd name="connsiteY22" fmla="*/ 421132 h 2144845"/>
              <a:gd name="connsiteX23" fmla="*/ 0 w 2800891"/>
              <a:gd name="connsiteY23" fmla="*/ 443812 h 2144845"/>
              <a:gd name="connsiteX24" fmla="*/ 34019 w 2800891"/>
              <a:gd name="connsiteY24" fmla="*/ 625256 h 2144845"/>
              <a:gd name="connsiteX25" fmla="*/ 68038 w 2800891"/>
              <a:gd name="connsiteY25" fmla="*/ 727318 h 2144845"/>
              <a:gd name="connsiteX26" fmla="*/ 79378 w 2800891"/>
              <a:gd name="connsiteY26" fmla="*/ 761338 h 2144845"/>
              <a:gd name="connsiteX27" fmla="*/ 124736 w 2800891"/>
              <a:gd name="connsiteY27" fmla="*/ 886081 h 2144845"/>
              <a:gd name="connsiteX28" fmla="*/ 147416 w 2800891"/>
              <a:gd name="connsiteY28" fmla="*/ 908761 h 2144845"/>
              <a:gd name="connsiteX29" fmla="*/ 158755 w 2800891"/>
              <a:gd name="connsiteY29" fmla="*/ 942782 h 2144845"/>
              <a:gd name="connsiteX30" fmla="*/ 215453 w 2800891"/>
              <a:gd name="connsiteY30" fmla="*/ 999483 h 2144845"/>
              <a:gd name="connsiteX31" fmla="*/ 249472 w 2800891"/>
              <a:gd name="connsiteY31" fmla="*/ 1067524 h 2144845"/>
              <a:gd name="connsiteX32" fmla="*/ 260812 w 2800891"/>
              <a:gd name="connsiteY32" fmla="*/ 1101545 h 2144845"/>
              <a:gd name="connsiteX33" fmla="*/ 283491 w 2800891"/>
              <a:gd name="connsiteY33" fmla="*/ 1135566 h 2144845"/>
              <a:gd name="connsiteX34" fmla="*/ 306170 w 2800891"/>
              <a:gd name="connsiteY34" fmla="*/ 1203607 h 2144845"/>
              <a:gd name="connsiteX35" fmla="*/ 328850 w 2800891"/>
              <a:gd name="connsiteY35" fmla="*/ 1271648 h 2144845"/>
              <a:gd name="connsiteX36" fmla="*/ 340189 w 2800891"/>
              <a:gd name="connsiteY36" fmla="*/ 1305669 h 2144845"/>
              <a:gd name="connsiteX37" fmla="*/ 362869 w 2800891"/>
              <a:gd name="connsiteY37" fmla="*/ 1328349 h 2144845"/>
              <a:gd name="connsiteX38" fmla="*/ 396888 w 2800891"/>
              <a:gd name="connsiteY38" fmla="*/ 1430411 h 2144845"/>
              <a:gd name="connsiteX39" fmla="*/ 408227 w 2800891"/>
              <a:gd name="connsiteY39" fmla="*/ 1464432 h 2144845"/>
              <a:gd name="connsiteX40" fmla="*/ 419567 w 2800891"/>
              <a:gd name="connsiteY40" fmla="*/ 1634535 h 2144845"/>
              <a:gd name="connsiteX41" fmla="*/ 430907 w 2800891"/>
              <a:gd name="connsiteY41" fmla="*/ 1668556 h 2144845"/>
              <a:gd name="connsiteX42" fmla="*/ 442246 w 2800891"/>
              <a:gd name="connsiteY42" fmla="*/ 1725257 h 2144845"/>
              <a:gd name="connsiteX43" fmla="*/ 453586 w 2800891"/>
              <a:gd name="connsiteY43" fmla="*/ 1793299 h 2144845"/>
              <a:gd name="connsiteX44" fmla="*/ 487605 w 2800891"/>
              <a:gd name="connsiteY44" fmla="*/ 1895361 h 2144845"/>
              <a:gd name="connsiteX45" fmla="*/ 521624 w 2800891"/>
              <a:gd name="connsiteY45" fmla="*/ 1997423 h 2144845"/>
              <a:gd name="connsiteX46" fmla="*/ 532963 w 2800891"/>
              <a:gd name="connsiteY46" fmla="*/ 2031443 h 2144845"/>
              <a:gd name="connsiteX47" fmla="*/ 555643 w 2800891"/>
              <a:gd name="connsiteY47" fmla="*/ 2054124 h 2144845"/>
              <a:gd name="connsiteX48" fmla="*/ 566982 w 2800891"/>
              <a:gd name="connsiteY48" fmla="*/ 2088144 h 2144845"/>
              <a:gd name="connsiteX49" fmla="*/ 601001 w 2800891"/>
              <a:gd name="connsiteY49" fmla="*/ 2099485 h 2144845"/>
              <a:gd name="connsiteX50" fmla="*/ 635020 w 2800891"/>
              <a:gd name="connsiteY50" fmla="*/ 2122165 h 2144845"/>
              <a:gd name="connsiteX51" fmla="*/ 703058 w 2800891"/>
              <a:gd name="connsiteY51" fmla="*/ 2144845 h 2144845"/>
              <a:gd name="connsiteX52" fmla="*/ 975209 w 2800891"/>
              <a:gd name="connsiteY52" fmla="*/ 2133505 h 2144845"/>
              <a:gd name="connsiteX53" fmla="*/ 1054587 w 2800891"/>
              <a:gd name="connsiteY53" fmla="*/ 2110825 h 2144845"/>
              <a:gd name="connsiteX54" fmla="*/ 1145304 w 2800891"/>
              <a:gd name="connsiteY54" fmla="*/ 2065464 h 2144845"/>
              <a:gd name="connsiteX55" fmla="*/ 1179323 w 2800891"/>
              <a:gd name="connsiteY55" fmla="*/ 2054124 h 2144845"/>
              <a:gd name="connsiteX56" fmla="*/ 1236021 w 2800891"/>
              <a:gd name="connsiteY56" fmla="*/ 2042783 h 2144845"/>
              <a:gd name="connsiteX57" fmla="*/ 1304059 w 2800891"/>
              <a:gd name="connsiteY57" fmla="*/ 2031443 h 2144845"/>
              <a:gd name="connsiteX58" fmla="*/ 1383436 w 2800891"/>
              <a:gd name="connsiteY58" fmla="*/ 2008763 h 2144845"/>
              <a:gd name="connsiteX59" fmla="*/ 1428795 w 2800891"/>
              <a:gd name="connsiteY59" fmla="*/ 1997423 h 2144845"/>
              <a:gd name="connsiteX60" fmla="*/ 1496832 w 2800891"/>
              <a:gd name="connsiteY60" fmla="*/ 1974742 h 2144845"/>
              <a:gd name="connsiteX61" fmla="*/ 1542191 w 2800891"/>
              <a:gd name="connsiteY61" fmla="*/ 1963402 h 2144845"/>
              <a:gd name="connsiteX62" fmla="*/ 1576210 w 2800891"/>
              <a:gd name="connsiteY62" fmla="*/ 1952062 h 2144845"/>
              <a:gd name="connsiteX63" fmla="*/ 1655587 w 2800891"/>
              <a:gd name="connsiteY63" fmla="*/ 1940721 h 2144845"/>
              <a:gd name="connsiteX64" fmla="*/ 1723625 w 2800891"/>
              <a:gd name="connsiteY64" fmla="*/ 1918041 h 2144845"/>
              <a:gd name="connsiteX65" fmla="*/ 1768984 w 2800891"/>
              <a:gd name="connsiteY65" fmla="*/ 1906701 h 2144845"/>
              <a:gd name="connsiteX66" fmla="*/ 1837022 w 2800891"/>
              <a:gd name="connsiteY66" fmla="*/ 1884020 h 2144845"/>
              <a:gd name="connsiteX67" fmla="*/ 1871040 w 2800891"/>
              <a:gd name="connsiteY67" fmla="*/ 1872680 h 2144845"/>
              <a:gd name="connsiteX68" fmla="*/ 1950418 w 2800891"/>
              <a:gd name="connsiteY68" fmla="*/ 1850000 h 2144845"/>
              <a:gd name="connsiteX69" fmla="*/ 1995776 w 2800891"/>
              <a:gd name="connsiteY69" fmla="*/ 1838659 h 2144845"/>
              <a:gd name="connsiteX70" fmla="*/ 2063814 w 2800891"/>
              <a:gd name="connsiteY70" fmla="*/ 1815979 h 2144845"/>
              <a:gd name="connsiteX71" fmla="*/ 2097833 w 2800891"/>
              <a:gd name="connsiteY71" fmla="*/ 1804639 h 2144845"/>
              <a:gd name="connsiteX72" fmla="*/ 2131852 w 2800891"/>
              <a:gd name="connsiteY72" fmla="*/ 1793299 h 2144845"/>
              <a:gd name="connsiteX73" fmla="*/ 2222569 w 2800891"/>
              <a:gd name="connsiteY73" fmla="*/ 1770618 h 2144845"/>
              <a:gd name="connsiteX74" fmla="*/ 2267928 w 2800891"/>
              <a:gd name="connsiteY74" fmla="*/ 1759278 h 2144845"/>
              <a:gd name="connsiteX75" fmla="*/ 2335966 w 2800891"/>
              <a:gd name="connsiteY75" fmla="*/ 1736597 h 2144845"/>
              <a:gd name="connsiteX76" fmla="*/ 2426683 w 2800891"/>
              <a:gd name="connsiteY76" fmla="*/ 1713917 h 2144845"/>
              <a:gd name="connsiteX77" fmla="*/ 2460702 w 2800891"/>
              <a:gd name="connsiteY77" fmla="*/ 1702577 h 2144845"/>
              <a:gd name="connsiteX78" fmla="*/ 2506060 w 2800891"/>
              <a:gd name="connsiteY78" fmla="*/ 1691237 h 2144845"/>
              <a:gd name="connsiteX79" fmla="*/ 2574098 w 2800891"/>
              <a:gd name="connsiteY79" fmla="*/ 1668556 h 2144845"/>
              <a:gd name="connsiteX80" fmla="*/ 2608117 w 2800891"/>
              <a:gd name="connsiteY80" fmla="*/ 1657216 h 2144845"/>
              <a:gd name="connsiteX81" fmla="*/ 2676155 w 2800891"/>
              <a:gd name="connsiteY81" fmla="*/ 1634535 h 2144845"/>
              <a:gd name="connsiteX82" fmla="*/ 2766872 w 2800891"/>
              <a:gd name="connsiteY82" fmla="*/ 1566494 h 2144845"/>
              <a:gd name="connsiteX83" fmla="*/ 2789551 w 2800891"/>
              <a:gd name="connsiteY83" fmla="*/ 1532473 h 2144845"/>
              <a:gd name="connsiteX84" fmla="*/ 2800891 w 2800891"/>
              <a:gd name="connsiteY84" fmla="*/ 1498453 h 2144845"/>
              <a:gd name="connsiteX85" fmla="*/ 2789551 w 2800891"/>
              <a:gd name="connsiteY85" fmla="*/ 1396391 h 2144845"/>
              <a:gd name="connsiteX86" fmla="*/ 2744193 w 2800891"/>
              <a:gd name="connsiteY86" fmla="*/ 1294329 h 2144845"/>
              <a:gd name="connsiteX87" fmla="*/ 2721513 w 2800891"/>
              <a:gd name="connsiteY87" fmla="*/ 1271648 h 2144845"/>
              <a:gd name="connsiteX88" fmla="*/ 2710174 w 2800891"/>
              <a:gd name="connsiteY88" fmla="*/ 1237628 h 2144845"/>
              <a:gd name="connsiteX89" fmla="*/ 2687494 w 2800891"/>
              <a:gd name="connsiteY89" fmla="*/ 1214947 h 2144845"/>
              <a:gd name="connsiteX90" fmla="*/ 2676155 w 2800891"/>
              <a:gd name="connsiteY90" fmla="*/ 1158246 h 2144845"/>
              <a:gd name="connsiteX91" fmla="*/ 2653475 w 2800891"/>
              <a:gd name="connsiteY91" fmla="*/ 1090205 h 2144845"/>
              <a:gd name="connsiteX92" fmla="*/ 2642136 w 2800891"/>
              <a:gd name="connsiteY92" fmla="*/ 1044844 h 2144845"/>
              <a:gd name="connsiteX93" fmla="*/ 2619456 w 2800891"/>
              <a:gd name="connsiteY93" fmla="*/ 976802 h 2144845"/>
              <a:gd name="connsiteX94" fmla="*/ 2585438 w 2800891"/>
              <a:gd name="connsiteY94" fmla="*/ 852060 h 2144845"/>
              <a:gd name="connsiteX95" fmla="*/ 2562758 w 2800891"/>
              <a:gd name="connsiteY95" fmla="*/ 829380 h 2144845"/>
              <a:gd name="connsiteX96" fmla="*/ 2551419 w 2800891"/>
              <a:gd name="connsiteY96" fmla="*/ 795359 h 2144845"/>
              <a:gd name="connsiteX97" fmla="*/ 2528739 w 2800891"/>
              <a:gd name="connsiteY97" fmla="*/ 749998 h 214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800891" h="2144845">
                <a:moveTo>
                  <a:pt x="2369984" y="251028"/>
                </a:moveTo>
                <a:cubicBezTo>
                  <a:pt x="2368431" y="229282"/>
                  <a:pt x="2385310" y="97722"/>
                  <a:pt x="2335966" y="58244"/>
                </a:cubicBezTo>
                <a:cubicBezTo>
                  <a:pt x="2326632" y="50777"/>
                  <a:pt x="2313287" y="50684"/>
                  <a:pt x="2301947" y="46904"/>
                </a:cubicBezTo>
                <a:cubicBezTo>
                  <a:pt x="2237689" y="-17357"/>
                  <a:pt x="2277756" y="-1481"/>
                  <a:pt x="2177211" y="12884"/>
                </a:cubicBezTo>
                <a:cubicBezTo>
                  <a:pt x="2053155" y="54237"/>
                  <a:pt x="2241055" y="-11713"/>
                  <a:pt x="2109173" y="46904"/>
                </a:cubicBezTo>
                <a:cubicBezTo>
                  <a:pt x="2087327" y="56614"/>
                  <a:pt x="2063814" y="62025"/>
                  <a:pt x="2041135" y="69585"/>
                </a:cubicBezTo>
                <a:lnTo>
                  <a:pt x="2007116" y="80925"/>
                </a:lnTo>
                <a:cubicBezTo>
                  <a:pt x="1995776" y="84705"/>
                  <a:pt x="1985040" y="91767"/>
                  <a:pt x="1973097" y="92265"/>
                </a:cubicBezTo>
                <a:lnTo>
                  <a:pt x="1700946" y="103605"/>
                </a:lnTo>
                <a:cubicBezTo>
                  <a:pt x="1655587" y="111165"/>
                  <a:pt x="1608495" y="111744"/>
                  <a:pt x="1564870" y="126286"/>
                </a:cubicBezTo>
                <a:cubicBezTo>
                  <a:pt x="1471476" y="157418"/>
                  <a:pt x="1520498" y="145585"/>
                  <a:pt x="1417455" y="160306"/>
                </a:cubicBezTo>
                <a:cubicBezTo>
                  <a:pt x="1388304" y="170024"/>
                  <a:pt x="1369408" y="177290"/>
                  <a:pt x="1338077" y="182987"/>
                </a:cubicBezTo>
                <a:cubicBezTo>
                  <a:pt x="1250692" y="198876"/>
                  <a:pt x="1073711" y="211865"/>
                  <a:pt x="1020568" y="217008"/>
                </a:cubicBezTo>
                <a:lnTo>
                  <a:pt x="907171" y="228348"/>
                </a:lnTo>
                <a:cubicBezTo>
                  <a:pt x="895831" y="232128"/>
                  <a:pt x="884684" y="236543"/>
                  <a:pt x="873152" y="239688"/>
                </a:cubicBezTo>
                <a:cubicBezTo>
                  <a:pt x="843081" y="247890"/>
                  <a:pt x="812005" y="252511"/>
                  <a:pt x="782435" y="262368"/>
                </a:cubicBezTo>
                <a:lnTo>
                  <a:pt x="714397" y="285049"/>
                </a:lnTo>
                <a:cubicBezTo>
                  <a:pt x="703058" y="288829"/>
                  <a:pt x="691070" y="291043"/>
                  <a:pt x="680379" y="296389"/>
                </a:cubicBezTo>
                <a:cubicBezTo>
                  <a:pt x="665259" y="303949"/>
                  <a:pt x="651057" y="313724"/>
                  <a:pt x="635020" y="319070"/>
                </a:cubicBezTo>
                <a:cubicBezTo>
                  <a:pt x="619856" y="324125"/>
                  <a:pt x="520891" y="340118"/>
                  <a:pt x="510284" y="341750"/>
                </a:cubicBezTo>
                <a:cubicBezTo>
                  <a:pt x="350377" y="366352"/>
                  <a:pt x="395681" y="354445"/>
                  <a:pt x="136076" y="364430"/>
                </a:cubicBezTo>
                <a:cubicBezTo>
                  <a:pt x="133115" y="365170"/>
                  <a:pt x="64091" y="381196"/>
                  <a:pt x="56698" y="387111"/>
                </a:cubicBezTo>
                <a:cubicBezTo>
                  <a:pt x="46056" y="395625"/>
                  <a:pt x="43656" y="411495"/>
                  <a:pt x="34019" y="421132"/>
                </a:cubicBezTo>
                <a:cubicBezTo>
                  <a:pt x="24382" y="430769"/>
                  <a:pt x="11340" y="436252"/>
                  <a:pt x="0" y="443812"/>
                </a:cubicBezTo>
                <a:cubicBezTo>
                  <a:pt x="9326" y="518420"/>
                  <a:pt x="9963" y="553085"/>
                  <a:pt x="34019" y="625256"/>
                </a:cubicBezTo>
                <a:lnTo>
                  <a:pt x="68038" y="727318"/>
                </a:lnTo>
                <a:cubicBezTo>
                  <a:pt x="71818" y="738658"/>
                  <a:pt x="76479" y="749741"/>
                  <a:pt x="79378" y="761338"/>
                </a:cubicBezTo>
                <a:cubicBezTo>
                  <a:pt x="97051" y="832033"/>
                  <a:pt x="88401" y="840661"/>
                  <a:pt x="124736" y="886081"/>
                </a:cubicBezTo>
                <a:cubicBezTo>
                  <a:pt x="131415" y="894430"/>
                  <a:pt x="139856" y="901201"/>
                  <a:pt x="147416" y="908761"/>
                </a:cubicBezTo>
                <a:cubicBezTo>
                  <a:pt x="151196" y="920101"/>
                  <a:pt x="151583" y="933219"/>
                  <a:pt x="158755" y="942782"/>
                </a:cubicBezTo>
                <a:cubicBezTo>
                  <a:pt x="174791" y="964165"/>
                  <a:pt x="215453" y="999483"/>
                  <a:pt x="215453" y="999483"/>
                </a:cubicBezTo>
                <a:cubicBezTo>
                  <a:pt x="243957" y="1084997"/>
                  <a:pt x="205507" y="979590"/>
                  <a:pt x="249472" y="1067524"/>
                </a:cubicBezTo>
                <a:cubicBezTo>
                  <a:pt x="254818" y="1078216"/>
                  <a:pt x="255466" y="1090853"/>
                  <a:pt x="260812" y="1101545"/>
                </a:cubicBezTo>
                <a:cubicBezTo>
                  <a:pt x="266907" y="1113735"/>
                  <a:pt x="277956" y="1123111"/>
                  <a:pt x="283491" y="1135566"/>
                </a:cubicBezTo>
                <a:cubicBezTo>
                  <a:pt x="293200" y="1157413"/>
                  <a:pt x="298610" y="1180927"/>
                  <a:pt x="306170" y="1203607"/>
                </a:cubicBezTo>
                <a:lnTo>
                  <a:pt x="328850" y="1271648"/>
                </a:lnTo>
                <a:cubicBezTo>
                  <a:pt x="332630" y="1282988"/>
                  <a:pt x="331737" y="1297217"/>
                  <a:pt x="340189" y="1305669"/>
                </a:cubicBezTo>
                <a:lnTo>
                  <a:pt x="362869" y="1328349"/>
                </a:lnTo>
                <a:lnTo>
                  <a:pt x="396888" y="1430411"/>
                </a:lnTo>
                <a:lnTo>
                  <a:pt x="408227" y="1464432"/>
                </a:lnTo>
                <a:cubicBezTo>
                  <a:pt x="412007" y="1521133"/>
                  <a:pt x="413292" y="1578056"/>
                  <a:pt x="419567" y="1634535"/>
                </a:cubicBezTo>
                <a:cubicBezTo>
                  <a:pt x="420887" y="1646416"/>
                  <a:pt x="428008" y="1656959"/>
                  <a:pt x="430907" y="1668556"/>
                </a:cubicBezTo>
                <a:cubicBezTo>
                  <a:pt x="435581" y="1687255"/>
                  <a:pt x="438798" y="1706293"/>
                  <a:pt x="442246" y="1725257"/>
                </a:cubicBezTo>
                <a:cubicBezTo>
                  <a:pt x="446359" y="1747880"/>
                  <a:pt x="448010" y="1770992"/>
                  <a:pt x="453586" y="1793299"/>
                </a:cubicBezTo>
                <a:cubicBezTo>
                  <a:pt x="453589" y="1793312"/>
                  <a:pt x="481933" y="1878344"/>
                  <a:pt x="487605" y="1895361"/>
                </a:cubicBezTo>
                <a:lnTo>
                  <a:pt x="521624" y="1997423"/>
                </a:lnTo>
                <a:cubicBezTo>
                  <a:pt x="525404" y="2008763"/>
                  <a:pt x="524511" y="2022991"/>
                  <a:pt x="532963" y="2031443"/>
                </a:cubicBezTo>
                <a:lnTo>
                  <a:pt x="555643" y="2054124"/>
                </a:lnTo>
                <a:cubicBezTo>
                  <a:pt x="559423" y="2065464"/>
                  <a:pt x="558530" y="2079691"/>
                  <a:pt x="566982" y="2088144"/>
                </a:cubicBezTo>
                <a:cubicBezTo>
                  <a:pt x="575434" y="2096596"/>
                  <a:pt x="590310" y="2094139"/>
                  <a:pt x="601001" y="2099485"/>
                </a:cubicBezTo>
                <a:cubicBezTo>
                  <a:pt x="613191" y="2105580"/>
                  <a:pt x="622566" y="2116630"/>
                  <a:pt x="635020" y="2122165"/>
                </a:cubicBezTo>
                <a:cubicBezTo>
                  <a:pt x="656866" y="2131874"/>
                  <a:pt x="703058" y="2144845"/>
                  <a:pt x="703058" y="2144845"/>
                </a:cubicBezTo>
                <a:cubicBezTo>
                  <a:pt x="793775" y="2141065"/>
                  <a:pt x="884644" y="2139974"/>
                  <a:pt x="975209" y="2133505"/>
                </a:cubicBezTo>
                <a:cubicBezTo>
                  <a:pt x="993332" y="2132210"/>
                  <a:pt x="1035566" y="2117166"/>
                  <a:pt x="1054587" y="2110825"/>
                </a:cubicBezTo>
                <a:cubicBezTo>
                  <a:pt x="1094169" y="2071239"/>
                  <a:pt x="1067123" y="2091525"/>
                  <a:pt x="1145304" y="2065464"/>
                </a:cubicBezTo>
                <a:cubicBezTo>
                  <a:pt x="1156644" y="2061684"/>
                  <a:pt x="1167602" y="2056468"/>
                  <a:pt x="1179323" y="2054124"/>
                </a:cubicBezTo>
                <a:lnTo>
                  <a:pt x="1236021" y="2042783"/>
                </a:lnTo>
                <a:cubicBezTo>
                  <a:pt x="1258642" y="2038670"/>
                  <a:pt x="1281513" y="2035952"/>
                  <a:pt x="1304059" y="2031443"/>
                </a:cubicBezTo>
                <a:cubicBezTo>
                  <a:pt x="1363140" y="2019626"/>
                  <a:pt x="1333001" y="2023173"/>
                  <a:pt x="1383436" y="2008763"/>
                </a:cubicBezTo>
                <a:cubicBezTo>
                  <a:pt x="1398421" y="2004481"/>
                  <a:pt x="1413867" y="2001902"/>
                  <a:pt x="1428795" y="1997423"/>
                </a:cubicBezTo>
                <a:cubicBezTo>
                  <a:pt x="1451693" y="1990553"/>
                  <a:pt x="1473640" y="1980540"/>
                  <a:pt x="1496832" y="1974742"/>
                </a:cubicBezTo>
                <a:cubicBezTo>
                  <a:pt x="1511952" y="1970962"/>
                  <a:pt x="1527206" y="1967684"/>
                  <a:pt x="1542191" y="1963402"/>
                </a:cubicBezTo>
                <a:cubicBezTo>
                  <a:pt x="1553684" y="1960118"/>
                  <a:pt x="1564489" y="1954406"/>
                  <a:pt x="1576210" y="1952062"/>
                </a:cubicBezTo>
                <a:cubicBezTo>
                  <a:pt x="1602419" y="1946820"/>
                  <a:pt x="1629128" y="1944501"/>
                  <a:pt x="1655587" y="1940721"/>
                </a:cubicBezTo>
                <a:cubicBezTo>
                  <a:pt x="1678266" y="1933161"/>
                  <a:pt x="1700433" y="1923839"/>
                  <a:pt x="1723625" y="1918041"/>
                </a:cubicBezTo>
                <a:cubicBezTo>
                  <a:pt x="1738745" y="1914261"/>
                  <a:pt x="1754056" y="1911180"/>
                  <a:pt x="1768984" y="1906701"/>
                </a:cubicBezTo>
                <a:cubicBezTo>
                  <a:pt x="1791882" y="1899831"/>
                  <a:pt x="1814343" y="1891580"/>
                  <a:pt x="1837022" y="1884020"/>
                </a:cubicBezTo>
                <a:cubicBezTo>
                  <a:pt x="1848361" y="1880240"/>
                  <a:pt x="1859444" y="1875579"/>
                  <a:pt x="1871040" y="1872680"/>
                </a:cubicBezTo>
                <a:cubicBezTo>
                  <a:pt x="2012773" y="1837246"/>
                  <a:pt x="1836593" y="1882524"/>
                  <a:pt x="1950418" y="1850000"/>
                </a:cubicBezTo>
                <a:cubicBezTo>
                  <a:pt x="1965403" y="1845718"/>
                  <a:pt x="1980849" y="1843138"/>
                  <a:pt x="1995776" y="1838659"/>
                </a:cubicBezTo>
                <a:cubicBezTo>
                  <a:pt x="2018674" y="1831789"/>
                  <a:pt x="2041135" y="1823539"/>
                  <a:pt x="2063814" y="1815979"/>
                </a:cubicBezTo>
                <a:lnTo>
                  <a:pt x="2097833" y="1804639"/>
                </a:lnTo>
                <a:cubicBezTo>
                  <a:pt x="2109173" y="1800859"/>
                  <a:pt x="2120256" y="1796198"/>
                  <a:pt x="2131852" y="1793299"/>
                </a:cubicBezTo>
                <a:lnTo>
                  <a:pt x="2222569" y="1770618"/>
                </a:lnTo>
                <a:cubicBezTo>
                  <a:pt x="2237689" y="1766838"/>
                  <a:pt x="2253143" y="1764207"/>
                  <a:pt x="2267928" y="1759278"/>
                </a:cubicBezTo>
                <a:cubicBezTo>
                  <a:pt x="2290607" y="1751718"/>
                  <a:pt x="2312774" y="1742395"/>
                  <a:pt x="2335966" y="1736597"/>
                </a:cubicBezTo>
                <a:cubicBezTo>
                  <a:pt x="2366205" y="1729037"/>
                  <a:pt x="2397113" y="1723774"/>
                  <a:pt x="2426683" y="1713917"/>
                </a:cubicBezTo>
                <a:cubicBezTo>
                  <a:pt x="2438023" y="1710137"/>
                  <a:pt x="2449209" y="1705861"/>
                  <a:pt x="2460702" y="1702577"/>
                </a:cubicBezTo>
                <a:cubicBezTo>
                  <a:pt x="2475687" y="1698295"/>
                  <a:pt x="2491133" y="1695715"/>
                  <a:pt x="2506060" y="1691237"/>
                </a:cubicBezTo>
                <a:cubicBezTo>
                  <a:pt x="2528958" y="1684367"/>
                  <a:pt x="2551419" y="1676116"/>
                  <a:pt x="2574098" y="1668556"/>
                </a:cubicBezTo>
                <a:lnTo>
                  <a:pt x="2608117" y="1657216"/>
                </a:lnTo>
                <a:cubicBezTo>
                  <a:pt x="2608122" y="1657214"/>
                  <a:pt x="2676151" y="1634538"/>
                  <a:pt x="2676155" y="1634535"/>
                </a:cubicBezTo>
                <a:cubicBezTo>
                  <a:pt x="2707255" y="1613801"/>
                  <a:pt x="2742898" y="1596464"/>
                  <a:pt x="2766872" y="1566494"/>
                </a:cubicBezTo>
                <a:cubicBezTo>
                  <a:pt x="2775386" y="1555851"/>
                  <a:pt x="2783456" y="1544663"/>
                  <a:pt x="2789551" y="1532473"/>
                </a:cubicBezTo>
                <a:cubicBezTo>
                  <a:pt x="2794897" y="1521781"/>
                  <a:pt x="2797111" y="1509793"/>
                  <a:pt x="2800891" y="1498453"/>
                </a:cubicBezTo>
                <a:cubicBezTo>
                  <a:pt x="2797111" y="1464432"/>
                  <a:pt x="2796264" y="1429956"/>
                  <a:pt x="2789551" y="1396391"/>
                </a:cubicBezTo>
                <a:cubicBezTo>
                  <a:pt x="2781159" y="1354428"/>
                  <a:pt x="2769532" y="1326004"/>
                  <a:pt x="2744193" y="1294329"/>
                </a:cubicBezTo>
                <a:cubicBezTo>
                  <a:pt x="2737514" y="1285980"/>
                  <a:pt x="2729073" y="1279208"/>
                  <a:pt x="2721513" y="1271648"/>
                </a:cubicBezTo>
                <a:cubicBezTo>
                  <a:pt x="2717733" y="1260308"/>
                  <a:pt x="2716324" y="1247878"/>
                  <a:pt x="2710174" y="1237628"/>
                </a:cubicBezTo>
                <a:cubicBezTo>
                  <a:pt x="2704673" y="1228460"/>
                  <a:pt x="2691705" y="1224774"/>
                  <a:pt x="2687494" y="1214947"/>
                </a:cubicBezTo>
                <a:cubicBezTo>
                  <a:pt x="2679902" y="1197231"/>
                  <a:pt x="2681226" y="1176841"/>
                  <a:pt x="2676155" y="1158246"/>
                </a:cubicBezTo>
                <a:cubicBezTo>
                  <a:pt x="2669865" y="1135181"/>
                  <a:pt x="2659273" y="1113398"/>
                  <a:pt x="2653475" y="1090205"/>
                </a:cubicBezTo>
                <a:cubicBezTo>
                  <a:pt x="2649695" y="1075085"/>
                  <a:pt x="2646614" y="1059772"/>
                  <a:pt x="2642136" y="1044844"/>
                </a:cubicBezTo>
                <a:cubicBezTo>
                  <a:pt x="2635267" y="1021945"/>
                  <a:pt x="2624144" y="1000245"/>
                  <a:pt x="2619456" y="976802"/>
                </a:cubicBezTo>
                <a:cubicBezTo>
                  <a:pt x="2615028" y="954657"/>
                  <a:pt x="2599826" y="866448"/>
                  <a:pt x="2585438" y="852060"/>
                </a:cubicBezTo>
                <a:lnTo>
                  <a:pt x="2562758" y="829380"/>
                </a:lnTo>
                <a:cubicBezTo>
                  <a:pt x="2558978" y="818040"/>
                  <a:pt x="2556765" y="806051"/>
                  <a:pt x="2551419" y="795359"/>
                </a:cubicBezTo>
                <a:cubicBezTo>
                  <a:pt x="2526642" y="745803"/>
                  <a:pt x="2528739" y="778404"/>
                  <a:pt x="2528739" y="749998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936966" y="3980418"/>
            <a:ext cx="57881" cy="328867"/>
          </a:xfrm>
          <a:custGeom>
            <a:avLst/>
            <a:gdLst>
              <a:gd name="connsiteX0" fmla="*/ 0 w 57881"/>
              <a:gd name="connsiteY0" fmla="*/ 0 h 328867"/>
              <a:gd name="connsiteX1" fmla="*/ 22679 w 57881"/>
              <a:gd name="connsiteY1" fmla="*/ 56701 h 328867"/>
              <a:gd name="connsiteX2" fmla="*/ 45359 w 57881"/>
              <a:gd name="connsiteY2" fmla="*/ 136083 h 328867"/>
              <a:gd name="connsiteX3" fmla="*/ 56698 w 57881"/>
              <a:gd name="connsiteY3" fmla="*/ 192784 h 328867"/>
              <a:gd name="connsiteX4" fmla="*/ 56698 w 57881"/>
              <a:gd name="connsiteY4" fmla="*/ 328867 h 32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81" h="328867">
                <a:moveTo>
                  <a:pt x="0" y="0"/>
                </a:moveTo>
                <a:cubicBezTo>
                  <a:pt x="7560" y="18900"/>
                  <a:pt x="15532" y="37641"/>
                  <a:pt x="22679" y="56701"/>
                </a:cubicBezTo>
                <a:cubicBezTo>
                  <a:pt x="33011" y="84254"/>
                  <a:pt x="38860" y="106837"/>
                  <a:pt x="45359" y="136083"/>
                </a:cubicBezTo>
                <a:cubicBezTo>
                  <a:pt x="49540" y="154899"/>
                  <a:pt x="55566" y="173543"/>
                  <a:pt x="56698" y="192784"/>
                </a:cubicBezTo>
                <a:cubicBezTo>
                  <a:pt x="59361" y="238067"/>
                  <a:pt x="56698" y="283506"/>
                  <a:pt x="56698" y="328867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3095721" y="3969078"/>
            <a:ext cx="57894" cy="306186"/>
          </a:xfrm>
          <a:custGeom>
            <a:avLst/>
            <a:gdLst>
              <a:gd name="connsiteX0" fmla="*/ 0 w 57894"/>
              <a:gd name="connsiteY0" fmla="*/ 0 h 306186"/>
              <a:gd name="connsiteX1" fmla="*/ 34019 w 57894"/>
              <a:gd name="connsiteY1" fmla="*/ 90722 h 306186"/>
              <a:gd name="connsiteX2" fmla="*/ 45359 w 57894"/>
              <a:gd name="connsiteY2" fmla="*/ 147423 h 306186"/>
              <a:gd name="connsiteX3" fmla="*/ 56698 w 57894"/>
              <a:gd name="connsiteY3" fmla="*/ 192784 h 306186"/>
              <a:gd name="connsiteX4" fmla="*/ 56698 w 57894"/>
              <a:gd name="connsiteY4" fmla="*/ 306186 h 30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94" h="306186">
                <a:moveTo>
                  <a:pt x="0" y="0"/>
                </a:moveTo>
                <a:cubicBezTo>
                  <a:pt x="6936" y="17340"/>
                  <a:pt x="28094" y="67021"/>
                  <a:pt x="34019" y="90722"/>
                </a:cubicBezTo>
                <a:cubicBezTo>
                  <a:pt x="38694" y="109421"/>
                  <a:pt x="41178" y="128607"/>
                  <a:pt x="45359" y="147423"/>
                </a:cubicBezTo>
                <a:cubicBezTo>
                  <a:pt x="48740" y="162637"/>
                  <a:pt x="55588" y="177238"/>
                  <a:pt x="56698" y="192784"/>
                </a:cubicBezTo>
                <a:cubicBezTo>
                  <a:pt x="59391" y="230489"/>
                  <a:pt x="56698" y="268385"/>
                  <a:pt x="56698" y="30618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2778211" y="4161862"/>
            <a:ext cx="669039" cy="310778"/>
          </a:xfrm>
          <a:custGeom>
            <a:avLst/>
            <a:gdLst>
              <a:gd name="connsiteX0" fmla="*/ 430906 w 669039"/>
              <a:gd name="connsiteY0" fmla="*/ 11340 h 310778"/>
              <a:gd name="connsiteX1" fmla="*/ 487605 w 669039"/>
              <a:gd name="connsiteY1" fmla="*/ 0 h 310778"/>
              <a:gd name="connsiteX2" fmla="*/ 521623 w 669039"/>
              <a:gd name="connsiteY2" fmla="*/ 11340 h 310778"/>
              <a:gd name="connsiteX3" fmla="*/ 601001 w 669039"/>
              <a:gd name="connsiteY3" fmla="*/ 34021 h 310778"/>
              <a:gd name="connsiteX4" fmla="*/ 635020 w 669039"/>
              <a:gd name="connsiteY4" fmla="*/ 68041 h 310778"/>
              <a:gd name="connsiteX5" fmla="*/ 669039 w 669039"/>
              <a:gd name="connsiteY5" fmla="*/ 124742 h 310778"/>
              <a:gd name="connsiteX6" fmla="*/ 657699 w 669039"/>
              <a:gd name="connsiteY6" fmla="*/ 170103 h 310778"/>
              <a:gd name="connsiteX7" fmla="*/ 589661 w 669039"/>
              <a:gd name="connsiteY7" fmla="*/ 192784 h 310778"/>
              <a:gd name="connsiteX8" fmla="*/ 521623 w 669039"/>
              <a:gd name="connsiteY8" fmla="*/ 215464 h 310778"/>
              <a:gd name="connsiteX9" fmla="*/ 453586 w 669039"/>
              <a:gd name="connsiteY9" fmla="*/ 238145 h 310778"/>
              <a:gd name="connsiteX10" fmla="*/ 419567 w 669039"/>
              <a:gd name="connsiteY10" fmla="*/ 249485 h 310778"/>
              <a:gd name="connsiteX11" fmla="*/ 351529 w 669039"/>
              <a:gd name="connsiteY11" fmla="*/ 283506 h 310778"/>
              <a:gd name="connsiteX12" fmla="*/ 238133 w 669039"/>
              <a:gd name="connsiteY12" fmla="*/ 306186 h 310778"/>
              <a:gd name="connsiteX13" fmla="*/ 34019 w 669039"/>
              <a:gd name="connsiteY13" fmla="*/ 272165 h 310778"/>
              <a:gd name="connsiteX14" fmla="*/ 11340 w 669039"/>
              <a:gd name="connsiteY14" fmla="*/ 238145 h 310778"/>
              <a:gd name="connsiteX15" fmla="*/ 0 w 669039"/>
              <a:gd name="connsiteY15" fmla="*/ 204124 h 310778"/>
              <a:gd name="connsiteX16" fmla="*/ 11340 w 669039"/>
              <a:gd name="connsiteY16" fmla="*/ 136083 h 310778"/>
              <a:gd name="connsiteX17" fmla="*/ 68038 w 669039"/>
              <a:gd name="connsiteY17" fmla="*/ 90722 h 310778"/>
              <a:gd name="connsiteX18" fmla="*/ 90717 w 669039"/>
              <a:gd name="connsiteY18" fmla="*/ 68041 h 310778"/>
              <a:gd name="connsiteX19" fmla="*/ 136076 w 669039"/>
              <a:gd name="connsiteY19" fmla="*/ 68041 h 3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9039" h="310778">
                <a:moveTo>
                  <a:pt x="430906" y="11340"/>
                </a:moveTo>
                <a:cubicBezTo>
                  <a:pt x="449806" y="7560"/>
                  <a:pt x="468331" y="0"/>
                  <a:pt x="487605" y="0"/>
                </a:cubicBezTo>
                <a:cubicBezTo>
                  <a:pt x="499558" y="0"/>
                  <a:pt x="510130" y="8056"/>
                  <a:pt x="521623" y="11340"/>
                </a:cubicBezTo>
                <a:cubicBezTo>
                  <a:pt x="621276" y="39813"/>
                  <a:pt x="519449" y="6834"/>
                  <a:pt x="601001" y="34021"/>
                </a:cubicBezTo>
                <a:cubicBezTo>
                  <a:pt x="612341" y="45361"/>
                  <a:pt x="626125" y="54697"/>
                  <a:pt x="635020" y="68041"/>
                </a:cubicBezTo>
                <a:cubicBezTo>
                  <a:pt x="693898" y="156364"/>
                  <a:pt x="598410" y="54113"/>
                  <a:pt x="669039" y="124742"/>
                </a:cubicBezTo>
                <a:cubicBezTo>
                  <a:pt x="665259" y="139862"/>
                  <a:pt x="669532" y="159960"/>
                  <a:pt x="657699" y="170103"/>
                </a:cubicBezTo>
                <a:cubicBezTo>
                  <a:pt x="639548" y="185661"/>
                  <a:pt x="612340" y="185224"/>
                  <a:pt x="589661" y="192784"/>
                </a:cubicBezTo>
                <a:lnTo>
                  <a:pt x="521623" y="215464"/>
                </a:lnTo>
                <a:lnTo>
                  <a:pt x="453586" y="238145"/>
                </a:lnTo>
                <a:lnTo>
                  <a:pt x="419567" y="249485"/>
                </a:lnTo>
                <a:cubicBezTo>
                  <a:pt x="387606" y="281446"/>
                  <a:pt x="404725" y="272106"/>
                  <a:pt x="351529" y="283506"/>
                </a:cubicBezTo>
                <a:cubicBezTo>
                  <a:pt x="313837" y="291583"/>
                  <a:pt x="238133" y="306186"/>
                  <a:pt x="238133" y="306186"/>
                </a:cubicBezTo>
                <a:cubicBezTo>
                  <a:pt x="124204" y="299065"/>
                  <a:pt x="85751" y="336834"/>
                  <a:pt x="34019" y="272165"/>
                </a:cubicBezTo>
                <a:cubicBezTo>
                  <a:pt x="25505" y="261522"/>
                  <a:pt x="17435" y="250335"/>
                  <a:pt x="11340" y="238145"/>
                </a:cubicBezTo>
                <a:cubicBezTo>
                  <a:pt x="5994" y="227453"/>
                  <a:pt x="3780" y="215464"/>
                  <a:pt x="0" y="204124"/>
                </a:cubicBezTo>
                <a:cubicBezTo>
                  <a:pt x="3780" y="181444"/>
                  <a:pt x="3267" y="157612"/>
                  <a:pt x="11340" y="136083"/>
                </a:cubicBezTo>
                <a:cubicBezTo>
                  <a:pt x="17208" y="120434"/>
                  <a:pt x="58837" y="98083"/>
                  <a:pt x="68038" y="90722"/>
                </a:cubicBezTo>
                <a:cubicBezTo>
                  <a:pt x="76386" y="84043"/>
                  <a:pt x="80574" y="71422"/>
                  <a:pt x="90717" y="68041"/>
                </a:cubicBezTo>
                <a:cubicBezTo>
                  <a:pt x="105061" y="63259"/>
                  <a:pt x="120956" y="68041"/>
                  <a:pt x="136076" y="68041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2059164" y="2438147"/>
            <a:ext cx="328849" cy="204124"/>
          </a:xfrm>
          <a:custGeom>
            <a:avLst/>
            <a:gdLst>
              <a:gd name="connsiteX0" fmla="*/ 0 w 328849"/>
              <a:gd name="connsiteY0" fmla="*/ 102062 h 204124"/>
              <a:gd name="connsiteX1" fmla="*/ 79377 w 328849"/>
              <a:gd name="connsiteY1" fmla="*/ 90722 h 204124"/>
              <a:gd name="connsiteX2" fmla="*/ 170094 w 328849"/>
              <a:gd name="connsiteY2" fmla="*/ 79381 h 204124"/>
              <a:gd name="connsiteX3" fmla="*/ 181434 w 328849"/>
              <a:gd name="connsiteY3" fmla="*/ 0 h 204124"/>
              <a:gd name="connsiteX4" fmla="*/ 283490 w 328849"/>
              <a:gd name="connsiteY4" fmla="*/ 56701 h 204124"/>
              <a:gd name="connsiteX5" fmla="*/ 328849 w 328849"/>
              <a:gd name="connsiteY5" fmla="*/ 102062 h 204124"/>
              <a:gd name="connsiteX6" fmla="*/ 272151 w 328849"/>
              <a:gd name="connsiteY6" fmla="*/ 147423 h 204124"/>
              <a:gd name="connsiteX7" fmla="*/ 238132 w 328849"/>
              <a:gd name="connsiteY7" fmla="*/ 204124 h 204124"/>
              <a:gd name="connsiteX8" fmla="*/ 226792 w 328849"/>
              <a:gd name="connsiteY8" fmla="*/ 170103 h 204124"/>
              <a:gd name="connsiteX9" fmla="*/ 113396 w 328849"/>
              <a:gd name="connsiteY9" fmla="*/ 170103 h 204124"/>
              <a:gd name="connsiteX10" fmla="*/ 22679 w 328849"/>
              <a:gd name="connsiteY10" fmla="*/ 124742 h 204124"/>
              <a:gd name="connsiteX11" fmla="*/ 0 w 328849"/>
              <a:gd name="connsiteY11" fmla="*/ 102062 h 20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8849" h="204124">
                <a:moveTo>
                  <a:pt x="0" y="102062"/>
                </a:moveTo>
                <a:lnTo>
                  <a:pt x="79377" y="90722"/>
                </a:lnTo>
                <a:lnTo>
                  <a:pt x="170094" y="79381"/>
                </a:lnTo>
                <a:cubicBezTo>
                  <a:pt x="190071" y="61623"/>
                  <a:pt x="177654" y="26460"/>
                  <a:pt x="181434" y="0"/>
                </a:cubicBezTo>
                <a:cubicBezTo>
                  <a:pt x="224214" y="14260"/>
                  <a:pt x="244497" y="17706"/>
                  <a:pt x="283490" y="56701"/>
                </a:cubicBezTo>
                <a:lnTo>
                  <a:pt x="328849" y="102062"/>
                </a:lnTo>
                <a:cubicBezTo>
                  <a:pt x="313395" y="112365"/>
                  <a:pt x="282924" y="129466"/>
                  <a:pt x="272151" y="147423"/>
                </a:cubicBezTo>
                <a:cubicBezTo>
                  <a:pt x="227989" y="221029"/>
                  <a:pt x="295595" y="146656"/>
                  <a:pt x="238132" y="204124"/>
                </a:cubicBezTo>
                <a:cubicBezTo>
                  <a:pt x="234352" y="192784"/>
                  <a:pt x="235244" y="178556"/>
                  <a:pt x="226792" y="170103"/>
                </a:cubicBezTo>
                <a:cubicBezTo>
                  <a:pt x="202053" y="145363"/>
                  <a:pt x="127159" y="168137"/>
                  <a:pt x="113396" y="170103"/>
                </a:cubicBezTo>
                <a:cubicBezTo>
                  <a:pt x="33657" y="158711"/>
                  <a:pt x="37339" y="183387"/>
                  <a:pt x="22679" y="124742"/>
                </a:cubicBezTo>
                <a:cubicBezTo>
                  <a:pt x="21762" y="121075"/>
                  <a:pt x="22679" y="117182"/>
                  <a:pt x="0" y="102062"/>
                </a:cubicBezTo>
                <a:close/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704455" y="2540209"/>
            <a:ext cx="233346" cy="181914"/>
          </a:xfrm>
          <a:custGeom>
            <a:avLst/>
            <a:gdLst>
              <a:gd name="connsiteX0" fmla="*/ 215453 w 233346"/>
              <a:gd name="connsiteY0" fmla="*/ 34021 h 181914"/>
              <a:gd name="connsiteX1" fmla="*/ 226793 w 233346"/>
              <a:gd name="connsiteY1" fmla="*/ 90722 h 181914"/>
              <a:gd name="connsiteX2" fmla="*/ 192774 w 233346"/>
              <a:gd name="connsiteY2" fmla="*/ 102062 h 181914"/>
              <a:gd name="connsiteX3" fmla="*/ 102057 w 233346"/>
              <a:gd name="connsiteY3" fmla="*/ 124743 h 181914"/>
              <a:gd name="connsiteX4" fmla="*/ 113396 w 233346"/>
              <a:gd name="connsiteY4" fmla="*/ 158763 h 181914"/>
              <a:gd name="connsiteX5" fmla="*/ 90717 w 233346"/>
              <a:gd name="connsiteY5" fmla="*/ 181444 h 181914"/>
              <a:gd name="connsiteX6" fmla="*/ 45358 w 233346"/>
              <a:gd name="connsiteY6" fmla="*/ 136083 h 181914"/>
              <a:gd name="connsiteX7" fmla="*/ 11339 w 233346"/>
              <a:gd name="connsiteY7" fmla="*/ 124743 h 181914"/>
              <a:gd name="connsiteX8" fmla="*/ 0 w 233346"/>
              <a:gd name="connsiteY8" fmla="*/ 90722 h 181914"/>
              <a:gd name="connsiteX9" fmla="*/ 34019 w 233346"/>
              <a:gd name="connsiteY9" fmla="*/ 34021 h 181914"/>
              <a:gd name="connsiteX10" fmla="*/ 56698 w 233346"/>
              <a:gd name="connsiteY10" fmla="*/ 0 h 181914"/>
              <a:gd name="connsiteX11" fmla="*/ 68038 w 233346"/>
              <a:gd name="connsiteY11" fmla="*/ 34021 h 181914"/>
              <a:gd name="connsiteX12" fmla="*/ 215453 w 233346"/>
              <a:gd name="connsiteY12" fmla="*/ 34021 h 18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346" h="181914">
                <a:moveTo>
                  <a:pt x="215453" y="34021"/>
                </a:moveTo>
                <a:cubicBezTo>
                  <a:pt x="241912" y="43471"/>
                  <a:pt x="232888" y="72436"/>
                  <a:pt x="226793" y="90722"/>
                </a:cubicBezTo>
                <a:cubicBezTo>
                  <a:pt x="223013" y="102062"/>
                  <a:pt x="204370" y="99163"/>
                  <a:pt x="192774" y="102062"/>
                </a:cubicBezTo>
                <a:lnTo>
                  <a:pt x="102057" y="124743"/>
                </a:lnTo>
                <a:cubicBezTo>
                  <a:pt x="105837" y="136083"/>
                  <a:pt x="115740" y="147042"/>
                  <a:pt x="113396" y="158763"/>
                </a:cubicBezTo>
                <a:cubicBezTo>
                  <a:pt x="111299" y="169247"/>
                  <a:pt x="100860" y="184825"/>
                  <a:pt x="90717" y="181444"/>
                </a:cubicBezTo>
                <a:cubicBezTo>
                  <a:pt x="70431" y="174682"/>
                  <a:pt x="65644" y="142845"/>
                  <a:pt x="45358" y="136083"/>
                </a:cubicBezTo>
                <a:lnTo>
                  <a:pt x="11339" y="124743"/>
                </a:lnTo>
                <a:cubicBezTo>
                  <a:pt x="7559" y="113403"/>
                  <a:pt x="0" y="102676"/>
                  <a:pt x="0" y="90722"/>
                </a:cubicBezTo>
                <a:cubicBezTo>
                  <a:pt x="0" y="56255"/>
                  <a:pt x="16052" y="56481"/>
                  <a:pt x="34019" y="34021"/>
                </a:cubicBezTo>
                <a:cubicBezTo>
                  <a:pt x="42533" y="23378"/>
                  <a:pt x="49138" y="11340"/>
                  <a:pt x="56698" y="0"/>
                </a:cubicBezTo>
                <a:cubicBezTo>
                  <a:pt x="60478" y="11340"/>
                  <a:pt x="59586" y="25568"/>
                  <a:pt x="68038" y="34021"/>
                </a:cubicBezTo>
                <a:cubicBezTo>
                  <a:pt x="86549" y="52533"/>
                  <a:pt x="188994" y="24571"/>
                  <a:pt x="215453" y="34021"/>
                </a:cubicBezTo>
                <a:close/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019946" y="2857737"/>
            <a:ext cx="3583947" cy="669073"/>
          </a:xfrm>
          <a:custGeom>
            <a:avLst/>
            <a:gdLst>
              <a:gd name="connsiteX0" fmla="*/ 57320 w 4717910"/>
              <a:gd name="connsiteY0" fmla="*/ 215464 h 861857"/>
              <a:gd name="connsiteX1" fmla="*/ 68659 w 4717910"/>
              <a:gd name="connsiteY1" fmla="*/ 272165 h 861857"/>
              <a:gd name="connsiteX2" fmla="*/ 79999 w 4717910"/>
              <a:gd name="connsiteY2" fmla="*/ 306186 h 861857"/>
              <a:gd name="connsiteX3" fmla="*/ 91338 w 4717910"/>
              <a:gd name="connsiteY3" fmla="*/ 374228 h 861857"/>
              <a:gd name="connsiteX4" fmla="*/ 79999 w 4717910"/>
              <a:gd name="connsiteY4" fmla="*/ 555671 h 861857"/>
              <a:gd name="connsiteX5" fmla="*/ 79999 w 4717910"/>
              <a:gd name="connsiteY5" fmla="*/ 737115 h 861857"/>
              <a:gd name="connsiteX6" fmla="*/ 216074 w 4717910"/>
              <a:gd name="connsiteY6" fmla="*/ 793816 h 861857"/>
              <a:gd name="connsiteX7" fmla="*/ 329471 w 4717910"/>
              <a:gd name="connsiteY7" fmla="*/ 805156 h 861857"/>
              <a:gd name="connsiteX8" fmla="*/ 544924 w 4717910"/>
              <a:gd name="connsiteY8" fmla="*/ 816496 h 861857"/>
              <a:gd name="connsiteX9" fmla="*/ 669660 w 4717910"/>
              <a:gd name="connsiteY9" fmla="*/ 827836 h 861857"/>
              <a:gd name="connsiteX10" fmla="*/ 1089226 w 4717910"/>
              <a:gd name="connsiteY10" fmla="*/ 861857 h 861857"/>
              <a:gd name="connsiteX11" fmla="*/ 1826303 w 4717910"/>
              <a:gd name="connsiteY11" fmla="*/ 850517 h 861857"/>
              <a:gd name="connsiteX12" fmla="*/ 2234530 w 4717910"/>
              <a:gd name="connsiteY12" fmla="*/ 839177 h 861857"/>
              <a:gd name="connsiteX13" fmla="*/ 4173608 w 4717910"/>
              <a:gd name="connsiteY13" fmla="*/ 816496 h 861857"/>
              <a:gd name="connsiteX14" fmla="*/ 4332363 w 4717910"/>
              <a:gd name="connsiteY14" fmla="*/ 805156 h 861857"/>
              <a:gd name="connsiteX15" fmla="*/ 4400401 w 4717910"/>
              <a:gd name="connsiteY15" fmla="*/ 782476 h 861857"/>
              <a:gd name="connsiteX16" fmla="*/ 4525137 w 4717910"/>
              <a:gd name="connsiteY16" fmla="*/ 759795 h 861857"/>
              <a:gd name="connsiteX17" fmla="*/ 4559155 w 4717910"/>
              <a:gd name="connsiteY17" fmla="*/ 748455 h 861857"/>
              <a:gd name="connsiteX18" fmla="*/ 4649873 w 4717910"/>
              <a:gd name="connsiteY18" fmla="*/ 737115 h 861857"/>
              <a:gd name="connsiteX19" fmla="*/ 4683892 w 4717910"/>
              <a:gd name="connsiteY19" fmla="*/ 725774 h 861857"/>
              <a:gd name="connsiteX20" fmla="*/ 4695231 w 4717910"/>
              <a:gd name="connsiteY20" fmla="*/ 691754 h 861857"/>
              <a:gd name="connsiteX21" fmla="*/ 4717910 w 4717910"/>
              <a:gd name="connsiteY21" fmla="*/ 578352 h 861857"/>
              <a:gd name="connsiteX22" fmla="*/ 4706571 w 4717910"/>
              <a:gd name="connsiteY22" fmla="*/ 283506 h 861857"/>
              <a:gd name="connsiteX23" fmla="*/ 4695231 w 4717910"/>
              <a:gd name="connsiteY23" fmla="*/ 249485 h 861857"/>
              <a:gd name="connsiteX24" fmla="*/ 4683892 w 4717910"/>
              <a:gd name="connsiteY24" fmla="*/ 204124 h 861857"/>
              <a:gd name="connsiteX25" fmla="*/ 4672552 w 4717910"/>
              <a:gd name="connsiteY25" fmla="*/ 113402 h 861857"/>
              <a:gd name="connsiteX26" fmla="*/ 4604514 w 4717910"/>
              <a:gd name="connsiteY26" fmla="*/ 79382 h 861857"/>
              <a:gd name="connsiteX27" fmla="*/ 4513797 w 4717910"/>
              <a:gd name="connsiteY27" fmla="*/ 68041 h 861857"/>
              <a:gd name="connsiteX28" fmla="*/ 4298344 w 4717910"/>
              <a:gd name="connsiteY28" fmla="*/ 45361 h 861857"/>
              <a:gd name="connsiteX29" fmla="*/ 4252985 w 4717910"/>
              <a:gd name="connsiteY29" fmla="*/ 34021 h 861857"/>
              <a:gd name="connsiteX30" fmla="*/ 3822079 w 4717910"/>
              <a:gd name="connsiteY30" fmla="*/ 34021 h 861857"/>
              <a:gd name="connsiteX31" fmla="*/ 2302568 w 4717910"/>
              <a:gd name="connsiteY31" fmla="*/ 45361 h 861857"/>
              <a:gd name="connsiteX32" fmla="*/ 1951039 w 4717910"/>
              <a:gd name="connsiteY32" fmla="*/ 34021 h 861857"/>
              <a:gd name="connsiteX33" fmla="*/ 1894341 w 4717910"/>
              <a:gd name="connsiteY33" fmla="*/ 22681 h 861857"/>
              <a:gd name="connsiteX34" fmla="*/ 1486114 w 4717910"/>
              <a:gd name="connsiteY34" fmla="*/ 0 h 861857"/>
              <a:gd name="connsiteX35" fmla="*/ 681000 w 4717910"/>
              <a:gd name="connsiteY35" fmla="*/ 11340 h 861857"/>
              <a:gd name="connsiteX36" fmla="*/ 465546 w 4717910"/>
              <a:gd name="connsiteY36" fmla="*/ 34021 h 861857"/>
              <a:gd name="connsiteX37" fmla="*/ 238754 w 4717910"/>
              <a:gd name="connsiteY37" fmla="*/ 45361 h 861857"/>
              <a:gd name="connsiteX38" fmla="*/ 91338 w 4717910"/>
              <a:gd name="connsiteY38" fmla="*/ 56701 h 861857"/>
              <a:gd name="connsiteX39" fmla="*/ 621 w 4717910"/>
              <a:gd name="connsiteY39" fmla="*/ 90722 h 861857"/>
              <a:gd name="connsiteX40" fmla="*/ 11961 w 4717910"/>
              <a:gd name="connsiteY40" fmla="*/ 181444 h 861857"/>
              <a:gd name="connsiteX41" fmla="*/ 34640 w 4717910"/>
              <a:gd name="connsiteY41" fmla="*/ 272165 h 86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17910" h="861857">
                <a:moveTo>
                  <a:pt x="57320" y="215464"/>
                </a:moveTo>
                <a:cubicBezTo>
                  <a:pt x="61100" y="234364"/>
                  <a:pt x="63985" y="253466"/>
                  <a:pt x="68659" y="272165"/>
                </a:cubicBezTo>
                <a:cubicBezTo>
                  <a:pt x="71558" y="283762"/>
                  <a:pt x="77406" y="294517"/>
                  <a:pt x="79999" y="306186"/>
                </a:cubicBezTo>
                <a:cubicBezTo>
                  <a:pt x="84987" y="328632"/>
                  <a:pt x="87558" y="351547"/>
                  <a:pt x="91338" y="374228"/>
                </a:cubicBezTo>
                <a:cubicBezTo>
                  <a:pt x="87558" y="434709"/>
                  <a:pt x="86028" y="495373"/>
                  <a:pt x="79999" y="555671"/>
                </a:cubicBezTo>
                <a:cubicBezTo>
                  <a:pt x="71970" y="635968"/>
                  <a:pt x="25454" y="612436"/>
                  <a:pt x="79999" y="737115"/>
                </a:cubicBezTo>
                <a:cubicBezTo>
                  <a:pt x="99681" y="782105"/>
                  <a:pt x="178075" y="789066"/>
                  <a:pt x="216074" y="793816"/>
                </a:cubicBezTo>
                <a:cubicBezTo>
                  <a:pt x="253768" y="798528"/>
                  <a:pt x="291573" y="802542"/>
                  <a:pt x="329471" y="805156"/>
                </a:cubicBezTo>
                <a:cubicBezTo>
                  <a:pt x="401218" y="810104"/>
                  <a:pt x="473166" y="811712"/>
                  <a:pt x="544924" y="816496"/>
                </a:cubicBezTo>
                <a:cubicBezTo>
                  <a:pt x="586582" y="819273"/>
                  <a:pt x="628039" y="824550"/>
                  <a:pt x="669660" y="827836"/>
                </a:cubicBezTo>
                <a:cubicBezTo>
                  <a:pt x="1093347" y="861287"/>
                  <a:pt x="844441" y="837378"/>
                  <a:pt x="1089226" y="861857"/>
                </a:cubicBezTo>
                <a:lnTo>
                  <a:pt x="1826303" y="850517"/>
                </a:lnTo>
                <a:lnTo>
                  <a:pt x="2234530" y="839177"/>
                </a:lnTo>
                <a:lnTo>
                  <a:pt x="4173608" y="816496"/>
                </a:lnTo>
                <a:cubicBezTo>
                  <a:pt x="4226526" y="812716"/>
                  <a:pt x="4279897" y="813026"/>
                  <a:pt x="4332363" y="805156"/>
                </a:cubicBezTo>
                <a:cubicBezTo>
                  <a:pt x="4356005" y="801610"/>
                  <a:pt x="4376820" y="786407"/>
                  <a:pt x="4400401" y="782476"/>
                </a:cubicBezTo>
                <a:cubicBezTo>
                  <a:pt x="4430717" y="777423"/>
                  <a:pt x="4493452" y="767717"/>
                  <a:pt x="4525137" y="759795"/>
                </a:cubicBezTo>
                <a:cubicBezTo>
                  <a:pt x="4536733" y="756896"/>
                  <a:pt x="4547395" y="750593"/>
                  <a:pt x="4559155" y="748455"/>
                </a:cubicBezTo>
                <a:cubicBezTo>
                  <a:pt x="4589138" y="743003"/>
                  <a:pt x="4619634" y="740895"/>
                  <a:pt x="4649873" y="737115"/>
                </a:cubicBezTo>
                <a:cubicBezTo>
                  <a:pt x="4661213" y="733335"/>
                  <a:pt x="4675440" y="734226"/>
                  <a:pt x="4683892" y="725774"/>
                </a:cubicBezTo>
                <a:cubicBezTo>
                  <a:pt x="4692344" y="717321"/>
                  <a:pt x="4691947" y="703247"/>
                  <a:pt x="4695231" y="691754"/>
                </a:cubicBezTo>
                <a:cubicBezTo>
                  <a:pt x="4708766" y="644380"/>
                  <a:pt x="4708998" y="631827"/>
                  <a:pt x="4717910" y="578352"/>
                </a:cubicBezTo>
                <a:cubicBezTo>
                  <a:pt x="4714130" y="480070"/>
                  <a:pt x="4713338" y="381628"/>
                  <a:pt x="4706571" y="283506"/>
                </a:cubicBezTo>
                <a:cubicBezTo>
                  <a:pt x="4705749" y="271581"/>
                  <a:pt x="4698515" y="260979"/>
                  <a:pt x="4695231" y="249485"/>
                </a:cubicBezTo>
                <a:cubicBezTo>
                  <a:pt x="4690950" y="234499"/>
                  <a:pt x="4686454" y="219498"/>
                  <a:pt x="4683892" y="204124"/>
                </a:cubicBezTo>
                <a:cubicBezTo>
                  <a:pt x="4678882" y="174063"/>
                  <a:pt x="4683870" y="141698"/>
                  <a:pt x="4672552" y="113402"/>
                </a:cubicBezTo>
                <a:cubicBezTo>
                  <a:pt x="4666855" y="99160"/>
                  <a:pt x="4617899" y="81816"/>
                  <a:pt x="4604514" y="79382"/>
                </a:cubicBezTo>
                <a:cubicBezTo>
                  <a:pt x="4574531" y="73930"/>
                  <a:pt x="4543965" y="72351"/>
                  <a:pt x="4513797" y="68041"/>
                </a:cubicBezTo>
                <a:cubicBezTo>
                  <a:pt x="4355038" y="45359"/>
                  <a:pt x="4558942" y="65408"/>
                  <a:pt x="4298344" y="45361"/>
                </a:cubicBezTo>
                <a:cubicBezTo>
                  <a:pt x="4283224" y="41581"/>
                  <a:pt x="4268433" y="36081"/>
                  <a:pt x="4252985" y="34021"/>
                </a:cubicBezTo>
                <a:cubicBezTo>
                  <a:pt x="4068433" y="9413"/>
                  <a:pt x="4067499" y="30972"/>
                  <a:pt x="3822079" y="34021"/>
                </a:cubicBezTo>
                <a:lnTo>
                  <a:pt x="2302568" y="45361"/>
                </a:lnTo>
                <a:cubicBezTo>
                  <a:pt x="2185392" y="41581"/>
                  <a:pt x="2068096" y="40524"/>
                  <a:pt x="1951039" y="34021"/>
                </a:cubicBezTo>
                <a:cubicBezTo>
                  <a:pt x="1931795" y="32952"/>
                  <a:pt x="1913497" y="24810"/>
                  <a:pt x="1894341" y="22681"/>
                </a:cubicBezTo>
                <a:cubicBezTo>
                  <a:pt x="1778524" y="9812"/>
                  <a:pt x="1587174" y="4394"/>
                  <a:pt x="1486114" y="0"/>
                </a:cubicBezTo>
                <a:lnTo>
                  <a:pt x="681000" y="11340"/>
                </a:lnTo>
                <a:cubicBezTo>
                  <a:pt x="419525" y="17641"/>
                  <a:pt x="647978" y="20507"/>
                  <a:pt x="465546" y="34021"/>
                </a:cubicBezTo>
                <a:cubicBezTo>
                  <a:pt x="390061" y="39613"/>
                  <a:pt x="314307" y="40782"/>
                  <a:pt x="238754" y="45361"/>
                </a:cubicBezTo>
                <a:cubicBezTo>
                  <a:pt x="189560" y="48343"/>
                  <a:pt x="140477" y="52921"/>
                  <a:pt x="91338" y="56701"/>
                </a:cubicBezTo>
                <a:cubicBezTo>
                  <a:pt x="89391" y="57025"/>
                  <a:pt x="3921" y="57723"/>
                  <a:pt x="621" y="90722"/>
                </a:cubicBezTo>
                <a:cubicBezTo>
                  <a:pt x="-2411" y="121047"/>
                  <a:pt x="6345" y="151490"/>
                  <a:pt x="11961" y="181444"/>
                </a:cubicBezTo>
                <a:cubicBezTo>
                  <a:pt x="17705" y="212081"/>
                  <a:pt x="34640" y="272165"/>
                  <a:pt x="34640" y="272165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209909" y="3045856"/>
            <a:ext cx="185837" cy="186626"/>
          </a:xfrm>
          <a:custGeom>
            <a:avLst/>
            <a:gdLst>
              <a:gd name="connsiteX0" fmla="*/ 184866 w 185837"/>
              <a:gd name="connsiteY0" fmla="*/ 16005 h 186626"/>
              <a:gd name="connsiteX1" fmla="*/ 3432 w 185837"/>
              <a:gd name="connsiteY1" fmla="*/ 16005 h 186626"/>
              <a:gd name="connsiteX2" fmla="*/ 26111 w 185837"/>
              <a:gd name="connsiteY2" fmla="*/ 50026 h 186626"/>
              <a:gd name="connsiteX3" fmla="*/ 139508 w 185837"/>
              <a:gd name="connsiteY3" fmla="*/ 95387 h 186626"/>
              <a:gd name="connsiteX4" fmla="*/ 173527 w 185837"/>
              <a:gd name="connsiteY4" fmla="*/ 106727 h 186626"/>
              <a:gd name="connsiteX5" fmla="*/ 184866 w 185837"/>
              <a:gd name="connsiteY5" fmla="*/ 140748 h 186626"/>
              <a:gd name="connsiteX6" fmla="*/ 150847 w 185837"/>
              <a:gd name="connsiteY6" fmla="*/ 163428 h 186626"/>
              <a:gd name="connsiteX7" fmla="*/ 26111 w 185837"/>
              <a:gd name="connsiteY7" fmla="*/ 186109 h 18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837" h="186626">
                <a:moveTo>
                  <a:pt x="184866" y="16005"/>
                </a:moveTo>
                <a:cubicBezTo>
                  <a:pt x="123680" y="3767"/>
                  <a:pt x="68403" y="-12872"/>
                  <a:pt x="3432" y="16005"/>
                </a:cubicBezTo>
                <a:cubicBezTo>
                  <a:pt x="-9022" y="21541"/>
                  <a:pt x="15641" y="41301"/>
                  <a:pt x="26111" y="50026"/>
                </a:cubicBezTo>
                <a:cubicBezTo>
                  <a:pt x="48356" y="68564"/>
                  <a:pt x="118361" y="88338"/>
                  <a:pt x="139508" y="95387"/>
                </a:cubicBezTo>
                <a:lnTo>
                  <a:pt x="173527" y="106727"/>
                </a:lnTo>
                <a:cubicBezTo>
                  <a:pt x="177307" y="118067"/>
                  <a:pt x="189305" y="129649"/>
                  <a:pt x="184866" y="140748"/>
                </a:cubicBezTo>
                <a:cubicBezTo>
                  <a:pt x="179805" y="153402"/>
                  <a:pt x="163301" y="157893"/>
                  <a:pt x="150847" y="163428"/>
                </a:cubicBezTo>
                <a:cubicBezTo>
                  <a:pt x="86370" y="192086"/>
                  <a:pt x="89726" y="186109"/>
                  <a:pt x="26111" y="186109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51474" y="3073201"/>
            <a:ext cx="23849" cy="170104"/>
          </a:xfrm>
          <a:custGeom>
            <a:avLst/>
            <a:gdLst>
              <a:gd name="connsiteX0" fmla="*/ 0 w 23849"/>
              <a:gd name="connsiteY0" fmla="*/ 0 h 170104"/>
              <a:gd name="connsiteX1" fmla="*/ 11339 w 23849"/>
              <a:gd name="connsiteY1" fmla="*/ 56701 h 170104"/>
              <a:gd name="connsiteX2" fmla="*/ 22679 w 23849"/>
              <a:gd name="connsiteY2" fmla="*/ 90722 h 170104"/>
              <a:gd name="connsiteX3" fmla="*/ 22679 w 23849"/>
              <a:gd name="connsiteY3" fmla="*/ 170104 h 17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49" h="170104">
                <a:moveTo>
                  <a:pt x="0" y="0"/>
                </a:moveTo>
                <a:cubicBezTo>
                  <a:pt x="3780" y="18900"/>
                  <a:pt x="6665" y="38002"/>
                  <a:pt x="11339" y="56701"/>
                </a:cubicBezTo>
                <a:cubicBezTo>
                  <a:pt x="14238" y="68298"/>
                  <a:pt x="21490" y="78828"/>
                  <a:pt x="22679" y="90722"/>
                </a:cubicBezTo>
                <a:cubicBezTo>
                  <a:pt x="25312" y="117051"/>
                  <a:pt x="22679" y="143643"/>
                  <a:pt x="22679" y="170104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437857" y="3004787"/>
            <a:ext cx="183711" cy="102510"/>
          </a:xfrm>
          <a:custGeom>
            <a:avLst/>
            <a:gdLst>
              <a:gd name="connsiteX0" fmla="*/ 2277 w 183711"/>
              <a:gd name="connsiteY0" fmla="*/ 68414 h 102510"/>
              <a:gd name="connsiteX1" fmla="*/ 104334 w 183711"/>
              <a:gd name="connsiteY1" fmla="*/ 373 h 102510"/>
              <a:gd name="connsiteX2" fmla="*/ 183711 w 183711"/>
              <a:gd name="connsiteY2" fmla="*/ 11713 h 102510"/>
              <a:gd name="connsiteX3" fmla="*/ 161032 w 183711"/>
              <a:gd name="connsiteY3" fmla="*/ 68414 h 102510"/>
              <a:gd name="connsiteX4" fmla="*/ 36296 w 183711"/>
              <a:gd name="connsiteY4" fmla="*/ 102435 h 102510"/>
              <a:gd name="connsiteX5" fmla="*/ 2277 w 183711"/>
              <a:gd name="connsiteY5" fmla="*/ 68414 h 10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711" h="102510">
                <a:moveTo>
                  <a:pt x="2277" y="68414"/>
                </a:moveTo>
                <a:cubicBezTo>
                  <a:pt x="13617" y="51404"/>
                  <a:pt x="75983" y="2950"/>
                  <a:pt x="104334" y="373"/>
                </a:cubicBezTo>
                <a:cubicBezTo>
                  <a:pt x="130952" y="-2047"/>
                  <a:pt x="157252" y="7933"/>
                  <a:pt x="183711" y="11713"/>
                </a:cubicBezTo>
                <a:cubicBezTo>
                  <a:pt x="176151" y="30613"/>
                  <a:pt x="176351" y="55009"/>
                  <a:pt x="161032" y="68414"/>
                </a:cubicBezTo>
                <a:cubicBezTo>
                  <a:pt x="146993" y="80699"/>
                  <a:pt x="58160" y="99702"/>
                  <a:pt x="36296" y="102435"/>
                </a:cubicBezTo>
                <a:cubicBezTo>
                  <a:pt x="25044" y="103842"/>
                  <a:pt x="-9063" y="85424"/>
                  <a:pt x="2277" y="68414"/>
                </a:cubicBezTo>
                <a:close/>
              </a:path>
            </a:pathLst>
          </a:custGeom>
          <a:noFill/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644247" y="2993820"/>
            <a:ext cx="158755" cy="238145"/>
          </a:xfrm>
          <a:custGeom>
            <a:avLst/>
            <a:gdLst>
              <a:gd name="connsiteX0" fmla="*/ 0 w 158755"/>
              <a:gd name="connsiteY0" fmla="*/ 238145 h 238145"/>
              <a:gd name="connsiteX1" fmla="*/ 22680 w 158755"/>
              <a:gd name="connsiteY1" fmla="*/ 45361 h 238145"/>
              <a:gd name="connsiteX2" fmla="*/ 34019 w 158755"/>
              <a:gd name="connsiteY2" fmla="*/ 11340 h 238145"/>
              <a:gd name="connsiteX3" fmla="*/ 68038 w 158755"/>
              <a:gd name="connsiteY3" fmla="*/ 0 h 238145"/>
              <a:gd name="connsiteX4" fmla="*/ 102057 w 158755"/>
              <a:gd name="connsiteY4" fmla="*/ 11340 h 238145"/>
              <a:gd name="connsiteX5" fmla="*/ 113397 w 158755"/>
              <a:gd name="connsiteY5" fmla="*/ 45361 h 238145"/>
              <a:gd name="connsiteX6" fmla="*/ 124736 w 158755"/>
              <a:gd name="connsiteY6" fmla="*/ 136082 h 238145"/>
              <a:gd name="connsiteX7" fmla="*/ 147416 w 158755"/>
              <a:gd name="connsiteY7" fmla="*/ 204124 h 238145"/>
              <a:gd name="connsiteX8" fmla="*/ 158755 w 158755"/>
              <a:gd name="connsiteY8" fmla="*/ 238145 h 23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755" h="238145">
                <a:moveTo>
                  <a:pt x="0" y="238145"/>
                </a:moveTo>
                <a:cubicBezTo>
                  <a:pt x="5794" y="174406"/>
                  <a:pt x="8676" y="108381"/>
                  <a:pt x="22680" y="45361"/>
                </a:cubicBezTo>
                <a:cubicBezTo>
                  <a:pt x="25273" y="33692"/>
                  <a:pt x="25567" y="19793"/>
                  <a:pt x="34019" y="11340"/>
                </a:cubicBezTo>
                <a:cubicBezTo>
                  <a:pt x="42471" y="2888"/>
                  <a:pt x="56698" y="3780"/>
                  <a:pt x="68038" y="0"/>
                </a:cubicBezTo>
                <a:cubicBezTo>
                  <a:pt x="79378" y="3780"/>
                  <a:pt x="93605" y="2888"/>
                  <a:pt x="102057" y="11340"/>
                </a:cubicBezTo>
                <a:cubicBezTo>
                  <a:pt x="110509" y="19793"/>
                  <a:pt x="111259" y="33600"/>
                  <a:pt x="113397" y="45361"/>
                </a:cubicBezTo>
                <a:cubicBezTo>
                  <a:pt x="118848" y="75345"/>
                  <a:pt x="118351" y="106283"/>
                  <a:pt x="124736" y="136082"/>
                </a:cubicBezTo>
                <a:cubicBezTo>
                  <a:pt x="129745" y="159459"/>
                  <a:pt x="139856" y="181443"/>
                  <a:pt x="147416" y="204124"/>
                </a:cubicBezTo>
                <a:lnTo>
                  <a:pt x="158755" y="238145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644247" y="3141243"/>
            <a:ext cx="124736" cy="0"/>
          </a:xfrm>
          <a:custGeom>
            <a:avLst/>
            <a:gdLst>
              <a:gd name="connsiteX0" fmla="*/ 0 w 124736"/>
              <a:gd name="connsiteY0" fmla="*/ 0 h 0"/>
              <a:gd name="connsiteX1" fmla="*/ 124736 w 12473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736">
                <a:moveTo>
                  <a:pt x="0" y="0"/>
                </a:moveTo>
                <a:lnTo>
                  <a:pt x="124736" y="0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837021" y="3027840"/>
            <a:ext cx="170095" cy="204125"/>
          </a:xfrm>
          <a:custGeom>
            <a:avLst/>
            <a:gdLst>
              <a:gd name="connsiteX0" fmla="*/ 136076 w 170095"/>
              <a:gd name="connsiteY0" fmla="*/ 0 h 204125"/>
              <a:gd name="connsiteX1" fmla="*/ 22679 w 170095"/>
              <a:gd name="connsiteY1" fmla="*/ 11341 h 204125"/>
              <a:gd name="connsiteX2" fmla="*/ 0 w 170095"/>
              <a:gd name="connsiteY2" fmla="*/ 79382 h 204125"/>
              <a:gd name="connsiteX3" fmla="*/ 11340 w 170095"/>
              <a:gd name="connsiteY3" fmla="*/ 136083 h 204125"/>
              <a:gd name="connsiteX4" fmla="*/ 45359 w 170095"/>
              <a:gd name="connsiteY4" fmla="*/ 192784 h 204125"/>
              <a:gd name="connsiteX5" fmla="*/ 90717 w 170095"/>
              <a:gd name="connsiteY5" fmla="*/ 204125 h 204125"/>
              <a:gd name="connsiteX6" fmla="*/ 170095 w 170095"/>
              <a:gd name="connsiteY6" fmla="*/ 192784 h 20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095" h="204125">
                <a:moveTo>
                  <a:pt x="136076" y="0"/>
                </a:moveTo>
                <a:lnTo>
                  <a:pt x="22679" y="11341"/>
                </a:lnTo>
                <a:cubicBezTo>
                  <a:pt x="2029" y="23388"/>
                  <a:pt x="0" y="79382"/>
                  <a:pt x="0" y="79382"/>
                </a:cubicBezTo>
                <a:cubicBezTo>
                  <a:pt x="3780" y="98282"/>
                  <a:pt x="6666" y="117384"/>
                  <a:pt x="11340" y="136083"/>
                </a:cubicBezTo>
                <a:cubicBezTo>
                  <a:pt x="16883" y="158255"/>
                  <a:pt x="22434" y="181321"/>
                  <a:pt x="45359" y="192784"/>
                </a:cubicBezTo>
                <a:cubicBezTo>
                  <a:pt x="59298" y="199754"/>
                  <a:pt x="75598" y="200345"/>
                  <a:pt x="90717" y="204125"/>
                </a:cubicBezTo>
                <a:cubicBezTo>
                  <a:pt x="162484" y="192163"/>
                  <a:pt x="135763" y="192784"/>
                  <a:pt x="170095" y="192784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016026" y="3005160"/>
            <a:ext cx="183864" cy="260825"/>
          </a:xfrm>
          <a:custGeom>
            <a:avLst/>
            <a:gdLst>
              <a:gd name="connsiteX0" fmla="*/ 115826 w 183864"/>
              <a:gd name="connsiteY0" fmla="*/ 0 h 260825"/>
              <a:gd name="connsiteX1" fmla="*/ 59128 w 183864"/>
              <a:gd name="connsiteY1" fmla="*/ 22680 h 260825"/>
              <a:gd name="connsiteX2" fmla="*/ 2429 w 183864"/>
              <a:gd name="connsiteY2" fmla="*/ 34021 h 260825"/>
              <a:gd name="connsiteX3" fmla="*/ 13769 w 183864"/>
              <a:gd name="connsiteY3" fmla="*/ 68041 h 260825"/>
              <a:gd name="connsiteX4" fmla="*/ 25109 w 183864"/>
              <a:gd name="connsiteY4" fmla="*/ 136083 h 260825"/>
              <a:gd name="connsiteX5" fmla="*/ 47788 w 183864"/>
              <a:gd name="connsiteY5" fmla="*/ 215464 h 260825"/>
              <a:gd name="connsiteX6" fmla="*/ 59128 w 183864"/>
              <a:gd name="connsiteY6" fmla="*/ 260825 h 260825"/>
              <a:gd name="connsiteX7" fmla="*/ 115826 w 183864"/>
              <a:gd name="connsiteY7" fmla="*/ 249485 h 260825"/>
              <a:gd name="connsiteX8" fmla="*/ 183864 w 183864"/>
              <a:gd name="connsiteY8" fmla="*/ 226805 h 26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864" h="260825">
                <a:moveTo>
                  <a:pt x="115826" y="0"/>
                </a:moveTo>
                <a:cubicBezTo>
                  <a:pt x="96927" y="7560"/>
                  <a:pt x="78625" y="16831"/>
                  <a:pt x="59128" y="22680"/>
                </a:cubicBezTo>
                <a:cubicBezTo>
                  <a:pt x="40667" y="28219"/>
                  <a:pt x="16057" y="20392"/>
                  <a:pt x="2429" y="34021"/>
                </a:cubicBezTo>
                <a:cubicBezTo>
                  <a:pt x="-6023" y="42474"/>
                  <a:pt x="9989" y="56701"/>
                  <a:pt x="13769" y="68041"/>
                </a:cubicBezTo>
                <a:cubicBezTo>
                  <a:pt x="17549" y="90722"/>
                  <a:pt x="20600" y="113536"/>
                  <a:pt x="25109" y="136083"/>
                </a:cubicBezTo>
                <a:cubicBezTo>
                  <a:pt x="36928" y="195180"/>
                  <a:pt x="33375" y="165017"/>
                  <a:pt x="47788" y="215464"/>
                </a:cubicBezTo>
                <a:cubicBezTo>
                  <a:pt x="52070" y="230450"/>
                  <a:pt x="55348" y="245705"/>
                  <a:pt x="59128" y="260825"/>
                </a:cubicBezTo>
                <a:cubicBezTo>
                  <a:pt x="78027" y="257045"/>
                  <a:pt x="97232" y="254556"/>
                  <a:pt x="115826" y="249485"/>
                </a:cubicBezTo>
                <a:cubicBezTo>
                  <a:pt x="138890" y="243195"/>
                  <a:pt x="183864" y="226805"/>
                  <a:pt x="183864" y="226805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052474" y="3141240"/>
            <a:ext cx="90717" cy="11343"/>
          </a:xfrm>
          <a:custGeom>
            <a:avLst/>
            <a:gdLst>
              <a:gd name="connsiteX0" fmla="*/ 0 w 90717"/>
              <a:gd name="connsiteY0" fmla="*/ 11343 h 11343"/>
              <a:gd name="connsiteX1" fmla="*/ 90717 w 90717"/>
              <a:gd name="connsiteY1" fmla="*/ 3 h 1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717" h="11343">
                <a:moveTo>
                  <a:pt x="0" y="11343"/>
                </a:moveTo>
                <a:cubicBezTo>
                  <a:pt x="83120" y="-532"/>
                  <a:pt x="52650" y="3"/>
                  <a:pt x="90717" y="3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227572" y="3061861"/>
            <a:ext cx="272151" cy="45361"/>
          </a:xfrm>
          <a:custGeom>
            <a:avLst/>
            <a:gdLst>
              <a:gd name="connsiteX0" fmla="*/ 0 w 272151"/>
              <a:gd name="connsiteY0" fmla="*/ 0 h 45361"/>
              <a:gd name="connsiteX1" fmla="*/ 170094 w 272151"/>
              <a:gd name="connsiteY1" fmla="*/ 22681 h 45361"/>
              <a:gd name="connsiteX2" fmla="*/ 215453 w 272151"/>
              <a:gd name="connsiteY2" fmla="*/ 34021 h 45361"/>
              <a:gd name="connsiteX3" fmla="*/ 272151 w 272151"/>
              <a:gd name="connsiteY3" fmla="*/ 45361 h 4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151" h="45361">
                <a:moveTo>
                  <a:pt x="0" y="0"/>
                </a:moveTo>
                <a:cubicBezTo>
                  <a:pt x="31616" y="3952"/>
                  <a:pt x="135645" y="16417"/>
                  <a:pt x="170094" y="22681"/>
                </a:cubicBezTo>
                <a:cubicBezTo>
                  <a:pt x="185428" y="25469"/>
                  <a:pt x="200239" y="30640"/>
                  <a:pt x="215453" y="34021"/>
                </a:cubicBezTo>
                <a:cubicBezTo>
                  <a:pt x="234268" y="38202"/>
                  <a:pt x="272151" y="45361"/>
                  <a:pt x="272151" y="45361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238911" y="3254645"/>
            <a:ext cx="283491" cy="12969"/>
          </a:xfrm>
          <a:custGeom>
            <a:avLst/>
            <a:gdLst>
              <a:gd name="connsiteX0" fmla="*/ 0 w 283491"/>
              <a:gd name="connsiteY0" fmla="*/ 0 h 12969"/>
              <a:gd name="connsiteX1" fmla="*/ 283491 w 283491"/>
              <a:gd name="connsiteY1" fmla="*/ 11340 h 1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491" h="12969">
                <a:moveTo>
                  <a:pt x="0" y="0"/>
                </a:moveTo>
                <a:cubicBezTo>
                  <a:pt x="154479" y="19310"/>
                  <a:pt x="60243" y="11340"/>
                  <a:pt x="283491" y="1134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451283" y="2732209"/>
            <a:ext cx="409198" cy="348994"/>
          </a:xfrm>
          <a:custGeom>
            <a:avLst/>
            <a:gdLst>
              <a:gd name="connsiteX0" fmla="*/ 171065 w 409198"/>
              <a:gd name="connsiteY0" fmla="*/ 136869 h 348994"/>
              <a:gd name="connsiteX1" fmla="*/ 34990 w 409198"/>
              <a:gd name="connsiteY1" fmla="*/ 114188 h 348994"/>
              <a:gd name="connsiteX2" fmla="*/ 12310 w 409198"/>
              <a:gd name="connsiteY2" fmla="*/ 91508 h 348994"/>
              <a:gd name="connsiteX3" fmla="*/ 971 w 409198"/>
              <a:gd name="connsiteY3" fmla="*/ 57487 h 348994"/>
              <a:gd name="connsiteX4" fmla="*/ 34990 w 409198"/>
              <a:gd name="connsiteY4" fmla="*/ 34807 h 348994"/>
              <a:gd name="connsiteX5" fmla="*/ 69009 w 409198"/>
              <a:gd name="connsiteY5" fmla="*/ 23466 h 348994"/>
              <a:gd name="connsiteX6" fmla="*/ 114367 w 409198"/>
              <a:gd name="connsiteY6" fmla="*/ 786 h 348994"/>
              <a:gd name="connsiteX7" fmla="*/ 329820 w 409198"/>
              <a:gd name="connsiteY7" fmla="*/ 12126 h 348994"/>
              <a:gd name="connsiteX8" fmla="*/ 375179 w 409198"/>
              <a:gd name="connsiteY8" fmla="*/ 80168 h 348994"/>
              <a:gd name="connsiteX9" fmla="*/ 363839 w 409198"/>
              <a:gd name="connsiteY9" fmla="*/ 125528 h 348994"/>
              <a:gd name="connsiteX10" fmla="*/ 57669 w 409198"/>
              <a:gd name="connsiteY10" fmla="*/ 125528 h 348994"/>
              <a:gd name="connsiteX11" fmla="*/ 971 w 409198"/>
              <a:gd name="connsiteY11" fmla="*/ 136869 h 348994"/>
              <a:gd name="connsiteX12" fmla="*/ 23650 w 409198"/>
              <a:gd name="connsiteY12" fmla="*/ 204910 h 348994"/>
              <a:gd name="connsiteX13" fmla="*/ 34990 w 409198"/>
              <a:gd name="connsiteY13" fmla="*/ 238931 h 348994"/>
              <a:gd name="connsiteX14" fmla="*/ 46329 w 409198"/>
              <a:gd name="connsiteY14" fmla="*/ 318312 h 348994"/>
              <a:gd name="connsiteX15" fmla="*/ 91688 w 409198"/>
              <a:gd name="connsiteY15" fmla="*/ 329652 h 348994"/>
              <a:gd name="connsiteX16" fmla="*/ 148386 w 409198"/>
              <a:gd name="connsiteY16" fmla="*/ 340993 h 348994"/>
              <a:gd name="connsiteX17" fmla="*/ 386519 w 409198"/>
              <a:gd name="connsiteY17" fmla="*/ 306972 h 348994"/>
              <a:gd name="connsiteX18" fmla="*/ 409198 w 409198"/>
              <a:gd name="connsiteY18" fmla="*/ 272951 h 348994"/>
              <a:gd name="connsiteX19" fmla="*/ 386519 w 409198"/>
              <a:gd name="connsiteY19" fmla="*/ 193570 h 348994"/>
              <a:gd name="connsiteX20" fmla="*/ 363839 w 409198"/>
              <a:gd name="connsiteY20" fmla="*/ 114188 h 348994"/>
              <a:gd name="connsiteX21" fmla="*/ 363839 w 409198"/>
              <a:gd name="connsiteY21" fmla="*/ 80168 h 34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9198" h="348994">
                <a:moveTo>
                  <a:pt x="171065" y="136869"/>
                </a:moveTo>
                <a:cubicBezTo>
                  <a:pt x="160983" y="135749"/>
                  <a:pt x="65213" y="132322"/>
                  <a:pt x="34990" y="114188"/>
                </a:cubicBezTo>
                <a:cubicBezTo>
                  <a:pt x="25822" y="108687"/>
                  <a:pt x="19870" y="99068"/>
                  <a:pt x="12310" y="91508"/>
                </a:cubicBezTo>
                <a:cubicBezTo>
                  <a:pt x="8530" y="80168"/>
                  <a:pt x="-3468" y="68586"/>
                  <a:pt x="971" y="57487"/>
                </a:cubicBezTo>
                <a:cubicBezTo>
                  <a:pt x="6032" y="44833"/>
                  <a:pt x="22800" y="40902"/>
                  <a:pt x="34990" y="34807"/>
                </a:cubicBezTo>
                <a:cubicBezTo>
                  <a:pt x="45681" y="29461"/>
                  <a:pt x="58022" y="28175"/>
                  <a:pt x="69009" y="23466"/>
                </a:cubicBezTo>
                <a:cubicBezTo>
                  <a:pt x="84546" y="16807"/>
                  <a:pt x="99248" y="8346"/>
                  <a:pt x="114367" y="786"/>
                </a:cubicBezTo>
                <a:cubicBezTo>
                  <a:pt x="186185" y="4566"/>
                  <a:pt x="261019" y="-8815"/>
                  <a:pt x="329820" y="12126"/>
                </a:cubicBezTo>
                <a:cubicBezTo>
                  <a:pt x="355897" y="20063"/>
                  <a:pt x="375179" y="80168"/>
                  <a:pt x="375179" y="80168"/>
                </a:cubicBezTo>
                <a:cubicBezTo>
                  <a:pt x="371399" y="95288"/>
                  <a:pt x="378959" y="121748"/>
                  <a:pt x="363839" y="125528"/>
                </a:cubicBezTo>
                <a:cubicBezTo>
                  <a:pt x="247361" y="154649"/>
                  <a:pt x="164912" y="138935"/>
                  <a:pt x="57669" y="125528"/>
                </a:cubicBezTo>
                <a:cubicBezTo>
                  <a:pt x="48312" y="122409"/>
                  <a:pt x="971" y="95358"/>
                  <a:pt x="971" y="136869"/>
                </a:cubicBezTo>
                <a:cubicBezTo>
                  <a:pt x="971" y="160776"/>
                  <a:pt x="16090" y="182230"/>
                  <a:pt x="23650" y="204910"/>
                </a:cubicBezTo>
                <a:lnTo>
                  <a:pt x="34990" y="238931"/>
                </a:lnTo>
                <a:cubicBezTo>
                  <a:pt x="38770" y="265391"/>
                  <a:pt x="32163" y="295646"/>
                  <a:pt x="46329" y="318312"/>
                </a:cubicBezTo>
                <a:cubicBezTo>
                  <a:pt x="54589" y="331528"/>
                  <a:pt x="76474" y="326271"/>
                  <a:pt x="91688" y="329652"/>
                </a:cubicBezTo>
                <a:cubicBezTo>
                  <a:pt x="110503" y="333833"/>
                  <a:pt x="129487" y="337213"/>
                  <a:pt x="148386" y="340993"/>
                </a:cubicBezTo>
                <a:cubicBezTo>
                  <a:pt x="271225" y="334527"/>
                  <a:pt x="328341" y="379697"/>
                  <a:pt x="386519" y="306972"/>
                </a:cubicBezTo>
                <a:cubicBezTo>
                  <a:pt x="395033" y="296329"/>
                  <a:pt x="401638" y="284291"/>
                  <a:pt x="409198" y="272951"/>
                </a:cubicBezTo>
                <a:cubicBezTo>
                  <a:pt x="382011" y="191389"/>
                  <a:pt x="414993" y="293237"/>
                  <a:pt x="386519" y="193570"/>
                </a:cubicBezTo>
                <a:cubicBezTo>
                  <a:pt x="377287" y="161255"/>
                  <a:pt x="368904" y="149643"/>
                  <a:pt x="363839" y="114188"/>
                </a:cubicBezTo>
                <a:cubicBezTo>
                  <a:pt x="362235" y="102962"/>
                  <a:pt x="363839" y="91508"/>
                  <a:pt x="363839" y="80168"/>
                </a:cubicBezTo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225461" y="2948082"/>
            <a:ext cx="850473" cy="227182"/>
          </a:xfrm>
          <a:custGeom>
            <a:avLst/>
            <a:gdLst>
              <a:gd name="connsiteX0" fmla="*/ 204114 w 850473"/>
              <a:gd name="connsiteY0" fmla="*/ 377 h 227182"/>
              <a:gd name="connsiteX1" fmla="*/ 170095 w 850473"/>
              <a:gd name="connsiteY1" fmla="*/ 57078 h 227182"/>
              <a:gd name="connsiteX2" fmla="*/ 158755 w 850473"/>
              <a:gd name="connsiteY2" fmla="*/ 91099 h 227182"/>
              <a:gd name="connsiteX3" fmla="*/ 90717 w 850473"/>
              <a:gd name="connsiteY3" fmla="*/ 125120 h 227182"/>
              <a:gd name="connsiteX4" fmla="*/ 68038 w 850473"/>
              <a:gd name="connsiteY4" fmla="*/ 159140 h 227182"/>
              <a:gd name="connsiteX5" fmla="*/ 34019 w 850473"/>
              <a:gd name="connsiteY5" fmla="*/ 170481 h 227182"/>
              <a:gd name="connsiteX6" fmla="*/ 0 w 850473"/>
              <a:gd name="connsiteY6" fmla="*/ 193161 h 227182"/>
              <a:gd name="connsiteX7" fmla="*/ 430906 w 850473"/>
              <a:gd name="connsiteY7" fmla="*/ 215842 h 227182"/>
              <a:gd name="connsiteX8" fmla="*/ 657699 w 850473"/>
              <a:gd name="connsiteY8" fmla="*/ 227182 h 227182"/>
              <a:gd name="connsiteX9" fmla="*/ 737077 w 850473"/>
              <a:gd name="connsiteY9" fmla="*/ 215842 h 227182"/>
              <a:gd name="connsiteX10" fmla="*/ 793775 w 850473"/>
              <a:gd name="connsiteY10" fmla="*/ 159140 h 227182"/>
              <a:gd name="connsiteX11" fmla="*/ 805114 w 850473"/>
              <a:gd name="connsiteY11" fmla="*/ 125120 h 227182"/>
              <a:gd name="connsiteX12" fmla="*/ 827794 w 850473"/>
              <a:gd name="connsiteY12" fmla="*/ 102439 h 227182"/>
              <a:gd name="connsiteX13" fmla="*/ 850473 w 850473"/>
              <a:gd name="connsiteY13" fmla="*/ 68419 h 227182"/>
              <a:gd name="connsiteX14" fmla="*/ 839133 w 850473"/>
              <a:gd name="connsiteY14" fmla="*/ 34398 h 227182"/>
              <a:gd name="connsiteX15" fmla="*/ 793775 w 850473"/>
              <a:gd name="connsiteY15" fmla="*/ 23058 h 227182"/>
              <a:gd name="connsiteX16" fmla="*/ 680378 w 850473"/>
              <a:gd name="connsiteY16" fmla="*/ 11717 h 227182"/>
              <a:gd name="connsiteX17" fmla="*/ 612341 w 850473"/>
              <a:gd name="connsiteY17" fmla="*/ 377 h 22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0473" h="227182">
                <a:moveTo>
                  <a:pt x="204114" y="377"/>
                </a:moveTo>
                <a:cubicBezTo>
                  <a:pt x="192774" y="19277"/>
                  <a:pt x="179952" y="37364"/>
                  <a:pt x="170095" y="57078"/>
                </a:cubicBezTo>
                <a:cubicBezTo>
                  <a:pt x="164749" y="67770"/>
                  <a:pt x="166222" y="81765"/>
                  <a:pt x="158755" y="91099"/>
                </a:cubicBezTo>
                <a:cubicBezTo>
                  <a:pt x="142769" y="111082"/>
                  <a:pt x="113126" y="117649"/>
                  <a:pt x="90717" y="125120"/>
                </a:cubicBezTo>
                <a:cubicBezTo>
                  <a:pt x="83157" y="136460"/>
                  <a:pt x="78680" y="150626"/>
                  <a:pt x="68038" y="159140"/>
                </a:cubicBezTo>
                <a:cubicBezTo>
                  <a:pt x="58704" y="166607"/>
                  <a:pt x="44710" y="165135"/>
                  <a:pt x="34019" y="170481"/>
                </a:cubicBezTo>
                <a:cubicBezTo>
                  <a:pt x="21829" y="176576"/>
                  <a:pt x="11340" y="185601"/>
                  <a:pt x="0" y="193161"/>
                </a:cubicBezTo>
                <a:cubicBezTo>
                  <a:pt x="160545" y="246678"/>
                  <a:pt x="11345" y="200584"/>
                  <a:pt x="430906" y="215842"/>
                </a:cubicBezTo>
                <a:cubicBezTo>
                  <a:pt x="506548" y="218593"/>
                  <a:pt x="582101" y="223402"/>
                  <a:pt x="657699" y="227182"/>
                </a:cubicBezTo>
                <a:cubicBezTo>
                  <a:pt x="684158" y="223402"/>
                  <a:pt x="713171" y="227796"/>
                  <a:pt x="737077" y="215842"/>
                </a:cubicBezTo>
                <a:cubicBezTo>
                  <a:pt x="760984" y="203888"/>
                  <a:pt x="793775" y="159140"/>
                  <a:pt x="793775" y="159140"/>
                </a:cubicBezTo>
                <a:cubicBezTo>
                  <a:pt x="797555" y="147800"/>
                  <a:pt x="798964" y="135370"/>
                  <a:pt x="805114" y="125120"/>
                </a:cubicBezTo>
                <a:cubicBezTo>
                  <a:pt x="810615" y="115952"/>
                  <a:pt x="821115" y="110788"/>
                  <a:pt x="827794" y="102439"/>
                </a:cubicBezTo>
                <a:cubicBezTo>
                  <a:pt x="836308" y="91797"/>
                  <a:pt x="842913" y="79759"/>
                  <a:pt x="850473" y="68419"/>
                </a:cubicBezTo>
                <a:cubicBezTo>
                  <a:pt x="846693" y="57079"/>
                  <a:pt x="848467" y="41866"/>
                  <a:pt x="839133" y="34398"/>
                </a:cubicBezTo>
                <a:cubicBezTo>
                  <a:pt x="826964" y="24662"/>
                  <a:pt x="809203" y="25262"/>
                  <a:pt x="793775" y="23058"/>
                </a:cubicBezTo>
                <a:cubicBezTo>
                  <a:pt x="756169" y="17685"/>
                  <a:pt x="718177" y="15497"/>
                  <a:pt x="680378" y="11717"/>
                </a:cubicBezTo>
                <a:cubicBezTo>
                  <a:pt x="635602" y="-3209"/>
                  <a:pt x="658312" y="377"/>
                  <a:pt x="612341" y="377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10124" y="3005160"/>
            <a:ext cx="922508" cy="532991"/>
          </a:xfrm>
          <a:custGeom>
            <a:avLst/>
            <a:gdLst>
              <a:gd name="connsiteX0" fmla="*/ 3997 w 922508"/>
              <a:gd name="connsiteY0" fmla="*/ 147423 h 532991"/>
              <a:gd name="connsiteX1" fmla="*/ 15337 w 922508"/>
              <a:gd name="connsiteY1" fmla="*/ 204124 h 532991"/>
              <a:gd name="connsiteX2" fmla="*/ 60696 w 922508"/>
              <a:gd name="connsiteY2" fmla="*/ 521651 h 532991"/>
              <a:gd name="connsiteX3" fmla="*/ 650357 w 922508"/>
              <a:gd name="connsiteY3" fmla="*/ 521651 h 532991"/>
              <a:gd name="connsiteX4" fmla="*/ 707055 w 922508"/>
              <a:gd name="connsiteY4" fmla="*/ 532991 h 532991"/>
              <a:gd name="connsiteX5" fmla="*/ 854470 w 922508"/>
              <a:gd name="connsiteY5" fmla="*/ 521651 h 532991"/>
              <a:gd name="connsiteX6" fmla="*/ 877150 w 922508"/>
              <a:gd name="connsiteY6" fmla="*/ 498970 h 532991"/>
              <a:gd name="connsiteX7" fmla="*/ 922508 w 922508"/>
              <a:gd name="connsiteY7" fmla="*/ 442269 h 532991"/>
              <a:gd name="connsiteX8" fmla="*/ 911168 w 922508"/>
              <a:gd name="connsiteY8" fmla="*/ 317527 h 532991"/>
              <a:gd name="connsiteX9" fmla="*/ 899829 w 922508"/>
              <a:gd name="connsiteY9" fmla="*/ 272166 h 532991"/>
              <a:gd name="connsiteX10" fmla="*/ 877150 w 922508"/>
              <a:gd name="connsiteY10" fmla="*/ 204124 h 532991"/>
              <a:gd name="connsiteX11" fmla="*/ 877150 w 922508"/>
              <a:gd name="connsiteY11" fmla="*/ 0 h 53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2508" h="532991">
                <a:moveTo>
                  <a:pt x="3997" y="147423"/>
                </a:moveTo>
                <a:cubicBezTo>
                  <a:pt x="7777" y="166323"/>
                  <a:pt x="14096" y="184889"/>
                  <a:pt x="15337" y="204124"/>
                </a:cubicBezTo>
                <a:cubicBezTo>
                  <a:pt x="35599" y="518188"/>
                  <a:pt x="-56321" y="443634"/>
                  <a:pt x="60696" y="521651"/>
                </a:cubicBezTo>
                <a:cubicBezTo>
                  <a:pt x="320436" y="498035"/>
                  <a:pt x="215653" y="502749"/>
                  <a:pt x="650357" y="521651"/>
                </a:cubicBezTo>
                <a:cubicBezTo>
                  <a:pt x="669612" y="522488"/>
                  <a:pt x="688156" y="529211"/>
                  <a:pt x="707055" y="532991"/>
                </a:cubicBezTo>
                <a:cubicBezTo>
                  <a:pt x="756193" y="529211"/>
                  <a:pt x="806144" y="531317"/>
                  <a:pt x="854470" y="521651"/>
                </a:cubicBezTo>
                <a:cubicBezTo>
                  <a:pt x="864954" y="519554"/>
                  <a:pt x="870471" y="507319"/>
                  <a:pt x="877150" y="498970"/>
                </a:cubicBezTo>
                <a:cubicBezTo>
                  <a:pt x="934375" y="427436"/>
                  <a:pt x="867744" y="497038"/>
                  <a:pt x="922508" y="442269"/>
                </a:cubicBezTo>
                <a:cubicBezTo>
                  <a:pt x="918728" y="400688"/>
                  <a:pt x="916686" y="358913"/>
                  <a:pt x="911168" y="317527"/>
                </a:cubicBezTo>
                <a:cubicBezTo>
                  <a:pt x="909108" y="302078"/>
                  <a:pt x="904307" y="287094"/>
                  <a:pt x="899829" y="272166"/>
                </a:cubicBezTo>
                <a:cubicBezTo>
                  <a:pt x="892960" y="249267"/>
                  <a:pt x="877150" y="228031"/>
                  <a:pt x="877150" y="204124"/>
                </a:cubicBezTo>
                <a:lnTo>
                  <a:pt x="877150" y="0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5787"/>
      </p:ext>
    </p:extLst>
  </p:cSld>
  <p:clrMapOvr>
    <a:masterClrMapping/>
  </p:clrMapOvr>
</p:sld>
</file>

<file path=ppt/theme/theme1.xml><?xml version="1.0" encoding="utf-8"?>
<a:theme xmlns:a="http://schemas.openxmlformats.org/drawingml/2006/main" name="SegoeUILigh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SegoeUILight.thmx</Template>
  <TotalTime>110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SegoeUILight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Kotaro Hara</dc:creator>
  <cp:lastModifiedBy>Kotaro Hara</cp:lastModifiedBy>
  <cp:revision>10</cp:revision>
  <dcterms:created xsi:type="dcterms:W3CDTF">2012-10-08T02:39:07Z</dcterms:created>
  <dcterms:modified xsi:type="dcterms:W3CDTF">2012-10-08T06:45:47Z</dcterms:modified>
</cp:coreProperties>
</file>