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4" r:id="rId6"/>
    <p:sldId id="263" r:id="rId7"/>
    <p:sldId id="265" r:id="rId8"/>
    <p:sldId id="25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8AAA-4B75-47CA-B340-CC81BBFABB43}" type="datetimeFigureOut">
              <a:rPr kumimoji="1" lang="ja-JP" altLang="en-US" smtClean="0"/>
              <a:pPr/>
              <a:t>2018/12/29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1D96-F3F8-40A3-B2A0-5BDC2854408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写真から個人情報流出を防ぐ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完成イメージ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仮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写真</a:t>
            </a:r>
            <a:r>
              <a:rPr lang="en-US" altLang="ja-JP" dirty="0" smtClean="0"/>
              <a:t>(</a:t>
            </a:r>
            <a:r>
              <a:rPr lang="ja-JP" altLang="en-US" dirty="0" smtClean="0"/>
              <a:t>画像データ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を入力</a:t>
            </a:r>
            <a:endParaRPr kumimoji="1" lang="en-US" altLang="ja-JP" dirty="0" smtClean="0"/>
          </a:p>
          <a:p>
            <a:r>
              <a:rPr lang="ja-JP" altLang="en-US" dirty="0"/>
              <a:t>写真中の個人情報につながる個所を</a:t>
            </a:r>
            <a:r>
              <a:rPr lang="ja-JP" altLang="en-US" dirty="0" smtClean="0"/>
              <a:t>検出</a:t>
            </a:r>
            <a:endParaRPr kumimoji="1" lang="en-US" altLang="ja-JP" dirty="0" smtClean="0"/>
          </a:p>
          <a:p>
            <a:r>
              <a:rPr lang="ja-JP" altLang="en-US" dirty="0" smtClean="0"/>
              <a:t>検出箇所を画像処理で隠した写真を出力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隠したい情報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文字情報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dirty="0" smtClean="0"/>
              <a:t>氏名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住所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電話番号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メールアドレス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ユーザ名</a:t>
            </a:r>
            <a:r>
              <a:rPr lang="en-US" altLang="ja-JP" dirty="0" smtClean="0"/>
              <a:t>/</a:t>
            </a:r>
            <a:r>
              <a:rPr lang="ja-JP" altLang="en-US" dirty="0" smtClean="0"/>
              <a:t>パスワード</a:t>
            </a:r>
            <a:endParaRPr lang="en-US" altLang="ja-JP" dirty="0" smtClean="0"/>
          </a:p>
          <a:p>
            <a:pPr lvl="1"/>
            <a:r>
              <a:rPr lang="ja-JP" altLang="en-US" dirty="0"/>
              <a:t>生年</a:t>
            </a:r>
            <a:r>
              <a:rPr lang="ja-JP" altLang="en-US" dirty="0" smtClean="0"/>
              <a:t>月日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勤務先</a:t>
            </a:r>
            <a:r>
              <a:rPr lang="en-US" altLang="ja-JP" dirty="0" smtClean="0"/>
              <a:t>/</a:t>
            </a:r>
            <a:r>
              <a:rPr lang="ja-JP" altLang="en-US" dirty="0" smtClean="0"/>
              <a:t>学校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性別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Etc..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499992" y="1556792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3200" dirty="0"/>
              <a:t>その他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顔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人相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指紋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ja-JP" altLang="en-US" sz="2800" dirty="0"/>
              <a:t>撮影</a:t>
            </a:r>
            <a:r>
              <a:rPr lang="ja-JP" altLang="en-US" sz="2800" dirty="0" smtClean="0"/>
              <a:t>場所</a:t>
            </a:r>
            <a:endParaRPr lang="en-US" altLang="ja-JP" sz="28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スマホの画面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反射による映り込み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、窓ガラスなど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個人情報が隠れてそう</a:t>
            </a:r>
            <a:r>
              <a:rPr kumimoji="1" lang="ja-JP" altLang="en-US" dirty="0" err="1" smtClean="0"/>
              <a:t>な</a:t>
            </a:r>
            <a:r>
              <a:rPr lang="ja-JP" altLang="en-US" smtClean="0"/>
              <a:t>ところ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人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0070C0"/>
                </a:solidFill>
              </a:rPr>
              <a:t>顔</a:t>
            </a:r>
            <a:r>
              <a:rPr lang="ja-JP" altLang="en-US" dirty="0" smtClean="0"/>
              <a:t>、体、服装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solidFill>
                  <a:srgbClr val="0070C0"/>
                </a:solidFill>
              </a:rPr>
              <a:t>鏡面</a:t>
            </a:r>
            <a:r>
              <a:rPr lang="ja-JP" altLang="en-US" dirty="0" smtClean="0">
                <a:solidFill>
                  <a:srgbClr val="0070C0"/>
                </a:solidFill>
              </a:rPr>
              <a:t>反射による映り込み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r>
              <a:rPr kumimoji="1" lang="ja-JP" altLang="en-US" dirty="0" smtClean="0">
                <a:solidFill>
                  <a:srgbClr val="0070C0"/>
                </a:solidFill>
              </a:rPr>
              <a:t>文字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r>
              <a:rPr kumimoji="1" lang="ja-JP" altLang="en-US" dirty="0" smtClean="0"/>
              <a:t>建物</a:t>
            </a:r>
            <a:r>
              <a:rPr lang="ja-JP" altLang="en-US" dirty="0" smtClean="0"/>
              <a:t>、ランドマーク：撮影場所の特定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目の反射</a:t>
            </a:r>
            <a:endParaRPr kumimoji="1" lang="ja-JP" altLang="en-US" dirty="0"/>
          </a:p>
        </p:txBody>
      </p:sp>
      <p:pic>
        <p:nvPicPr>
          <p:cNvPr id="5" name="Picture 2" descr="C:\koutarou\hackathon\image\目の映り込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77072"/>
            <a:ext cx="4464496" cy="2343860"/>
          </a:xfrm>
          <a:prstGeom prst="rect">
            <a:avLst/>
          </a:prstGeom>
          <a:noFill/>
        </p:spPr>
      </p:pic>
      <p:pic>
        <p:nvPicPr>
          <p:cNvPr id="6" name="Picture 3" descr="C:\koutarou\hackathon\image\目の映り込み_orig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12776"/>
            <a:ext cx="4499992" cy="2362496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1403648" y="1340768"/>
            <a:ext cx="129614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フィルタリング前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47664" y="3933056"/>
            <a:ext cx="129614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フィルタリング後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5220072" y="3573016"/>
            <a:ext cx="2592288" cy="936104"/>
          </a:xfrm>
          <a:prstGeom prst="wedgeRoundRectCallout">
            <a:avLst>
              <a:gd name="adj1" fmla="val -71901"/>
              <a:gd name="adj2" fmla="val 11207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ぼかして移っているものがわからないようにする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より自然な目にできればなおよい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 smtClean="0">
                <a:latin typeface="+mj-lt"/>
                <a:ea typeface="+mj-ea"/>
                <a:cs typeface="+mj-cs"/>
              </a:rPr>
              <a:t>指紋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C:\koutarou\hackathon\image\finger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00808"/>
            <a:ext cx="3745773" cy="2809330"/>
          </a:xfrm>
          <a:prstGeom prst="rect">
            <a:avLst/>
          </a:prstGeom>
          <a:noFill/>
        </p:spPr>
      </p:pic>
      <p:pic>
        <p:nvPicPr>
          <p:cNvPr id="1029" name="Picture 5" descr="C:\koutarou\hackathon\image\fingerprint_orig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3744416" cy="2808312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539552" y="1484784"/>
            <a:ext cx="129614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フィルタリング前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644008" y="1412776"/>
            <a:ext cx="129614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フィルタリング後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noProof="0" dirty="0" smtClean="0">
                <a:latin typeface="+mj-lt"/>
                <a:ea typeface="+mj-ea"/>
                <a:cs typeface="+mj-cs"/>
              </a:rPr>
              <a:t>文字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koutarou\hackathon\image\文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308" y="2132856"/>
            <a:ext cx="4136396" cy="2774056"/>
          </a:xfrm>
          <a:prstGeom prst="rect">
            <a:avLst/>
          </a:prstGeom>
          <a:noFill/>
        </p:spPr>
      </p:pic>
      <p:sp>
        <p:nvSpPr>
          <p:cNvPr id="5" name="角丸四角形吹き出し 4"/>
          <p:cNvSpPr/>
          <p:nvPr/>
        </p:nvSpPr>
        <p:spPr>
          <a:xfrm>
            <a:off x="1547664" y="1412776"/>
            <a:ext cx="2088232" cy="1080120"/>
          </a:xfrm>
          <a:prstGeom prst="wedgeRoundRectCallout">
            <a:avLst>
              <a:gd name="adj1" fmla="val 34065"/>
              <a:gd name="adj2" fmla="val 7640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氏名、生年月日など個人の特定につながるものだけをモザイク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115616" y="1268760"/>
            <a:ext cx="6391275" cy="4219575"/>
            <a:chOff x="1376363" y="1319213"/>
            <a:chExt cx="6391275" cy="421957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6363" y="1319213"/>
              <a:ext cx="6391275" cy="421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正方形/長方形 2"/>
            <p:cNvSpPr/>
            <p:nvPr/>
          </p:nvSpPr>
          <p:spPr>
            <a:xfrm>
              <a:off x="6012160" y="1844824"/>
              <a:ext cx="1728192" cy="3672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444208" y="2348880"/>
              <a:ext cx="93610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フィルタリング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444208" y="2924944"/>
              <a:ext cx="93610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オリジナル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44208" y="3501008"/>
              <a:ext cx="93610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保存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923928" y="1484784"/>
              <a:ext cx="136815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四角形吹き出し 16"/>
          <p:cNvSpPr/>
          <p:nvPr/>
        </p:nvSpPr>
        <p:spPr>
          <a:xfrm>
            <a:off x="3519165" y="5394771"/>
            <a:ext cx="1656184" cy="720080"/>
          </a:xfrm>
          <a:prstGeom prst="wedgeRectCallout">
            <a:avLst>
              <a:gd name="adj1" fmla="val 34131"/>
              <a:gd name="adj2" fmla="val -13840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フィルターをかけたい画像を選択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926877" y="5322763"/>
            <a:ext cx="1656184" cy="720080"/>
          </a:xfrm>
          <a:prstGeom prst="wedgeRectCallout">
            <a:avLst>
              <a:gd name="adj1" fmla="val 34131"/>
              <a:gd name="adj2" fmla="val -13840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現在選択中の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画像ファイルのパス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6876256" y="1268760"/>
            <a:ext cx="1656184" cy="720080"/>
          </a:xfrm>
          <a:prstGeom prst="wedgeRectCallout">
            <a:avLst>
              <a:gd name="adj1" fmla="val -45802"/>
              <a:gd name="adj2" fmla="val 9282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画像にフィルター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をかける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7524328" y="2924944"/>
            <a:ext cx="1224136" cy="576064"/>
          </a:xfrm>
          <a:prstGeom prst="wedgeRectCallout">
            <a:avLst>
              <a:gd name="adj1" fmla="val -86697"/>
              <a:gd name="adj2" fmla="val -2910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オリジナル画像の表示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7524328" y="3933056"/>
            <a:ext cx="1440160" cy="576064"/>
          </a:xfrm>
          <a:prstGeom prst="wedgeRectCallout">
            <a:avLst>
              <a:gd name="adj1" fmla="val -93386"/>
              <a:gd name="adj2" fmla="val -1049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フィルターをかけた画像の保存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400" dirty="0" smtClean="0">
                <a:latin typeface="+mj-lt"/>
                <a:ea typeface="+mj-ea"/>
                <a:cs typeface="+mj-cs"/>
              </a:rPr>
              <a:t>UI</a:t>
            </a:r>
            <a:r>
              <a:rPr lang="ja-JP" altLang="en-US" sz="4400" dirty="0" smtClean="0">
                <a:latin typeface="+mj-lt"/>
                <a:ea typeface="+mj-ea"/>
                <a:cs typeface="+mj-cs"/>
              </a:rPr>
              <a:t>のイメージ</a:t>
            </a:r>
            <a:r>
              <a:rPr lang="en-US" altLang="ja-JP" sz="4400" dirty="0" smtClean="0">
                <a:latin typeface="+mj-lt"/>
                <a:ea typeface="+mj-ea"/>
                <a:cs typeface="+mj-cs"/>
              </a:rPr>
              <a:t>(</a:t>
            </a:r>
            <a:r>
              <a:rPr lang="ja-JP" altLang="en-US" sz="4400" dirty="0" smtClean="0">
                <a:latin typeface="+mj-lt"/>
                <a:ea typeface="+mj-ea"/>
                <a:cs typeface="+mj-cs"/>
              </a:rPr>
              <a:t>最低限ほしい機能</a:t>
            </a:r>
            <a:r>
              <a:rPr lang="en-US" altLang="ja-JP" sz="4400" dirty="0" smtClean="0">
                <a:latin typeface="+mj-lt"/>
                <a:ea typeface="+mj-ea"/>
                <a:cs typeface="+mj-cs"/>
              </a:rPr>
              <a:t>)</a:t>
            </a:r>
            <a:endParaRPr lang="en-US" altLang="ja-JP" sz="44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kumimoji="1"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190</Words>
  <Application>Microsoft Office PowerPoint</Application>
  <PresentationFormat>画面に合わせる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写真から個人情報流出を防ぐ</vt:lpstr>
      <vt:lpstr>基本機能</vt:lpstr>
      <vt:lpstr>隠したい情報</vt:lpstr>
      <vt:lpstr>個人情報が隠れてそうなところ</vt:lpstr>
      <vt:lpstr>目の反射</vt:lpstr>
      <vt:lpstr>スライド 6</vt:lpstr>
      <vt:lpstr>スライド 7</vt:lpstr>
      <vt:lpstr>スライド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岩永</dc:creator>
  <cp:lastModifiedBy>岩永</cp:lastModifiedBy>
  <cp:revision>41</cp:revision>
  <dcterms:created xsi:type="dcterms:W3CDTF">2018-12-29T03:15:34Z</dcterms:created>
  <dcterms:modified xsi:type="dcterms:W3CDTF">2018-12-29T15:07:25Z</dcterms:modified>
</cp:coreProperties>
</file>