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76" r:id="rId5"/>
    <p:sldId id="278" r:id="rId6"/>
    <p:sldId id="279" r:id="rId7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kizukidenshi.com/download/ds/akizuki/LMR62421_Ver2.pdf" TargetMode="External"/><Relationship Id="rId3" Type="http://schemas.openxmlformats.org/officeDocument/2006/relationships/hyperlink" Target="http://akizukidenshi.com/download/ta7291p.pdf" TargetMode="External"/><Relationship Id="rId7" Type="http://schemas.openxmlformats.org/officeDocument/2006/relationships/hyperlink" Target="http://akizukidenshi.com/catalog/g/gM-08406/" TargetMode="External"/><Relationship Id="rId2" Type="http://schemas.openxmlformats.org/officeDocument/2006/relationships/hyperlink" Target="http://akizukidenshi.com/catalog/g/gI-020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xbotix.com/documents/LV-MaxSonar-EZ_Datasheet.pdf" TargetMode="External"/><Relationship Id="rId5" Type="http://schemas.openxmlformats.org/officeDocument/2006/relationships/hyperlink" Target="http://akizukidenshi.com/catalog/g/gM-08238/" TargetMode="External"/><Relationship Id="rId4" Type="http://schemas.openxmlformats.org/officeDocument/2006/relationships/hyperlink" Target="http://akizukidenshi.com/download/ds/microchip/mcp3002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プロジェクト研究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回路制作について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2016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7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戸川研究室 アプリケーション班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2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制作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した回路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モータドライバ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ラズパイの入力に応じて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モータを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駆動する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変換器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距離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センサから得られたアナログ電圧をデジタル値（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1023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）に変換する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昇圧モジュール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3V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5V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程度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の電源を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10V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以上に昇圧する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（ファンの駆動には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10V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以上の電源が必要）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6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参考サイト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モータドライバ：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TA7291P</a:t>
            </a: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http://akizukidenshi.com/catalog/g/gI-02001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/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http://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akizukidenshi.com/download/ta7291p.pdf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変換器：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MCP3002</a:t>
            </a: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http://akizukidenshi.com/catalog/g/gI-02584/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hlinkClick r:id="rId4"/>
            </a:endParaRPr>
          </a:p>
          <a:p>
            <a:pPr lvl="1"/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http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://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akizukidenshi.com/download/ds/microchip/mcp3002.pdf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超音波距離センサ：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LV-MaxSonar-EZ1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5"/>
              </a:rPr>
              <a:t>http://akizukidenshi.com/catalog/g/gM-08238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5"/>
              </a:rPr>
              <a:t>/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6"/>
              </a:rPr>
              <a:t>http://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6"/>
              </a:rPr>
              <a:t>maxbotix.com/documents/LV-MaxSonar-EZ_Datasheet.pdf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昇圧モジュール：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LMR62421</a:t>
            </a:r>
          </a:p>
          <a:p>
            <a:pPr lvl="1"/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7"/>
              </a:rPr>
              <a:t>http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7"/>
              </a:rPr>
              <a:t>://akizukidenshi.com/catalog/g/gM-08406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7"/>
              </a:rPr>
              <a:t>/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8"/>
              </a:rPr>
              <a:t>http://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8"/>
              </a:rPr>
              <a:t>akizukidenshi.com/download/ds/akizuki/LMR62421_Ver2.pdf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3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196752"/>
            <a:ext cx="70961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229600" cy="980728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モータドライバ：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TA7291P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37223"/>
            <a:ext cx="5453980" cy="193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743146"/>
            <a:ext cx="2376264" cy="17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229600" cy="980728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変換器：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MCP3002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05" y="2852936"/>
            <a:ext cx="797799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0647" y="1305880"/>
            <a:ext cx="1932653" cy="144949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821880" y="119675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距離センサ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764" y="1344303"/>
            <a:ext cx="1830192" cy="137264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308268" y="1196752"/>
            <a:ext cx="184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</a:t>
            </a: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変換器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2637644" y="2030625"/>
            <a:ext cx="1080120" cy="5232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6072088" y="2030625"/>
            <a:ext cx="1080120" cy="5232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632591"/>
            <a:ext cx="864096" cy="108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7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229600" cy="980728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昇圧モジュール：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LMR62421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2880320" cy="216024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97" y="3740388"/>
            <a:ext cx="7346206" cy="251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38162" y="112474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～基盤～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5576" y="3023374"/>
            <a:ext cx="748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～回路図～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55576" y="3546594"/>
            <a:ext cx="720080" cy="28347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525023" y="3546594"/>
            <a:ext cx="720080" cy="28347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5426" y="2852936"/>
            <a:ext cx="162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endParaRPr kumimoji="1" lang="ja-JP" altLang="en-US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74873" y="2852936"/>
            <a:ext cx="162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出力</a:t>
            </a:r>
            <a:endParaRPr kumimoji="1" lang="ja-JP" altLang="en-US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68760"/>
            <a:ext cx="2016224" cy="1512168"/>
          </a:xfrm>
          <a:prstGeom prst="rect">
            <a:avLst/>
          </a:prstGeom>
        </p:spPr>
      </p:pic>
      <p:sp>
        <p:nvSpPr>
          <p:cNvPr id="15" name="曲折矢印 14"/>
          <p:cNvSpPr/>
          <p:nvPr/>
        </p:nvSpPr>
        <p:spPr>
          <a:xfrm rot="10800000" flipV="1">
            <a:off x="7164288" y="1812447"/>
            <a:ext cx="801137" cy="784834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2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143</Words>
  <Application>Microsoft Office PowerPoint</Application>
  <PresentationFormat>画面に合わせる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プロジェクト研究A 回路制作について</vt:lpstr>
      <vt:lpstr>制作した回路</vt:lpstr>
      <vt:lpstr>参考サイト</vt:lpstr>
      <vt:lpstr>モータドライバ：TA7291P</vt:lpstr>
      <vt:lpstr>AD変換器：MCP3002</vt:lpstr>
      <vt:lpstr>昇圧モジュール：LMR62421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プロジェクト研究A ミーティング</dc:title>
  <dc:creator>kazushi.kawamura</dc:creator>
  <cp:lastModifiedBy>KYOUROKU</cp:lastModifiedBy>
  <cp:revision>75</cp:revision>
  <cp:lastPrinted>2016-06-02T03:44:07Z</cp:lastPrinted>
  <dcterms:modified xsi:type="dcterms:W3CDTF">2016-07-04T06:06:46Z</dcterms:modified>
</cp:coreProperties>
</file>