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Rules for evaluation of expression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050" y="1152475"/>
            <a:ext cx="90378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First parenthesized sub expression left to right are evaluated.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If parenthesis are nested, the evaluation begins with the innermost subexpression.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precedence rule is applied in determining the order of application of operators in evaluating sub expressions.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associability rule is applied when two or more operators of the same precedence level appear in the sub expression.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Arithmetic expressions are evaluated from left to right using the rules of precedence. </a:t>
            </a:r>
          </a:p>
          <a:p>
            <a:pPr marL="5588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When Parenthesis are used, the expressions within parentheses assume highest priority.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80000"/>
                </a:solidFill>
                <a:highlight>
                  <a:srgbClr val="FFFFFF"/>
                </a:highlight>
              </a:rPr>
              <a:t>Note: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Precedence of operators decreases from top to bottom in the given table.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9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>
                <a:solidFill>
                  <a:srgbClr val="FF9900"/>
                </a:solidFill>
              </a:rPr>
              <a:t>EXPRESSION EVALUATION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9550" y="596700"/>
            <a:ext cx="9001200" cy="44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In C programming language, expression is evaluated based on the operator precedence and associativity.</a:t>
            </a:r>
          </a:p>
          <a:p>
            <a: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simple example expression…   10 + 4 * 3 / 2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In the above expression there are three operators +, * and /. Among these three operators, both multiplication and division have same higher precedence and addition has lower precedence. 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So, according to the operator precedence both multiplication and division are evaluated first and then addition is evaluated. 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As multiplication and division have same precedence they are evaluated based on the associativity. 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Here, the associativity of multiplication and division is left to right. 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So, multiplication is performed first, then division and finally addition. 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So, the above expression is evaluated in the order of * / and +. It is evaluated as follows…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4 * 3 ====&gt; 12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12 / 2 ===&gt; 6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10 + 6 ===&gt; 16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➔"/>
            </a:pPr>
            <a:r>
              <a:rPr lang="en" sz="1500" b="1">
                <a:solidFill>
                  <a:srgbClr val="0000FF"/>
                </a:solidFill>
                <a:highlight>
                  <a:srgbClr val="F3F3F3"/>
                </a:highlight>
              </a:rPr>
              <a:t>The expression is evaluated to 16.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582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TYPE CONVERSION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9300" y="1165725"/>
            <a:ext cx="8779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➔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A type cast is basically a conversion from one type to another. 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➔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There are two types of type conversion :  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❖"/>
            </a:pPr>
            <a:r>
              <a:rPr lang="en" sz="2400" b="1">
                <a:solidFill>
                  <a:srgbClr val="1155CC"/>
                </a:solidFill>
              </a:rPr>
              <a:t>IMPLICIT TYPE CONVERSION(automatic type conversion)</a:t>
            </a:r>
          </a:p>
          <a:p>
            <a:pPr marL="457200" lvl="0" indent="-381000" rtl="0">
              <a:spcBef>
                <a:spcPts val="0"/>
              </a:spcBef>
              <a:buClr>
                <a:srgbClr val="1155CC"/>
              </a:buClr>
              <a:buSzPts val="2400"/>
              <a:buChar char="❖"/>
            </a:pPr>
            <a:r>
              <a:rPr lang="en" sz="2400" b="1">
                <a:solidFill>
                  <a:srgbClr val="1155CC"/>
                </a:solidFill>
              </a:rPr>
              <a:t>EXPLICIT TYPE CONVERSION(type casting)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4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IMPLICIT TYPE CONVERSION</a:t>
            </a:r>
          </a:p>
          <a:p>
            <a:pPr marL="0" lvl="0" indent="0">
              <a:spcBef>
                <a:spcPts val="0"/>
              </a:spcBef>
              <a:buNone/>
            </a:pPr>
            <a:endParaRPr sz="3600" b="1" i="1">
              <a:solidFill>
                <a:srgbClr val="FF9900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543600"/>
            <a:ext cx="9144000" cy="460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Also known as ‘automatic type conversion’.</a:t>
            </a:r>
          </a:p>
          <a:p>
            <a:pPr marL="800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Done by the compiler on its own, without any external trigger from the user.</a:t>
            </a:r>
          </a:p>
          <a:p>
            <a:pPr marL="800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Generally takes place when in an expression more than one data type is present. In such condition type conversion (type promotion) takes place to avoid lose of data.</a:t>
            </a:r>
          </a:p>
          <a:p>
            <a:pPr marL="800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All the data types of the variables are upgraded to the data type of the variable with largest data type.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 The following rules have to be followed while converting the expression from one type to another to avoid the loss of information: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lang="en" b="1">
                <a:solidFill>
                  <a:srgbClr val="0000FF"/>
                </a:solidFill>
              </a:rPr>
              <a:t>All integer types to be converted to float.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lang="en" b="1">
                <a:solidFill>
                  <a:srgbClr val="0000FF"/>
                </a:solidFill>
              </a:rPr>
              <a:t>All float types to be converted to double.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lang="en" b="1">
                <a:solidFill>
                  <a:srgbClr val="0000FF"/>
                </a:solidFill>
              </a:rPr>
              <a:t>All character types to be converted to integer.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It is possible for implicit conversions to lose information, signs can be lost (when signed is implicitly converted to unsigned), and overflow can occur (when long long is implicitly converted to float).</a:t>
            </a:r>
          </a:p>
          <a:p>
            <a:pPr marL="0" lvl="0" indent="0">
              <a:spcBef>
                <a:spcPts val="0"/>
              </a:spcBef>
              <a:buNone/>
            </a:pPr>
            <a:endParaRPr sz="900" b="1">
              <a:solidFill>
                <a:schemeClr val="dk1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66275"/>
            <a:ext cx="8520600" cy="54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Example of Type Implicit Conversion: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609875"/>
            <a:ext cx="8520600" cy="453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#include&lt;stdio.h&gt;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 main()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{   int x = 10;	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// integer x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char y = 'a';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// character c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// y implicitly converted to int. ASCII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    // value of 'a' is 97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x = x + y;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// x is implicitly converted to float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float z = x + 1.0;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printf("x = %d, z = %f", x, z);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return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FF"/>
                </a:solidFill>
                <a:highlight>
                  <a:srgbClr val="FFFFFF"/>
                </a:highlight>
              </a:rPr>
              <a:t>Output: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" sz="1600" b="1">
                <a:solidFill>
                  <a:srgbClr val="0000FF"/>
                </a:solidFill>
                <a:highlight>
                  <a:srgbClr val="E0E0E0"/>
                </a:highlight>
              </a:rPr>
              <a:t>x = 107, z = 108.000000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EXPLICIT TYPE CONVERSION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72625"/>
            <a:ext cx="8520600" cy="37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This process is also called type casting and it is user defined. Here the user can type cast the result to make it of a particular data type.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24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The </a:t>
            </a:r>
            <a:r>
              <a:rPr lang="en" sz="2400" b="1">
                <a:solidFill>
                  <a:srgbClr val="980000"/>
                </a:solidFill>
                <a:highlight>
                  <a:srgbClr val="FFFFFF"/>
                </a:highlight>
              </a:rPr>
              <a:t>syntax 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in C:  </a:t>
            </a:r>
            <a:r>
              <a:rPr lang="en" sz="2400" b="1">
                <a:solidFill>
                  <a:srgbClr val="FF9900"/>
                </a:solidFill>
                <a:highlight>
                  <a:srgbClr val="FFFFFF"/>
                </a:highlight>
              </a:rPr>
              <a:t>( type ) expression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                Here, type indicated the data type to which the   final result is converted.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101600" marR="101600" lvl="0" indent="-69850" algn="just" rtl="0">
              <a:lnSpc>
                <a:spcPct val="15142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15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Example  of Explicit Type Casting Conversion: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#include&lt;stdio.h&gt;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int main()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{   double x = 1.2;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" b="1">
                <a:solidFill>
                  <a:srgbClr val="FF00FF"/>
                </a:solidFill>
                <a:highlight>
                  <a:srgbClr val="FFFFFF"/>
                </a:highlight>
              </a:rPr>
              <a:t> // Explicit conversion from double to int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int sum = (int)x + 1;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printf("sum = %d", sum);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return 0;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Output: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sum 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32575"/>
            <a:ext cx="8520600" cy="5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Advantages of Type Conversion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782125"/>
            <a:ext cx="8520600" cy="43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800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This is done to take advantage of certain features of type hierarchies or type representations.</a:t>
            </a:r>
          </a:p>
          <a:p>
            <a:pPr marL="800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It helps us to compute expressions containing variables of different data types.</a:t>
            </a:r>
          </a:p>
          <a:p>
            <a:pPr marL="0" lvl="0" indent="0" algn="just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75" y="2054750"/>
            <a:ext cx="7953875" cy="2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212100"/>
            <a:ext cx="8520600" cy="60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980000"/>
                </a:solidFill>
                <a:highlight>
                  <a:srgbClr val="FFFFFF"/>
                </a:highlight>
              </a:rPr>
              <a:t>Inbuilt Typecast Functions In C: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994225"/>
            <a:ext cx="8520600" cy="400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  <a:highlight>
                  <a:srgbClr val="FFFFFF"/>
                </a:highlight>
              </a:rPr>
              <a:t>There are many inbuilt type casting functions available in C language which performs data type conversion from one type to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</a:t>
            </a:r>
            <a:r>
              <a:rPr lang="en" sz="2000" b="1">
                <a:solidFill>
                  <a:srgbClr val="FF00FF"/>
                </a:solidFill>
                <a:highlight>
                  <a:srgbClr val="FBFBFB"/>
                </a:highlight>
              </a:rPr>
              <a:t>Typecast function                                            Description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</a:t>
            </a:r>
            <a:r>
              <a:rPr lang="en" sz="2000" b="1">
                <a:solidFill>
                  <a:srgbClr val="FF9900"/>
                </a:solidFill>
                <a:highlight>
                  <a:srgbClr val="FBFBFB"/>
                </a:highlight>
              </a:rPr>
              <a:t>atof( )</a:t>
            </a: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converts string to float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</a:t>
            </a:r>
            <a:r>
              <a:rPr lang="en" sz="2000" b="1">
                <a:solidFill>
                  <a:srgbClr val="FF9900"/>
                </a:solidFill>
                <a:highlight>
                  <a:srgbClr val="FBFBFB"/>
                </a:highlight>
              </a:rPr>
              <a:t>  atoi( )  </a:t>
            </a: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converts string to int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</a:t>
            </a:r>
            <a:r>
              <a:rPr lang="en" sz="2000" b="1">
                <a:solidFill>
                  <a:srgbClr val="FF9900"/>
                </a:solidFill>
                <a:highlight>
                  <a:srgbClr val="FBFBFB"/>
                </a:highlight>
              </a:rPr>
              <a:t>    atol( ) </a:t>
            </a: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converts string to long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</a:t>
            </a:r>
            <a:r>
              <a:rPr lang="en" sz="2000" b="1">
                <a:solidFill>
                  <a:srgbClr val="FF9900"/>
                </a:solidFill>
                <a:highlight>
                  <a:srgbClr val="FBFBFB"/>
                </a:highlight>
              </a:rPr>
              <a:t>itoa( )</a:t>
            </a: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converts int to string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</a:t>
            </a:r>
            <a:r>
              <a:rPr lang="en" sz="2000" b="1">
                <a:solidFill>
                  <a:srgbClr val="FF9900"/>
                </a:solidFill>
                <a:highlight>
                  <a:srgbClr val="FBFBFB"/>
                </a:highlight>
              </a:rPr>
              <a:t> ltoa( )</a:t>
            </a:r>
            <a:r>
              <a:rPr lang="en" sz="20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converts long to string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2000" b="1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PresentationFormat>On-screen Show (16:9)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Rules for evaluation of expression </vt:lpstr>
      <vt:lpstr>EXPRESSION EVALUATION  </vt:lpstr>
      <vt:lpstr>TYPE CONVERSION </vt:lpstr>
      <vt:lpstr>IMPLICIT TYPE CONVERSION </vt:lpstr>
      <vt:lpstr>Example of Type Implicit Conversion:</vt:lpstr>
      <vt:lpstr>EXPLICIT TYPE CONVERSION</vt:lpstr>
      <vt:lpstr>Example  of Explicit Type Casting Conversion:</vt:lpstr>
      <vt:lpstr>Advantages of Type Conversion</vt:lpstr>
      <vt:lpstr>Inbuilt Typecast Functions In C: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</dc:title>
  <cp:lastModifiedBy>fs1kmit</cp:lastModifiedBy>
  <cp:revision>2</cp:revision>
  <dcterms:modified xsi:type="dcterms:W3CDTF">2018-01-08T07:09:01Z</dcterms:modified>
</cp:coreProperties>
</file>