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8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2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7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4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3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5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72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8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2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0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4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8AA0-86C3-4B17-B26D-41709FF74D69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02CE-2846-4715-A2EA-22810639E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2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564-D997-47AF-8244-3345AA61C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654"/>
            <a:ext cx="9144000" cy="1118587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Project info</a:t>
            </a:r>
            <a:endParaRPr lang="en-IN" b="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FB98F-C407-4D22-8D1E-431B71D3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837"/>
            <a:ext cx="9144000" cy="522450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I have designed a simple registration from about the job registration form ,</a:t>
            </a:r>
          </a:p>
          <a:p>
            <a:pPr algn="l"/>
            <a:r>
              <a:rPr lang="en-US" dirty="0"/>
              <a:t>-&gt;Mainly I concentrated on the frontend and also covered the all the concepts in html and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endParaRPr lang="en-US" dirty="0"/>
          </a:p>
          <a:p>
            <a:pPr algn="l"/>
            <a:r>
              <a:rPr lang="en-US" dirty="0"/>
              <a:t>-&gt;in this job registration form I have classified web page  into 2 types </a:t>
            </a:r>
          </a:p>
          <a:p>
            <a:pPr algn="l"/>
            <a:r>
              <a:rPr lang="en-US" dirty="0"/>
              <a:t>	1.primary details</a:t>
            </a:r>
          </a:p>
          <a:p>
            <a:pPr algn="l"/>
            <a:r>
              <a:rPr lang="en-US" dirty="0"/>
              <a:t>	2.secoundary details</a:t>
            </a:r>
          </a:p>
          <a:p>
            <a:pPr algn="l"/>
            <a:r>
              <a:rPr lang="en-US" dirty="0"/>
              <a:t>-&gt;In this primary side I have mentioned all the basic details such as address ,contact info and bio data …</a:t>
            </a:r>
          </a:p>
          <a:p>
            <a:pPr algn="l"/>
            <a:r>
              <a:rPr lang="en-US" dirty="0"/>
              <a:t>-&gt;on the other side the main details are required for the job like previous job details and education qualifications  and company requirements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algn="l"/>
            <a:r>
              <a:rPr lang="en-US" dirty="0"/>
              <a:t>-&gt;this info it will give brief idea about my project </a:t>
            </a:r>
          </a:p>
          <a:p>
            <a:pPr algn="l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44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8274-44E9-40F0-9A91-DC6F5192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IN" sz="6000" i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58880-0E6C-4E3E-9AB6-D084C94E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10"/>
            <a:ext cx="12192000" cy="5828189"/>
          </a:xfrm>
        </p:spPr>
      </p:pic>
    </p:spTree>
    <p:extLst>
      <p:ext uri="{BB962C8B-B14F-4D97-AF65-F5344CB8AC3E}">
        <p14:creationId xmlns:p14="http://schemas.microsoft.com/office/powerpoint/2010/main" val="365684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28A8-42F1-4C82-9FD1-8128D490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3BDF2-8A2E-43CC-9850-0D97FA322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01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F674-43EE-4E21-8C94-EF67E436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35DE1-8DB1-4102-B133-B41E43CA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7553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CE0C-8955-41AF-AF19-B08EEFF1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C9763-C738-4204-8741-61F8A0A01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1" y="-1"/>
            <a:ext cx="12263021" cy="6924583"/>
          </a:xfrm>
        </p:spPr>
      </p:pic>
    </p:spTree>
    <p:extLst>
      <p:ext uri="{BB962C8B-B14F-4D97-AF65-F5344CB8AC3E}">
        <p14:creationId xmlns:p14="http://schemas.microsoft.com/office/powerpoint/2010/main" val="37772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2D8A-67A1-4EB4-9BE7-51260A76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96" y="1"/>
            <a:ext cx="10353761" cy="1189608"/>
          </a:xfrm>
        </p:spPr>
        <p:txBody>
          <a:bodyPr>
            <a:normAutofit/>
          </a:bodyPr>
          <a:lstStyle/>
          <a:p>
            <a:r>
              <a:rPr lang="en-IN" sz="5400" i="1" dirty="0">
                <a:highlight>
                  <a:srgbClr val="00FFFF"/>
                </a:highligh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990D-8E29-4378-AB76-D6598EC7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95" y="1048032"/>
            <a:ext cx="10353762" cy="5255114"/>
          </a:xfrm>
        </p:spPr>
        <p:txBody>
          <a:bodyPr>
            <a:normAutofit/>
          </a:bodyPr>
          <a:lstStyle/>
          <a:p>
            <a:r>
              <a:rPr lang="en-US" dirty="0"/>
              <a:t>Mainly I worked my project on div tag defines a division or section in a HTML  document.</a:t>
            </a:r>
          </a:p>
          <a:p>
            <a:r>
              <a:rPr lang="en-US" dirty="0"/>
              <a:t>I have included concepts like  table with border zero ,list ,</a:t>
            </a:r>
            <a:r>
              <a:rPr lang="en-US" dirty="0" err="1"/>
              <a:t>css</a:t>
            </a:r>
            <a:r>
              <a:rPr lang="en-US" dirty="0"/>
              <a:t> properties ,</a:t>
            </a:r>
            <a:r>
              <a:rPr lang="en-US" dirty="0" err="1"/>
              <a:t>javascript</a:t>
            </a:r>
            <a:r>
              <a:rPr lang="en-US" dirty="0"/>
              <a:t>    and some other concepts </a:t>
            </a:r>
          </a:p>
          <a:p>
            <a:r>
              <a:rPr lang="en-US" dirty="0"/>
              <a:t>This project will give entire idea to prepare a registration form </a:t>
            </a:r>
          </a:p>
          <a:p>
            <a:pPr marL="0" indent="0">
              <a:buNone/>
            </a:pPr>
            <a:r>
              <a:rPr lang="en-US" sz="3200" b="1" dirty="0"/>
              <a:t>Links &amp; references :-</a:t>
            </a:r>
          </a:p>
          <a:p>
            <a:pPr marL="0" indent="0">
              <a:buNone/>
            </a:pPr>
            <a:r>
              <a:rPr lang="en-US" sz="1900" dirty="0"/>
              <a:t>&gt;www.html.com</a:t>
            </a:r>
          </a:p>
          <a:p>
            <a:pPr marL="0" indent="0">
              <a:buNone/>
            </a:pPr>
            <a:r>
              <a:rPr lang="en-US" sz="1900" dirty="0"/>
              <a:t>&gt;www.codecademy.com</a:t>
            </a:r>
          </a:p>
          <a:p>
            <a:pPr marL="0" indent="0">
              <a:buNone/>
            </a:pPr>
            <a:r>
              <a:rPr lang="en-US" sz="1900" dirty="0"/>
              <a:t>&gt;www.w3schools.com</a:t>
            </a:r>
          </a:p>
          <a:p>
            <a:pPr marL="0" indent="0">
              <a:buNone/>
            </a:pPr>
            <a:r>
              <a:rPr lang="en-US" sz="1900" dirty="0"/>
              <a:t>&gt;www.tutorialspoint.com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275768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6323-710D-4009-A41E-FF8E4129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27216"/>
          </a:xfrm>
        </p:spPr>
        <p:txBody>
          <a:bodyPr>
            <a:normAutofit/>
          </a:bodyPr>
          <a:lstStyle/>
          <a:p>
            <a:r>
              <a:rPr lang="en-US" sz="9600" i="1" dirty="0">
                <a:latin typeface="Comic Sans MS" panose="030F0702030302020204" pitchFamily="66" charset="0"/>
              </a:rPr>
              <a:t>The end</a:t>
            </a:r>
            <a:endParaRPr lang="en-IN" sz="96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7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199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Bookman Old Style</vt:lpstr>
      <vt:lpstr>Comic Sans MS</vt:lpstr>
      <vt:lpstr>Rockwell</vt:lpstr>
      <vt:lpstr>Damask</vt:lpstr>
      <vt:lpstr>Project info</vt:lpstr>
      <vt:lpstr>results</vt:lpstr>
      <vt:lpstr>PowerPoint Presentation</vt:lpstr>
      <vt:lpstr>PowerPoint Presentation</vt:lpstr>
      <vt:lpstr>PowerPoint Presentation</vt:lpstr>
      <vt:lpstr>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info</dc:title>
  <dc:creator>Kota Sagar</dc:creator>
  <cp:lastModifiedBy>Kota Sagar</cp:lastModifiedBy>
  <cp:revision>1</cp:revision>
  <dcterms:created xsi:type="dcterms:W3CDTF">2022-02-14T14:36:09Z</dcterms:created>
  <dcterms:modified xsi:type="dcterms:W3CDTF">2022-02-14T15:18:47Z</dcterms:modified>
</cp:coreProperties>
</file>