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A47F-C8FF-4146-9B18-38B800454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Initializer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03F8F-E6E2-47EA-A370-F8C3C3405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 Knowledge Sharing Sessions</a:t>
            </a:r>
          </a:p>
        </p:txBody>
      </p:sp>
    </p:spTree>
    <p:extLst>
      <p:ext uri="{BB962C8B-B14F-4D97-AF65-F5344CB8AC3E}">
        <p14:creationId xmlns:p14="http://schemas.microsoft.com/office/powerpoint/2010/main" val="135031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30F1FB5-0917-4903-A049-287193E8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What is it?</a:t>
            </a:r>
          </a:p>
        </p:txBody>
      </p:sp>
      <p:pic>
        <p:nvPicPr>
          <p:cNvPr id="18" name="Content Placeholder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603E84-9048-4C9B-9738-0EC7C0E70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1" y="514350"/>
            <a:ext cx="9088883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8E4F7BD-6635-4AA8-A42C-8476FF0A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4886" y="5394683"/>
            <a:ext cx="6028400" cy="97045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85750">
              <a:buFont typeface="Wingdings 2" charset="2"/>
              <a:buChar char=""/>
            </a:pPr>
            <a:r>
              <a:rPr lang="en-US" sz="1600" dirty="0">
                <a:solidFill>
                  <a:srgbClr val="FEFEFE"/>
                </a:solidFill>
              </a:rPr>
              <a:t>Initializer list is used to initialize data members of a class.</a:t>
            </a:r>
          </a:p>
          <a:p>
            <a:pPr marL="285750" indent="-285750">
              <a:buFont typeface="Wingdings 2" charset="2"/>
              <a:buChar char=""/>
            </a:pPr>
            <a:r>
              <a:rPr lang="en-IN" sz="1600" dirty="0">
                <a:solidFill>
                  <a:srgbClr val="FEFEFE"/>
                </a:solidFill>
              </a:rPr>
              <a:t>The list of members to be initialized is indicated with constructor as a comma separated list followed by a colon.</a:t>
            </a:r>
            <a:endParaRPr lang="en-US" sz="1600" dirty="0">
              <a:solidFill>
                <a:srgbClr val="FEFEFE"/>
              </a:solidFill>
            </a:endParaRPr>
          </a:p>
          <a:p>
            <a:pPr marL="285750" indent="-285750">
              <a:buFont typeface="Wingdings 2" charset="2"/>
              <a:buChar char=""/>
            </a:pPr>
            <a:r>
              <a:rPr lang="en-US" sz="1600" b="1" dirty="0">
                <a:solidFill>
                  <a:srgbClr val="FEFEFE"/>
                </a:solidFill>
              </a:rPr>
              <a:t>--SYNTAX EXAMPLE-- </a:t>
            </a:r>
          </a:p>
        </p:txBody>
      </p:sp>
    </p:spTree>
    <p:extLst>
      <p:ext uri="{BB962C8B-B14F-4D97-AF65-F5344CB8AC3E}">
        <p14:creationId xmlns:p14="http://schemas.microsoft.com/office/powerpoint/2010/main" val="2365116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66BB02-1A17-4FD5-AE08-8E480272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we use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B0F6FD-0DA5-45F5-B840-9400488AB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3734" y="2448547"/>
            <a:ext cx="5185873" cy="97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Isn’t it just a style of coding?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051AC4-DF9D-4F27-9AE2-4DC2A03BB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448547"/>
            <a:ext cx="5194583" cy="15545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Is it ever absolutely necessary?!</a:t>
            </a:r>
          </a:p>
          <a:p>
            <a:endParaRPr lang="en-IN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4D861B8-B15F-4DDC-AD0B-A17F088C0C19}"/>
              </a:ext>
            </a:extLst>
          </p:cNvPr>
          <p:cNvSpPr txBox="1">
            <a:spLocks/>
          </p:cNvSpPr>
          <p:nvPr/>
        </p:nvSpPr>
        <p:spPr>
          <a:xfrm>
            <a:off x="1083734" y="2834866"/>
            <a:ext cx="3547533" cy="1168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- Yes, sometimes!</a:t>
            </a:r>
          </a:p>
        </p:txBody>
      </p:sp>
    </p:spTree>
    <p:extLst>
      <p:ext uri="{BB962C8B-B14F-4D97-AF65-F5344CB8AC3E}">
        <p14:creationId xmlns:p14="http://schemas.microsoft.com/office/powerpoint/2010/main" val="41840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D8D6F-5924-4382-9226-A2CB092A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Here’s when it is a ‘MUST’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0E2BC-F611-4E8F-8E6D-70803644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+mj-lt"/>
              <a:buAutoNum type="arabicParenR"/>
            </a:pPr>
            <a:r>
              <a:rPr lang="en-IN" dirty="0"/>
              <a:t>For initialization of non-static constant data members.</a:t>
            </a:r>
          </a:p>
          <a:p>
            <a:pPr>
              <a:buFont typeface="+mj-lt"/>
              <a:buAutoNum type="arabicParenR"/>
            </a:pPr>
            <a:r>
              <a:rPr lang="en-IN" dirty="0"/>
              <a:t>For initialization of reference members.</a:t>
            </a:r>
          </a:p>
          <a:p>
            <a:pPr>
              <a:buFont typeface="+mj-lt"/>
              <a:buAutoNum type="arabicParenR"/>
            </a:pPr>
            <a:r>
              <a:rPr lang="en-IN" dirty="0"/>
              <a:t>For initialization of member objects which do not have default constructor.</a:t>
            </a:r>
          </a:p>
          <a:p>
            <a:pPr>
              <a:buFont typeface="+mj-lt"/>
              <a:buAutoNum type="arabicParenR"/>
            </a:pPr>
            <a:r>
              <a:rPr lang="en-IN" dirty="0"/>
              <a:t>When constructor’s parameter name is same as data member.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Performance reasons (better coding practice)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37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DC7DCA9-84C1-4091-837A-9613664A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Improvisation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C9E0B24-4A41-4F72-860A-C76146E6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802" y="455948"/>
            <a:ext cx="6252633" cy="2775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50" dirty="0"/>
              <a:t>Here compiler follows following steps to create an object of type MyClass without IL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50" dirty="0"/>
              <a:t>Type’s constructor is called first for “a”.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50" dirty="0"/>
              <a:t>The assignment operator of “Type” is called inside body of MyClass() constructor to assign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050" dirty="0"/>
              <a:t>And then finally destructor of “Type” is called for “a” since it goes out of scope.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C24EBE-DE05-4814-B56D-0239C216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9" y="2832900"/>
            <a:ext cx="4433375" cy="1818003"/>
          </a:xfrm>
          <a:prstGeom prst="rect">
            <a:avLst/>
          </a:prstGeom>
        </p:spPr>
      </p:pic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E05FE957-7D10-48BF-8026-1C877070801F}"/>
              </a:ext>
            </a:extLst>
          </p:cNvPr>
          <p:cNvSpPr txBox="1">
            <a:spLocks/>
          </p:cNvSpPr>
          <p:nvPr/>
        </p:nvSpPr>
        <p:spPr>
          <a:xfrm>
            <a:off x="5031802" y="2923710"/>
            <a:ext cx="6252633" cy="277528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IN" sz="1050" dirty="0"/>
              <a:t>With the Initializer List, following steps are followed by compiler:</a:t>
            </a:r>
            <a:br>
              <a:rPr lang="en-IN" sz="1050" dirty="0"/>
            </a:br>
            <a:endParaRPr lang="en-IN" sz="1050" dirty="0"/>
          </a:p>
          <a:p>
            <a:pPr marL="228600" indent="-228600" fontAlgn="base">
              <a:buFont typeface="+mj-lt"/>
              <a:buAutoNum type="arabicPeriod"/>
            </a:pPr>
            <a:r>
              <a:rPr lang="en-IN" sz="1050" dirty="0"/>
              <a:t>Copy constructor of “Type” class is called to initialize : variable(a). The arguments in initializer list are used to copy construct “variable” directly.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IN" sz="1050" dirty="0"/>
              <a:t>Destructor of “Type” is called for “a” since it goes out of scope.</a:t>
            </a:r>
          </a:p>
          <a:p>
            <a:pPr marL="0" indent="0" fontAlgn="base">
              <a:buNone/>
            </a:pPr>
            <a:r>
              <a:rPr lang="en-IN" sz="1050" dirty="0"/>
              <a:t>As we can see from this example if we use assignment inside constructor body there are three function calls: constructor + destructor + one addition assignment operator call. And if we use Initializer List there are only two function calls: copy constructor + destructor call. </a:t>
            </a:r>
          </a:p>
          <a:p>
            <a:pPr marL="0" indent="0" fontAlgn="base">
              <a:buNone/>
            </a:pPr>
            <a:endParaRPr lang="en-IN" sz="1050" dirty="0"/>
          </a:p>
          <a:p>
            <a:pPr marL="0" indent="0" fontAlgn="base">
              <a:buNone/>
            </a:pPr>
            <a:r>
              <a:rPr lang="en-IN" sz="1100" b="1" dirty="0">
                <a:solidFill>
                  <a:schemeClr val="accent3">
                    <a:lumMod val="75000"/>
                  </a:schemeClr>
                </a:solidFill>
              </a:rPr>
              <a:t>In this example, the difference is negligible, but imagine if you will that MyClass’ default constructor did more, such as allocating memory or opening files.</a:t>
            </a:r>
            <a:endParaRPr lang="en-IN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Initializer list</vt:lpstr>
      <vt:lpstr>What is it?</vt:lpstr>
      <vt:lpstr>Why should we use it?</vt:lpstr>
      <vt:lpstr>Here’s when it is a ‘MUST’</vt:lpstr>
      <vt:lpstr>Performance Improvisation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Initializer list</dc:title>
  <dc:creator>PULAVARTHY Anirudh</dc:creator>
  <cp:lastModifiedBy>PULAVARTHY Anirudh</cp:lastModifiedBy>
  <cp:revision>9</cp:revision>
  <dcterms:created xsi:type="dcterms:W3CDTF">2019-03-14T15:16:23Z</dcterms:created>
  <dcterms:modified xsi:type="dcterms:W3CDTF">2019-03-14T16:05:16Z</dcterms:modified>
</cp:coreProperties>
</file>