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37" r:id="rId2"/>
    <p:sldMasterId id="2147483867" r:id="rId3"/>
  </p:sldMasterIdLst>
  <p:sldIdLst>
    <p:sldId id="567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5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BDB8-CE0F-4713-A965-B5FEB40E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F2E26-2DEC-4A60-AD21-866B81C09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F4DF-150D-4A8E-8BDA-7EF01223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2A3D-1EF4-44F4-93A3-03AA6785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691D-8E3A-442D-B797-30C7C498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A504-47E6-4FD0-A537-FF64C218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3CED9-5C03-4361-BA4A-5F01F300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1D4E-E2AE-4E32-AD82-A807A119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04AD-3E45-45B7-96A1-5A1DC862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3738-88EC-468E-A41C-F20E7D60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8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2BF6C-3EFA-4F97-B4B2-843482762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2DE9D-C7ED-4EA7-91F9-44519208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864F-2EF9-4E3A-B155-EC3FC891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A3FE-804C-401A-8CCF-29477C2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27E9-CB87-45CD-AE25-21528330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7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412" y="3584343"/>
            <a:ext cx="7758600" cy="3879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>
          <a:xfrm>
            <a:off x="-15888" y="-273132"/>
            <a:ext cx="12207888" cy="7131132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283981" y="416091"/>
            <a:ext cx="7001488" cy="1660209"/>
            <a:chOff x="7083231" y="6122952"/>
            <a:chExt cx="1844842" cy="583271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4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7" name="Freeform 26"/>
          <p:cNvSpPr/>
          <p:nvPr userDrawn="1"/>
        </p:nvSpPr>
        <p:spPr>
          <a:xfrm>
            <a:off x="-15888" y="6308529"/>
            <a:ext cx="641351" cy="361950"/>
          </a:xfrm>
          <a:custGeom>
            <a:avLst/>
            <a:gdLst>
              <a:gd name="connsiteX0" fmla="*/ 0 w 466726"/>
              <a:gd name="connsiteY0" fmla="*/ 0 h 361950"/>
              <a:gd name="connsiteX1" fmla="*/ 466726 w 466726"/>
              <a:gd name="connsiteY1" fmla="*/ 0 h 361950"/>
              <a:gd name="connsiteX2" fmla="*/ 466726 w 466726"/>
              <a:gd name="connsiteY2" fmla="*/ 283369 h 361950"/>
              <a:gd name="connsiteX3" fmla="*/ 338138 w 466726"/>
              <a:gd name="connsiteY3" fmla="*/ 361950 h 361950"/>
              <a:gd name="connsiteX4" fmla="*/ 2382 w 466726"/>
              <a:gd name="connsiteY4" fmla="*/ 361950 h 361950"/>
              <a:gd name="connsiteX5" fmla="*/ 0 w 466726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726" h="361950">
                <a:moveTo>
                  <a:pt x="0" y="0"/>
                </a:moveTo>
                <a:lnTo>
                  <a:pt x="466726" y="0"/>
                </a:lnTo>
                <a:lnTo>
                  <a:pt x="466726" y="283369"/>
                </a:lnTo>
                <a:lnTo>
                  <a:pt x="338138" y="361950"/>
                </a:lnTo>
                <a:lnTo>
                  <a:pt x="2382" y="361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" y="6344218"/>
            <a:ext cx="491528" cy="2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4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412" y="3584343"/>
            <a:ext cx="7758600" cy="3879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>
          <a:xfrm>
            <a:off x="-15888" y="-273132"/>
            <a:ext cx="12207888" cy="7131132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283981" y="416091"/>
            <a:ext cx="7001488" cy="1660209"/>
            <a:chOff x="7083231" y="6122952"/>
            <a:chExt cx="1844842" cy="583271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4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7" name="Freeform 26"/>
          <p:cNvSpPr/>
          <p:nvPr userDrawn="1"/>
        </p:nvSpPr>
        <p:spPr>
          <a:xfrm>
            <a:off x="-15888" y="6308529"/>
            <a:ext cx="641351" cy="361950"/>
          </a:xfrm>
          <a:custGeom>
            <a:avLst/>
            <a:gdLst>
              <a:gd name="connsiteX0" fmla="*/ 0 w 466726"/>
              <a:gd name="connsiteY0" fmla="*/ 0 h 361950"/>
              <a:gd name="connsiteX1" fmla="*/ 466726 w 466726"/>
              <a:gd name="connsiteY1" fmla="*/ 0 h 361950"/>
              <a:gd name="connsiteX2" fmla="*/ 466726 w 466726"/>
              <a:gd name="connsiteY2" fmla="*/ 283369 h 361950"/>
              <a:gd name="connsiteX3" fmla="*/ 338138 w 466726"/>
              <a:gd name="connsiteY3" fmla="*/ 361950 h 361950"/>
              <a:gd name="connsiteX4" fmla="*/ 2382 w 466726"/>
              <a:gd name="connsiteY4" fmla="*/ 361950 h 361950"/>
              <a:gd name="connsiteX5" fmla="*/ 0 w 466726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726" h="361950">
                <a:moveTo>
                  <a:pt x="0" y="0"/>
                </a:moveTo>
                <a:lnTo>
                  <a:pt x="466726" y="0"/>
                </a:lnTo>
                <a:lnTo>
                  <a:pt x="466726" y="283369"/>
                </a:lnTo>
                <a:lnTo>
                  <a:pt x="338138" y="361950"/>
                </a:lnTo>
                <a:lnTo>
                  <a:pt x="2382" y="361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" y="6344218"/>
            <a:ext cx="491528" cy="2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412" y="3584343"/>
            <a:ext cx="7758600" cy="387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>
          <a:xfrm>
            <a:off x="-15888" y="-273132"/>
            <a:ext cx="12207888" cy="7131132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>
          <a:xfrm>
            <a:off x="7262573" y="4224010"/>
            <a:ext cx="464216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 userDrawn="1"/>
        </p:nvSpPr>
        <p:spPr>
          <a:xfrm>
            <a:off x="-15888" y="6308529"/>
            <a:ext cx="641351" cy="361950"/>
          </a:xfrm>
          <a:custGeom>
            <a:avLst/>
            <a:gdLst>
              <a:gd name="connsiteX0" fmla="*/ 0 w 466726"/>
              <a:gd name="connsiteY0" fmla="*/ 0 h 361950"/>
              <a:gd name="connsiteX1" fmla="*/ 466726 w 466726"/>
              <a:gd name="connsiteY1" fmla="*/ 0 h 361950"/>
              <a:gd name="connsiteX2" fmla="*/ 466726 w 466726"/>
              <a:gd name="connsiteY2" fmla="*/ 283369 h 361950"/>
              <a:gd name="connsiteX3" fmla="*/ 338138 w 466726"/>
              <a:gd name="connsiteY3" fmla="*/ 361950 h 361950"/>
              <a:gd name="connsiteX4" fmla="*/ 2382 w 466726"/>
              <a:gd name="connsiteY4" fmla="*/ 361950 h 361950"/>
              <a:gd name="connsiteX5" fmla="*/ 0 w 466726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726" h="361950">
                <a:moveTo>
                  <a:pt x="0" y="0"/>
                </a:moveTo>
                <a:lnTo>
                  <a:pt x="466726" y="0"/>
                </a:lnTo>
                <a:lnTo>
                  <a:pt x="466726" y="283369"/>
                </a:lnTo>
                <a:lnTo>
                  <a:pt x="338138" y="361950"/>
                </a:lnTo>
                <a:lnTo>
                  <a:pt x="2382" y="361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" y="6344218"/>
            <a:ext cx="491528" cy="290572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5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43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1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2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3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4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5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6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7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8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0" y="3159000"/>
            <a:ext cx="4826000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0" y="4360195"/>
            <a:ext cx="4826000" cy="3283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0" y="4784326"/>
            <a:ext cx="4826000" cy="3100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82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0" y="4156500"/>
            <a:ext cx="4927600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0" y="5357695"/>
            <a:ext cx="4927600" cy="3283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0" y="5781826"/>
            <a:ext cx="4927600" cy="3100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256208" y="5221510"/>
            <a:ext cx="468179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17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7" y="5738235"/>
            <a:ext cx="1303300" cy="1119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8980"/>
            <a:ext cx="3162704" cy="17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0974" y="4162102"/>
            <a:ext cx="6587540" cy="2837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0614"/>
            <a:ext cx="4813131" cy="27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6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951"/>
            <a:ext cx="3185691" cy="15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904"/>
            <a:ext cx="3601949" cy="20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1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5DE2-6A7C-4F77-9C3C-54257814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E6D4-C9EC-4A0D-A5FF-93F812E9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9E1E-BF6F-4CA3-B806-32663FD7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F0CF-4E06-4DAE-8C32-7FBE76ED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0BFD-49CB-49A8-A91A-814C550F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7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23" y="5809230"/>
            <a:ext cx="2105397" cy="1048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2358"/>
            <a:ext cx="3867807" cy="21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2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5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7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6059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873" y="4156500"/>
            <a:ext cx="6554609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0872" y="5354198"/>
            <a:ext cx="5690779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20872" y="5772150"/>
            <a:ext cx="5628752" cy="419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345169" y="5221510"/>
            <a:ext cx="579802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2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4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5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7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60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61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320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/Brea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13" y="4344039"/>
            <a:ext cx="3737172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512" y="5068135"/>
            <a:ext cx="3737173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flipH="1">
            <a:off x="1054683" y="4936539"/>
            <a:ext cx="355474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/Brea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61" y="0"/>
            <a:ext cx="610262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7467"/>
            <a:ext cx="16080828" cy="9045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11" y="4348050"/>
            <a:ext cx="3726479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spc="-8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1054683" y="4936539"/>
            <a:ext cx="355474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968512" y="5068135"/>
            <a:ext cx="3737173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7" name="Picture 36"/>
            <p:cNvPicPr>
              <a:picLocks noChangeAspect="1"/>
            </p:cNvPicPr>
            <p:nvPr userDrawn="1"/>
          </p:nvPicPr>
          <p:blipFill rotWithShape="1">
            <a:blip r:embed="rId4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9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47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ub_Section/Brea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7" t="26840" r="14661" b="22944"/>
          <a:stretch/>
        </p:blipFill>
        <p:spPr>
          <a:xfrm>
            <a:off x="-47500" y="-202399"/>
            <a:ext cx="9697101" cy="7062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11" y="4348050"/>
            <a:ext cx="3726479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spc="-8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1054683" y="4936539"/>
            <a:ext cx="355474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7" name="Picture 36"/>
            <p:cNvPicPr>
              <a:picLocks noChangeAspect="1"/>
            </p:cNvPicPr>
            <p:nvPr userDrawn="1"/>
          </p:nvPicPr>
          <p:blipFill rotWithShape="1">
            <a:blip r:embed="rId3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9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6682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/Breaker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555" y="4336988"/>
            <a:ext cx="4866548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2555" y="5061308"/>
            <a:ext cx="4866551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flipH="1">
            <a:off x="7264401" y="4532670"/>
            <a:ext cx="46609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92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8618483" cy="156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04" y="-1"/>
            <a:ext cx="8546765" cy="4256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6005" y="-614856"/>
            <a:ext cx="8660524" cy="4871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82" y="1478780"/>
            <a:ext cx="4704941" cy="44648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  <a:defRPr sz="1600"/>
            </a:lvl1pPr>
            <a:lvl2pPr marL="6858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lphaLcParenR"/>
              <a:defRPr/>
            </a:lvl2pPr>
            <a:lvl3pPr marL="914400" indent="-230188">
              <a:buFont typeface="+mj-lt"/>
              <a:buAutoNum type="romanLcPeriod"/>
              <a:defRPr/>
            </a:lvl3pPr>
            <a:lvl4pPr marL="1144588" indent="-230188">
              <a:buClr>
                <a:schemeClr val="tx2"/>
              </a:buClr>
              <a:buSzPct val="80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47700"/>
            <a:ext cx="3657600" cy="4953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104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647700"/>
            <a:ext cx="6467723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3582" y="1478780"/>
            <a:ext cx="6460965" cy="44648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  <a:defRPr sz="1600"/>
            </a:lvl1pPr>
            <a:lvl2pPr marL="6858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lphaLcParenR"/>
              <a:defRPr/>
            </a:lvl2pPr>
            <a:lvl3pPr marL="914400" indent="-230188">
              <a:buFont typeface="+mj-lt"/>
              <a:buAutoNum type="romanLcPeriod"/>
              <a:defRPr/>
            </a:lvl3pPr>
            <a:lvl4pPr marL="1144588" indent="-230188">
              <a:buClr>
                <a:schemeClr val="tx2"/>
              </a:buClr>
              <a:buSzPct val="80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72373">
            <a:off x="4463061" y="-100943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91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4" y="647700"/>
            <a:ext cx="8086408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82" y="1476304"/>
            <a:ext cx="4997489" cy="4467296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  <a:tabLst>
                <a:tab pos="0" algn="l"/>
              </a:tabLst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marL="645271" indent="-297634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+mj-lt"/>
              <a:buAutoNum type="alphaLcParenR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4pPr>
              <a:buClr>
                <a:srgbClr val="545559"/>
              </a:buClr>
              <a:buSzPct val="106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marL="342900" lvl="0" indent="-342900" algn="l" defTabSz="685749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</a:pPr>
            <a:r>
              <a:rPr lang="en-US" dirty="0"/>
              <a:t>Click to edit Master text styles</a:t>
            </a:r>
          </a:p>
          <a:p>
            <a:pPr marL="645271" lvl="1" indent="-297634" algn="l" defTabSz="685749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74B543"/>
              </a:buClr>
              <a:buFont typeface="+mj-lt"/>
              <a:buAutoNum type="alphaLcParenR"/>
            </a:pPr>
            <a:r>
              <a:rPr lang="en-US" dirty="0"/>
              <a:t>Second level</a:t>
            </a:r>
          </a:p>
          <a:p>
            <a:pPr marL="342900" lvl="0" indent="-342900" algn="l" defTabSz="685749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3"/>
          </p:nvPr>
        </p:nvSpPr>
        <p:spPr>
          <a:xfrm>
            <a:off x="5465254" y="1476304"/>
            <a:ext cx="5008265" cy="44672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 startAt="11"/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marL="645271" indent="-297634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+mj-lt"/>
              <a:buAutoNum type="alphaLcParenR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4pPr>
              <a:buClr>
                <a:srgbClr val="545559"/>
              </a:buClr>
              <a:buSzPct val="106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marL="342900" lvl="0" indent="-342900" algn="l" defTabSz="685749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</a:pPr>
            <a:r>
              <a:rPr lang="en-US" dirty="0"/>
              <a:t>Click to edit Master text styles</a:t>
            </a:r>
          </a:p>
          <a:p>
            <a:pPr marL="645271" lvl="1" indent="-297634" algn="l" defTabSz="685749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74B543"/>
              </a:buClr>
              <a:buFont typeface="+mj-lt"/>
              <a:buAutoNum type="alphaLcParenR"/>
            </a:pPr>
            <a:r>
              <a:rPr lang="en-US" dirty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72373">
            <a:off x="7636473" y="-599369"/>
            <a:ext cx="6942039" cy="39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FAD7-45C7-436C-8E4C-EA2E9DC1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DBB0-3992-4CC5-AD96-4FF70F09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FBA4-86A4-4D48-BA0D-EF2AEB87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01A0-0B1F-450C-A2B2-72B74A74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629F-AC24-42AB-8E81-8C2D67C6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73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4859" y="1480007"/>
            <a:ext cx="5630195" cy="4424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95288" y="1485795"/>
            <a:ext cx="5539513" cy="4424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833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3" y="647700"/>
            <a:ext cx="11538004" cy="495300"/>
          </a:xfrm>
        </p:spPr>
        <p:txBody>
          <a:bodyPr>
            <a:normAutofit/>
          </a:bodyPr>
          <a:lstStyle>
            <a:lvl1pPr marL="0" algn="l" defTabSz="685749" rtl="0" eaLnBrk="1" latinLnBrk="0" hangingPunct="1">
              <a:lnSpc>
                <a:spcPts val="1950"/>
              </a:lnSpc>
              <a:spcBef>
                <a:spcPct val="0"/>
              </a:spcBef>
              <a:buNone/>
              <a:defRPr lang="en-US" sz="2200" b="1" kern="1000" spc="-8" dirty="0">
                <a:solidFill>
                  <a:srgbClr val="0098B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8888"/>
            <a:ext cx="5654040" cy="43757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tabLst>
                <a:tab pos="857250" algn="l"/>
              </a:tabLst>
              <a:defRPr sz="17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39" y="1837850"/>
            <a:ext cx="5654040" cy="36845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3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3pPr>
            <a:lvl4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4pPr>
            <a:lvl5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5pPr>
            <a:lvl6pPr marL="13716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lvl6pPr>
            <a:lvl7pPr marL="16017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lvl7pPr>
            <a:lvl8pPr marL="18288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20589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371600" marR="0" lvl="5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</a:rPr>
              <a:t>Sixth level</a:t>
            </a:r>
          </a:p>
          <a:p>
            <a:pPr marL="1601788" marR="0" lvl="6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Seventh level</a:t>
            </a:r>
          </a:p>
          <a:p>
            <a:pPr marL="1828800" marR="0" lvl="7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Eighth level</a:t>
            </a:r>
          </a:p>
          <a:p>
            <a:pPr marL="2058988" marR="0" lvl="8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72376"/>
            <a:ext cx="5746805" cy="44408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700" b="1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marL="0" lvl="0" indent="0" algn="l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850"/>
            <a:ext cx="5746805" cy="36845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3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3pPr>
            <a:lvl4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4pPr>
            <a:lvl5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5pPr>
            <a:lvl6pPr marL="13716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lvl6pPr>
            <a:lvl7pPr marL="16017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lvl7pPr>
            <a:lvl8pPr marL="18288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20589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371600" marR="0" lvl="5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</a:rPr>
              <a:t>Sixth level</a:t>
            </a:r>
          </a:p>
          <a:p>
            <a:pPr marL="1601788" marR="0" lvl="6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Seventh level</a:t>
            </a:r>
          </a:p>
          <a:p>
            <a:pPr marL="1828800" marR="0" lvl="7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Eighth level</a:t>
            </a:r>
          </a:p>
          <a:p>
            <a:pPr marL="2058988" marR="0" lvl="8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Ninth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6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with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647700"/>
            <a:ext cx="11544299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" y="1505537"/>
            <a:ext cx="6593631" cy="4499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22533" y="1479177"/>
            <a:ext cx="5469467" cy="44180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7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nd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647700"/>
            <a:ext cx="11544299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676903" y="1527793"/>
            <a:ext cx="6515100" cy="44800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62843" y="1478244"/>
            <a:ext cx="5202767" cy="4443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3366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647700"/>
            <a:ext cx="11455399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1002" y="1371600"/>
            <a:ext cx="11455399" cy="457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0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1_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307467"/>
            <a:ext cx="12192000" cy="56907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62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2_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" b="12511"/>
          <a:stretch/>
        </p:blipFill>
        <p:spPr>
          <a:xfrm>
            <a:off x="0" y="313151"/>
            <a:ext cx="12192000" cy="5686816"/>
          </a:xfrm>
          <a:prstGeom prst="rect">
            <a:avLst/>
          </a:prstGeom>
        </p:spPr>
      </p:pic>
      <p:sp>
        <p:nvSpPr>
          <p:cNvPr id="43" name="Freeform 6"/>
          <p:cNvSpPr>
            <a:spLocks noEditPoints="1"/>
          </p:cNvSpPr>
          <p:nvPr userDrawn="1"/>
        </p:nvSpPr>
        <p:spPr bwMode="auto">
          <a:xfrm>
            <a:off x="2587689" y="1302241"/>
            <a:ext cx="1427276" cy="920742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58789" y="1884408"/>
            <a:ext cx="7377612" cy="1625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80768" y="3581400"/>
            <a:ext cx="4855633" cy="54451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—"/>
              <a:defRPr lang="en-US" sz="1600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3405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647700"/>
            <a:ext cx="11455399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81002" y="1562100"/>
            <a:ext cx="11455399" cy="4381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64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83859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48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3A0A-52B2-4475-9D77-C0E86218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6377-A389-4948-AE7C-98D4DE18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33BF3-2E3C-43A8-A1AE-FDDA19D62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D4C23-054E-4FC3-AF52-D7C47719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E66F-2C94-46AB-B55F-EF7331B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4FE2-BED3-4776-958A-0F42F3FC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13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0099" y="3940170"/>
            <a:ext cx="4866548" cy="528638"/>
          </a:xfrm>
        </p:spPr>
        <p:txBody>
          <a:bodyPr anchor="b">
            <a:noAutofit/>
          </a:bodyPr>
          <a:lstStyle>
            <a:lvl1pPr marL="0" algn="r" defTabSz="685749" rtl="0" eaLnBrk="1" latinLnBrk="0" hangingPunct="1">
              <a:lnSpc>
                <a:spcPct val="100000"/>
              </a:lnSpc>
              <a:defRPr lang="en-US" sz="1900" b="1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0098" y="4664266"/>
            <a:ext cx="4866551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7264401" y="4532670"/>
            <a:ext cx="46609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853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7264401" y="4532670"/>
            <a:ext cx="46609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485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412" y="3584343"/>
            <a:ext cx="7758600" cy="3879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>
          <a:xfrm>
            <a:off x="-15888" y="-273132"/>
            <a:ext cx="12207888" cy="7131132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283981" y="416091"/>
            <a:ext cx="7001488" cy="1660209"/>
            <a:chOff x="7083231" y="6122952"/>
            <a:chExt cx="1844842" cy="583271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4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7" name="Freeform 26"/>
          <p:cNvSpPr/>
          <p:nvPr userDrawn="1"/>
        </p:nvSpPr>
        <p:spPr>
          <a:xfrm>
            <a:off x="-15888" y="6308529"/>
            <a:ext cx="641351" cy="361950"/>
          </a:xfrm>
          <a:custGeom>
            <a:avLst/>
            <a:gdLst>
              <a:gd name="connsiteX0" fmla="*/ 0 w 466726"/>
              <a:gd name="connsiteY0" fmla="*/ 0 h 361950"/>
              <a:gd name="connsiteX1" fmla="*/ 466726 w 466726"/>
              <a:gd name="connsiteY1" fmla="*/ 0 h 361950"/>
              <a:gd name="connsiteX2" fmla="*/ 466726 w 466726"/>
              <a:gd name="connsiteY2" fmla="*/ 283369 h 361950"/>
              <a:gd name="connsiteX3" fmla="*/ 338138 w 466726"/>
              <a:gd name="connsiteY3" fmla="*/ 361950 h 361950"/>
              <a:gd name="connsiteX4" fmla="*/ 2382 w 466726"/>
              <a:gd name="connsiteY4" fmla="*/ 361950 h 361950"/>
              <a:gd name="connsiteX5" fmla="*/ 0 w 466726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726" h="361950">
                <a:moveTo>
                  <a:pt x="0" y="0"/>
                </a:moveTo>
                <a:lnTo>
                  <a:pt x="466726" y="0"/>
                </a:lnTo>
                <a:lnTo>
                  <a:pt x="466726" y="283369"/>
                </a:lnTo>
                <a:lnTo>
                  <a:pt x="338138" y="361950"/>
                </a:lnTo>
                <a:lnTo>
                  <a:pt x="2382" y="361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" y="6344218"/>
            <a:ext cx="491528" cy="2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7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412" y="3584343"/>
            <a:ext cx="7758600" cy="387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4"/>
          <a:stretch/>
        </p:blipFill>
        <p:spPr>
          <a:xfrm>
            <a:off x="-15888" y="-273132"/>
            <a:ext cx="12207888" cy="7131132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>
          <a:xfrm>
            <a:off x="7262573" y="4224010"/>
            <a:ext cx="464216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 userDrawn="1"/>
        </p:nvSpPr>
        <p:spPr>
          <a:xfrm>
            <a:off x="-15888" y="6308529"/>
            <a:ext cx="641351" cy="361950"/>
          </a:xfrm>
          <a:custGeom>
            <a:avLst/>
            <a:gdLst>
              <a:gd name="connsiteX0" fmla="*/ 0 w 466726"/>
              <a:gd name="connsiteY0" fmla="*/ 0 h 361950"/>
              <a:gd name="connsiteX1" fmla="*/ 466726 w 466726"/>
              <a:gd name="connsiteY1" fmla="*/ 0 h 361950"/>
              <a:gd name="connsiteX2" fmla="*/ 466726 w 466726"/>
              <a:gd name="connsiteY2" fmla="*/ 283369 h 361950"/>
              <a:gd name="connsiteX3" fmla="*/ 338138 w 466726"/>
              <a:gd name="connsiteY3" fmla="*/ 361950 h 361950"/>
              <a:gd name="connsiteX4" fmla="*/ 2382 w 466726"/>
              <a:gd name="connsiteY4" fmla="*/ 361950 h 361950"/>
              <a:gd name="connsiteX5" fmla="*/ 0 w 466726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726" h="361950">
                <a:moveTo>
                  <a:pt x="0" y="0"/>
                </a:moveTo>
                <a:lnTo>
                  <a:pt x="466726" y="0"/>
                </a:lnTo>
                <a:lnTo>
                  <a:pt x="466726" y="283369"/>
                </a:lnTo>
                <a:lnTo>
                  <a:pt x="338138" y="361950"/>
                </a:lnTo>
                <a:lnTo>
                  <a:pt x="2382" y="361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" y="6344218"/>
            <a:ext cx="491528" cy="290572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5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43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1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2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3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4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5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6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7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8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0" y="3159000"/>
            <a:ext cx="4826000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0" y="4360195"/>
            <a:ext cx="4826000" cy="3283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0" y="4784326"/>
            <a:ext cx="4826000" cy="3100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87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0" y="4156500"/>
            <a:ext cx="4927600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0" y="5357695"/>
            <a:ext cx="4927600" cy="3283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0" y="5781826"/>
            <a:ext cx="4927600" cy="3100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256208" y="5221510"/>
            <a:ext cx="468179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78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14593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7" y="5738235"/>
            <a:ext cx="1303300" cy="1119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8980"/>
            <a:ext cx="3162704" cy="17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656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0974" y="4162102"/>
            <a:ext cx="6587540" cy="2837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0614"/>
            <a:ext cx="4813131" cy="27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0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951"/>
            <a:ext cx="3185691" cy="15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904"/>
            <a:ext cx="3601949" cy="20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73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23" y="5809230"/>
            <a:ext cx="2105397" cy="1048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887" y="1479304"/>
            <a:ext cx="11379200" cy="4438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2358"/>
            <a:ext cx="3867807" cy="21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AB80-3226-4750-8AE1-A79BBBCB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3BAC-2516-4F79-B1F7-DD0C1C4F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C1567-4516-4FD6-BF0F-E64C9461B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0D412-0811-4558-9B63-C83046EFB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FBA29-1D09-446F-A30B-92F889E0F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D81B-41B4-47AA-8044-05AC6DF1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C1623-8470-4B55-BD01-65348BB5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31AB5-FF55-46FD-AB60-7519677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95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pen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2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5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7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469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0873" y="4156500"/>
            <a:ext cx="6554609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0872" y="5354198"/>
            <a:ext cx="5690779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20872" y="5772150"/>
            <a:ext cx="5628752" cy="419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345169" y="5221510"/>
            <a:ext cx="579802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2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4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5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7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60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61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3589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Section/Brea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13" y="4344039"/>
            <a:ext cx="3737172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512" y="5068135"/>
            <a:ext cx="3737173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flipH="1">
            <a:off x="1054683" y="4936539"/>
            <a:ext cx="355474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ection/Brea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61" y="0"/>
            <a:ext cx="610262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7467"/>
            <a:ext cx="16080828" cy="9045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11" y="4348050"/>
            <a:ext cx="3726479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spc="-8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1054683" y="4936539"/>
            <a:ext cx="355474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968512" y="5068135"/>
            <a:ext cx="3737173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7" name="Picture 36"/>
            <p:cNvPicPr>
              <a:picLocks noChangeAspect="1"/>
            </p:cNvPicPr>
            <p:nvPr userDrawn="1"/>
          </p:nvPicPr>
          <p:blipFill rotWithShape="1">
            <a:blip r:embed="rId4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9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909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ub_Section/Brea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7" t="26840" r="14661" b="22944"/>
          <a:stretch/>
        </p:blipFill>
        <p:spPr>
          <a:xfrm>
            <a:off x="-47500" y="-202399"/>
            <a:ext cx="9697101" cy="7062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11" y="4348050"/>
            <a:ext cx="3726479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spc="-8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1054683" y="4936539"/>
            <a:ext cx="355474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37" name="Picture 36"/>
            <p:cNvPicPr>
              <a:picLocks noChangeAspect="1"/>
            </p:cNvPicPr>
            <p:nvPr userDrawn="1"/>
          </p:nvPicPr>
          <p:blipFill rotWithShape="1">
            <a:blip r:embed="rId3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39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3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4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5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7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8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9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0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8920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ection/Breaker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555" y="4336988"/>
            <a:ext cx="4866548" cy="528638"/>
          </a:xfrm>
        </p:spPr>
        <p:txBody>
          <a:bodyPr anchor="b">
            <a:noAutofit/>
          </a:bodyPr>
          <a:lstStyle>
            <a:lvl1pPr marL="0" algn="l" defTabSz="685749" rtl="0" eaLnBrk="1" latinLnBrk="0" hangingPunct="1">
              <a:lnSpc>
                <a:spcPct val="100000"/>
              </a:lnSpc>
              <a:defRPr lang="en-US" sz="1900" b="1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2555" y="5061308"/>
            <a:ext cx="4866551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flipH="1">
            <a:off x="7264401" y="4532670"/>
            <a:ext cx="46609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678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8618483" cy="156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04" y="-1"/>
            <a:ext cx="8546765" cy="4256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6005" y="-614856"/>
            <a:ext cx="8660524" cy="4871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82" y="1478780"/>
            <a:ext cx="4704941" cy="44648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  <a:defRPr sz="1600"/>
            </a:lvl1pPr>
            <a:lvl2pPr marL="6858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lphaLcParenR"/>
              <a:defRPr/>
            </a:lvl2pPr>
            <a:lvl3pPr marL="914400" indent="-230188">
              <a:buFont typeface="+mj-lt"/>
              <a:buAutoNum type="romanLcPeriod"/>
              <a:defRPr/>
            </a:lvl3pPr>
            <a:lvl4pPr marL="1144588" indent="-230188">
              <a:buClr>
                <a:schemeClr val="tx2"/>
              </a:buClr>
              <a:buSzPct val="80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47700"/>
            <a:ext cx="3657600" cy="4953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7458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647700"/>
            <a:ext cx="6467723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3582" y="1478780"/>
            <a:ext cx="6460965" cy="44648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  <a:defRPr sz="1600"/>
            </a:lvl1pPr>
            <a:lvl2pPr marL="6858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lphaLcParenR"/>
              <a:defRPr/>
            </a:lvl2pPr>
            <a:lvl3pPr marL="914400" indent="-230188">
              <a:buFont typeface="+mj-lt"/>
              <a:buAutoNum type="romanLcPeriod"/>
              <a:defRPr/>
            </a:lvl3pPr>
            <a:lvl4pPr marL="1144588" indent="-230188">
              <a:buClr>
                <a:schemeClr val="tx2"/>
              </a:buClr>
              <a:buSzPct val="80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72373">
            <a:off x="4463061" y="-100943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14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4" y="647700"/>
            <a:ext cx="8086408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82" y="1476304"/>
            <a:ext cx="4997489" cy="4467296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  <a:tabLst>
                <a:tab pos="0" algn="l"/>
              </a:tabLst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marL="645271" indent="-297634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+mj-lt"/>
              <a:buAutoNum type="alphaLcParenR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4pPr>
              <a:buClr>
                <a:srgbClr val="545559"/>
              </a:buClr>
              <a:buSzPct val="106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marL="342900" lvl="0" indent="-342900" algn="l" defTabSz="685749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</a:pPr>
            <a:r>
              <a:rPr lang="en-US" dirty="0"/>
              <a:t>Click to edit Master text styles</a:t>
            </a:r>
          </a:p>
          <a:p>
            <a:pPr marL="645271" lvl="1" indent="-297634" algn="l" defTabSz="685749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74B543"/>
              </a:buClr>
              <a:buFont typeface="+mj-lt"/>
              <a:buAutoNum type="alphaLcParenR"/>
            </a:pPr>
            <a:r>
              <a:rPr lang="en-US" dirty="0"/>
              <a:t>Second level</a:t>
            </a:r>
          </a:p>
          <a:p>
            <a:pPr marL="342900" lvl="0" indent="-342900" algn="l" defTabSz="685749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3"/>
          </p:nvPr>
        </p:nvSpPr>
        <p:spPr>
          <a:xfrm>
            <a:off x="5465254" y="1476304"/>
            <a:ext cx="5008265" cy="44672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 startAt="11"/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marL="645271" indent="-297634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+mj-lt"/>
              <a:buAutoNum type="alphaLcParenR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4pPr>
              <a:buClr>
                <a:srgbClr val="545559"/>
              </a:buClr>
              <a:buSzPct val="106000"/>
              <a:defRPr/>
            </a:lvl4pPr>
            <a:lvl5pPr>
              <a:buClr>
                <a:srgbClr val="545559"/>
              </a:buClr>
              <a:buSzPct val="93000"/>
              <a:defRPr sz="975"/>
            </a:lvl5pPr>
          </a:lstStyle>
          <a:p>
            <a:pPr marL="342900" lvl="0" indent="-342900" algn="l" defTabSz="685749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98BA"/>
              </a:buClr>
              <a:buFont typeface="+mj-lt"/>
              <a:buAutoNum type="arabicPeriod"/>
            </a:pPr>
            <a:r>
              <a:rPr lang="en-US" dirty="0"/>
              <a:t>Click to edit Master text styles</a:t>
            </a:r>
          </a:p>
          <a:p>
            <a:pPr marL="645271" lvl="1" indent="-297634" algn="l" defTabSz="685749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74B543"/>
              </a:buClr>
              <a:buFont typeface="+mj-lt"/>
              <a:buAutoNum type="alphaLcParenR"/>
            </a:pPr>
            <a:r>
              <a:rPr lang="en-US" dirty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72373">
            <a:off x="7636473" y="-599369"/>
            <a:ext cx="6942039" cy="39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008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4859" y="1480007"/>
            <a:ext cx="5630195" cy="4424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95288" y="1485795"/>
            <a:ext cx="5539513" cy="4424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3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D92-5EEC-4971-AA71-EE6FA422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4E7D9-F9ED-4B74-9F3A-FD877DBC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9A24A-B850-4F67-8223-A1CDBD9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2FB45-EC81-4937-927C-516ADF67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839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3" y="647700"/>
            <a:ext cx="11538004" cy="495300"/>
          </a:xfrm>
        </p:spPr>
        <p:txBody>
          <a:bodyPr>
            <a:normAutofit/>
          </a:bodyPr>
          <a:lstStyle>
            <a:lvl1pPr marL="0" algn="l" defTabSz="685749" rtl="0" eaLnBrk="1" latinLnBrk="0" hangingPunct="1">
              <a:lnSpc>
                <a:spcPts val="1950"/>
              </a:lnSpc>
              <a:spcBef>
                <a:spcPct val="0"/>
              </a:spcBef>
              <a:buNone/>
              <a:defRPr lang="en-US" sz="2200" b="1" kern="1000" spc="-8" dirty="0">
                <a:solidFill>
                  <a:srgbClr val="0098B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8888"/>
            <a:ext cx="5654040" cy="43757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tabLst>
                <a:tab pos="857250" algn="l"/>
              </a:tabLst>
              <a:defRPr sz="17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39" y="1837850"/>
            <a:ext cx="5654040" cy="36845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3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3pPr>
            <a:lvl4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4pPr>
            <a:lvl5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5pPr>
            <a:lvl6pPr marL="13716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lvl6pPr>
            <a:lvl7pPr marL="16017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lvl7pPr>
            <a:lvl8pPr marL="18288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20589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371600" marR="0" lvl="5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</a:rPr>
              <a:t>Sixth level</a:t>
            </a:r>
          </a:p>
          <a:p>
            <a:pPr marL="1601788" marR="0" lvl="6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Seventh level</a:t>
            </a:r>
          </a:p>
          <a:p>
            <a:pPr marL="1828800" marR="0" lvl="7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Eighth level</a:t>
            </a:r>
          </a:p>
          <a:p>
            <a:pPr marL="2058988" marR="0" lvl="8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Ninth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72376"/>
            <a:ext cx="5746805" cy="44408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700" b="1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sz="1500" b="1"/>
            </a:lvl2pPr>
            <a:lvl3pPr marL="685749" indent="0">
              <a:buNone/>
              <a:defRPr sz="135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marL="0" lvl="0" indent="0" algn="l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850"/>
            <a:ext cx="5746805" cy="36845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6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1pPr>
            <a:lvl2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4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2pPr>
            <a:lvl3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3pPr>
            <a:lvl4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 smtClean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4pPr>
            <a:lvl5pPr algn="l" defTabSz="685749" rtl="0" eaLnBrk="1" latinLnBrk="0" hangingPunct="1">
              <a:lnSpc>
                <a:spcPct val="90000"/>
              </a:lnSpc>
              <a:buFont typeface="Arial" panose="020B0604020202020204" pitchFamily="34" charset="0"/>
              <a:defRPr lang="en-US" sz="1200" kern="1200" dirty="0">
                <a:solidFill>
                  <a:srgbClr val="545559"/>
                </a:solidFill>
                <a:latin typeface="+mn-lt"/>
                <a:ea typeface="+mn-ea"/>
                <a:cs typeface="+mn-cs"/>
              </a:defRPr>
            </a:lvl5pPr>
            <a:lvl6pPr marL="13716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lvl6pPr>
            <a:lvl7pPr marL="16017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lvl7pPr>
            <a:lvl8pPr marL="1828800" marR="0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2058988" marR="0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371600" marR="0" lvl="5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4555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</a:rPr>
              <a:t>Sixth level</a:t>
            </a:r>
          </a:p>
          <a:p>
            <a:pPr marL="1601788" marR="0" lvl="6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Seventh level</a:t>
            </a:r>
          </a:p>
          <a:p>
            <a:pPr marL="1828800" marR="0" lvl="7" indent="-227013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Eighth level</a:t>
            </a:r>
          </a:p>
          <a:p>
            <a:pPr marL="2058988" marR="0" lvl="8" indent="-230188" algn="l" defTabSz="685749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55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Ninth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8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with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647700"/>
            <a:ext cx="11544299" cy="4953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" y="1505537"/>
            <a:ext cx="6593631" cy="4499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22533" y="1479177"/>
            <a:ext cx="5469467" cy="44180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3018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nd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647700"/>
            <a:ext cx="11544299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676903" y="1527793"/>
            <a:ext cx="6515100" cy="44800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62843" y="1478244"/>
            <a:ext cx="5202767" cy="4443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963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647700"/>
            <a:ext cx="11455399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81002" y="1371600"/>
            <a:ext cx="11455399" cy="457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80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1_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307467"/>
            <a:ext cx="12192000" cy="56907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52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2_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" b="12511"/>
          <a:stretch/>
        </p:blipFill>
        <p:spPr>
          <a:xfrm>
            <a:off x="0" y="313151"/>
            <a:ext cx="12192000" cy="5686816"/>
          </a:xfrm>
          <a:prstGeom prst="rect">
            <a:avLst/>
          </a:prstGeom>
        </p:spPr>
      </p:pic>
      <p:sp>
        <p:nvSpPr>
          <p:cNvPr id="43" name="Freeform 6"/>
          <p:cNvSpPr>
            <a:spLocks noEditPoints="1"/>
          </p:cNvSpPr>
          <p:nvPr userDrawn="1"/>
        </p:nvSpPr>
        <p:spPr bwMode="auto">
          <a:xfrm>
            <a:off x="2587689" y="1302241"/>
            <a:ext cx="1427276" cy="920742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58789" y="1884408"/>
            <a:ext cx="7377612" cy="1625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80768" y="3581400"/>
            <a:ext cx="4855633" cy="54451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—"/>
              <a:defRPr lang="en-US" sz="1600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173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647700"/>
            <a:ext cx="11455399" cy="4953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81002" y="1562100"/>
            <a:ext cx="11455399" cy="4381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379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1003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131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0099" y="3940170"/>
            <a:ext cx="4866548" cy="528638"/>
          </a:xfrm>
        </p:spPr>
        <p:txBody>
          <a:bodyPr anchor="b">
            <a:noAutofit/>
          </a:bodyPr>
          <a:lstStyle>
            <a:lvl1pPr marL="0" algn="r" defTabSz="685749" rtl="0" eaLnBrk="1" latinLnBrk="0" hangingPunct="1">
              <a:lnSpc>
                <a:spcPct val="100000"/>
              </a:lnSpc>
              <a:defRPr lang="en-US" sz="1900" b="1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0098" y="4664266"/>
            <a:ext cx="4866551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685749" rtl="0" eaLnBrk="1" latinLnBrk="0" hangingPunct="1">
              <a:lnSpc>
                <a:spcPct val="100000"/>
              </a:lnSpc>
              <a:spcAft>
                <a:spcPts val="450"/>
              </a:spcAft>
              <a:buNone/>
              <a:defRPr lang="en-US" sz="1500" kern="120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7264401" y="4532670"/>
            <a:ext cx="46609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6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EB1F9-94D0-4F6C-AF4F-280B838D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114F2-0DD3-4901-8A75-64038F16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1CFB3-E18B-4126-A3EB-79EF978A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857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7264401" y="4532670"/>
            <a:ext cx="46609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7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7288-4102-467F-AB7C-2520AB33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4D40-F230-47B5-8B45-5FE08D39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D897-AC96-4331-BC48-0393D7B53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4BA04-A175-4B3F-9BAF-340C733F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9AE2-9F8F-4487-8E52-3B79BE96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7F475-2C76-4179-986B-C2F2CA0B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55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0771-4E58-4A6D-86BA-4C7F2BE3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29B50-C0AF-4D9D-A9F9-1FD305576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2091-25FC-4F3E-808F-4CE66B2F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FCD75-5B7A-488B-8D25-F83C2DC3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84C35-79F0-4D16-B93D-B571B331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DA34D-0CA4-47FD-BE21-5C6BB20A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microsoft.com/office/2007/relationships/hdphoto" Target="../media/hdphoto2.wdp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microsoft.com/office/2007/relationships/hdphoto" Target="../media/hdphoto2.wdp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488CB-42D4-448C-8F45-4F6C8E2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A28B-977D-40FA-A0C5-D3F3855D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7B8C-5BCF-442F-9C5F-0E119D525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7408-9F11-474D-B768-53892D45678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405FD-1613-40DE-A9F2-0A4B73F71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27070-1680-4C08-A156-45ED67ADF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8DE2-DB76-4F94-9503-89E9AB5A4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7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2" y="647700"/>
            <a:ext cx="11353799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826168" y="6381893"/>
            <a:ext cx="7527088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r>
              <a:rPr lang="en-US" sz="750" dirty="0">
                <a:solidFill>
                  <a:srgbClr val="7F7F7F"/>
                </a:solidFill>
              </a:rPr>
              <a:t>Confidential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94640" y="6381893"/>
            <a:ext cx="5569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B8CD98A-3E22-453F-A62A-E5EC241D5152}" type="slidenum">
              <a:rPr lang="en-US" sz="750" smtClean="0">
                <a:solidFill>
                  <a:srgbClr val="7F7F7F"/>
                </a:solidFill>
              </a:rPr>
              <a:pPr algn="ctr"/>
              <a:t>‹#›</a:t>
            </a:fld>
            <a:r>
              <a:rPr lang="en-US" sz="750" dirty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52"/>
          <a:stretch/>
        </p:blipFill>
        <p:spPr>
          <a:xfrm>
            <a:off x="2719" y="0"/>
            <a:ext cx="12192000" cy="3197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8301" y="1480319"/>
            <a:ext cx="11353799" cy="4503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32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0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1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19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  <p:sldLayoutId id="2147483858" r:id="rId21"/>
    <p:sldLayoutId id="2147483859" r:id="rId22"/>
    <p:sldLayoutId id="2147483860" r:id="rId23"/>
    <p:sldLayoutId id="2147483861" r:id="rId24"/>
    <p:sldLayoutId id="2147483862" r:id="rId25"/>
    <p:sldLayoutId id="2147483863" r:id="rId26"/>
    <p:sldLayoutId id="2147483864" r:id="rId27"/>
    <p:sldLayoutId id="2147483865" r:id="rId28"/>
    <p:sldLayoutId id="2147483866" r:id="rId29"/>
  </p:sldLayoutIdLst>
  <p:hf sldNum="0" hdr="0" ftr="0" dt="0"/>
  <p:txStyles>
    <p:titleStyle>
      <a:lvl1pPr marL="0" algn="l" defTabSz="685749" rtl="0" eaLnBrk="1" latinLnBrk="0" hangingPunct="1">
        <a:lnSpc>
          <a:spcPts val="1950"/>
        </a:lnSpc>
        <a:spcBef>
          <a:spcPct val="0"/>
        </a:spcBef>
        <a:buNone/>
        <a:defRPr lang="en-US" sz="2200" b="1" kern="1000" spc="-8" dirty="0">
          <a:solidFill>
            <a:srgbClr val="0098B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45559"/>
          </a:solidFill>
          <a:latin typeface="+mn-lt"/>
          <a:ea typeface="+mn-ea"/>
          <a:cs typeface="+mn-cs"/>
        </a:defRPr>
      </a:lvl1pPr>
      <a:lvl2pPr marL="457200" indent="-228600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74B543"/>
        </a:buClr>
        <a:buFont typeface="Arial" panose="020B0604020202020204" pitchFamily="34" charset="0"/>
        <a:buChar char="•"/>
        <a:defRPr sz="1400" kern="1200">
          <a:solidFill>
            <a:srgbClr val="545559"/>
          </a:solidFill>
          <a:latin typeface="+mn-lt"/>
          <a:ea typeface="+mn-ea"/>
          <a:cs typeface="+mn-cs"/>
        </a:defRPr>
      </a:lvl2pPr>
      <a:lvl3pPr marL="6873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0098BA"/>
        </a:buClr>
        <a:buFont typeface="Arial" panose="020B0604020202020204" pitchFamily="34" charset="0"/>
        <a:buChar char="•"/>
        <a:defRPr sz="1200" kern="1200">
          <a:solidFill>
            <a:srgbClr val="545559"/>
          </a:solidFill>
          <a:latin typeface="+mn-lt"/>
          <a:ea typeface="+mn-ea"/>
          <a:cs typeface="+mn-cs"/>
        </a:defRPr>
      </a:lvl3pPr>
      <a:lvl4pPr marL="914400" indent="-228600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rial" panose="020B0604020202020204" pitchFamily="34" charset="0"/>
        <a:buChar char="•"/>
        <a:defRPr sz="1200" kern="1200">
          <a:solidFill>
            <a:srgbClr val="545559"/>
          </a:solidFill>
          <a:latin typeface="+mn-lt"/>
          <a:ea typeface="+mn-ea"/>
          <a:cs typeface="+mn-cs"/>
        </a:defRPr>
      </a:lvl4pPr>
      <a:lvl5pPr marL="11445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rial" panose="020B0604020202020204" pitchFamily="34" charset="0"/>
        <a:buChar char="•"/>
        <a:defRPr sz="1200" kern="1200">
          <a:solidFill>
            <a:srgbClr val="545559"/>
          </a:solidFill>
          <a:latin typeface="+mn-lt"/>
          <a:ea typeface="+mn-ea"/>
          <a:cs typeface="+mn-cs"/>
        </a:defRPr>
      </a:lvl5pPr>
      <a:lvl6pPr marL="1371600" indent="-227013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90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6017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Arial" panose="020B0604020202020204" pitchFamily="34" charset="0"/>
        <a:buChar char="•"/>
        <a:defRPr lang="en-US" sz="12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1828800" indent="-227013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Arial" panose="020B0604020202020204" pitchFamily="34" charset="0"/>
        <a:buChar char="•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0589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80">
          <p15:clr>
            <a:srgbClr val="F26B43"/>
          </p15:clr>
        </p15:guide>
        <p15:guide id="2" pos="168">
          <p15:clr>
            <a:srgbClr val="F26B43"/>
          </p15:clr>
        </p15:guide>
        <p15:guide id="3" orient="horz" pos="4200">
          <p15:clr>
            <a:srgbClr val="F26B43"/>
          </p15:clr>
        </p15:guide>
        <p15:guide id="4" orient="horz" pos="3792">
          <p15:clr>
            <a:srgbClr val="F26B43"/>
          </p15:clr>
        </p15:guide>
        <p15:guide id="5" orient="horz" pos="192">
          <p15:clr>
            <a:srgbClr val="F26B43"/>
          </p15:clr>
        </p15:guide>
        <p15:guide id="6" pos="5640">
          <p15:clr>
            <a:srgbClr val="F26B43"/>
          </p15:clr>
        </p15:guide>
        <p15:guide id="7" orient="horz" pos="2256">
          <p15:clr>
            <a:srgbClr val="F26B43"/>
          </p15:clr>
        </p15:guide>
        <p15:guide id="8" orient="horz" pos="720">
          <p15:clr>
            <a:srgbClr val="F26B43"/>
          </p15:clr>
        </p15:guide>
        <p15:guide id="9" orient="horz" pos="408">
          <p15:clr>
            <a:srgbClr val="F26B43"/>
          </p15:clr>
        </p15:guide>
        <p15:guide id="10" pos="384">
          <p15:clr>
            <a:srgbClr val="F26B43"/>
          </p15:clr>
        </p15:guide>
        <p15:guide id="11" pos="3360">
          <p15:clr>
            <a:srgbClr val="F26B43"/>
          </p15:clr>
        </p15:guide>
        <p15:guide id="12" orient="horz" pos="3984">
          <p15:clr>
            <a:srgbClr val="F26B43"/>
          </p15:clr>
        </p15:guide>
        <p15:guide id="13" pos="56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2" y="647700"/>
            <a:ext cx="11353799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826168" y="6381893"/>
            <a:ext cx="7527088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r>
              <a:rPr lang="en-US" sz="750" dirty="0">
                <a:solidFill>
                  <a:srgbClr val="7F7F7F"/>
                </a:solidFill>
              </a:rPr>
              <a:t>Confidential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94640" y="6381893"/>
            <a:ext cx="5569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B8CD98A-3E22-453F-A62A-E5EC241D5152}" type="slidenum">
              <a:rPr lang="en-US" sz="750" smtClean="0">
                <a:solidFill>
                  <a:srgbClr val="7F7F7F"/>
                </a:solidFill>
              </a:rPr>
              <a:pPr algn="ctr"/>
              <a:t>‹#›</a:t>
            </a:fld>
            <a:r>
              <a:rPr lang="en-US" sz="750" dirty="0">
                <a:solidFill>
                  <a:srgbClr val="7F7F7F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52"/>
          <a:stretch/>
        </p:blipFill>
        <p:spPr>
          <a:xfrm>
            <a:off x="2719" y="0"/>
            <a:ext cx="12192000" cy="3197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8301" y="1480319"/>
            <a:ext cx="11353799" cy="4503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444308" y="6122953"/>
            <a:ext cx="2459789" cy="583271"/>
            <a:chOff x="7083231" y="6122952"/>
            <a:chExt cx="1844842" cy="583271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32" cstate="print">
              <a:lum bright="4000"/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1" t="71855"/>
            <a:stretch/>
          </p:blipFill>
          <p:spPr>
            <a:xfrm>
              <a:off x="7666893" y="6545918"/>
              <a:ext cx="1258937" cy="16030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7083231" y="6122952"/>
              <a:ext cx="1844842" cy="572324"/>
              <a:chOff x="1936751" y="5480050"/>
              <a:chExt cx="7558088" cy="2344738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4524376" y="6262688"/>
                <a:ext cx="615950" cy="795338"/>
              </a:xfrm>
              <a:custGeom>
                <a:avLst/>
                <a:gdLst>
                  <a:gd name="T0" fmla="*/ 297 w 388"/>
                  <a:gd name="T1" fmla="*/ 501 h 501"/>
                  <a:gd name="T2" fmla="*/ 297 w 388"/>
                  <a:gd name="T3" fmla="*/ 282 h 501"/>
                  <a:gd name="T4" fmla="*/ 92 w 388"/>
                  <a:gd name="T5" fmla="*/ 282 h 501"/>
                  <a:gd name="T6" fmla="*/ 92 w 388"/>
                  <a:gd name="T7" fmla="*/ 501 h 501"/>
                  <a:gd name="T8" fmla="*/ 0 w 388"/>
                  <a:gd name="T9" fmla="*/ 501 h 501"/>
                  <a:gd name="T10" fmla="*/ 0 w 388"/>
                  <a:gd name="T11" fmla="*/ 0 h 501"/>
                  <a:gd name="T12" fmla="*/ 92 w 388"/>
                  <a:gd name="T13" fmla="*/ 0 h 501"/>
                  <a:gd name="T14" fmla="*/ 92 w 388"/>
                  <a:gd name="T15" fmla="*/ 196 h 501"/>
                  <a:gd name="T16" fmla="*/ 297 w 388"/>
                  <a:gd name="T17" fmla="*/ 196 h 501"/>
                  <a:gd name="T18" fmla="*/ 297 w 388"/>
                  <a:gd name="T19" fmla="*/ 0 h 501"/>
                  <a:gd name="T20" fmla="*/ 388 w 388"/>
                  <a:gd name="T21" fmla="*/ 0 h 501"/>
                  <a:gd name="T22" fmla="*/ 388 w 388"/>
                  <a:gd name="T23" fmla="*/ 501 h 501"/>
                  <a:gd name="T24" fmla="*/ 297 w 388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8" h="501">
                    <a:moveTo>
                      <a:pt x="297" y="501"/>
                    </a:moveTo>
                    <a:lnTo>
                      <a:pt x="297" y="282"/>
                    </a:lnTo>
                    <a:lnTo>
                      <a:pt x="92" y="282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196"/>
                    </a:lnTo>
                    <a:lnTo>
                      <a:pt x="297" y="196"/>
                    </a:lnTo>
                    <a:lnTo>
                      <a:pt x="297" y="0"/>
                    </a:lnTo>
                    <a:lnTo>
                      <a:pt x="388" y="0"/>
                    </a:lnTo>
                    <a:lnTo>
                      <a:pt x="388" y="501"/>
                    </a:lnTo>
                    <a:lnTo>
                      <a:pt x="297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5291138" y="6262688"/>
                <a:ext cx="542925" cy="795338"/>
              </a:xfrm>
              <a:custGeom>
                <a:avLst/>
                <a:gdLst>
                  <a:gd name="T0" fmla="*/ 0 w 342"/>
                  <a:gd name="T1" fmla="*/ 501 h 501"/>
                  <a:gd name="T2" fmla="*/ 0 w 342"/>
                  <a:gd name="T3" fmla="*/ 0 h 501"/>
                  <a:gd name="T4" fmla="*/ 342 w 342"/>
                  <a:gd name="T5" fmla="*/ 0 h 501"/>
                  <a:gd name="T6" fmla="*/ 342 w 342"/>
                  <a:gd name="T7" fmla="*/ 82 h 501"/>
                  <a:gd name="T8" fmla="*/ 90 w 342"/>
                  <a:gd name="T9" fmla="*/ 82 h 501"/>
                  <a:gd name="T10" fmla="*/ 90 w 342"/>
                  <a:gd name="T11" fmla="*/ 199 h 501"/>
                  <a:gd name="T12" fmla="*/ 310 w 342"/>
                  <a:gd name="T13" fmla="*/ 199 h 501"/>
                  <a:gd name="T14" fmla="*/ 310 w 342"/>
                  <a:gd name="T15" fmla="*/ 281 h 501"/>
                  <a:gd name="T16" fmla="*/ 90 w 342"/>
                  <a:gd name="T17" fmla="*/ 281 h 501"/>
                  <a:gd name="T18" fmla="*/ 90 w 342"/>
                  <a:gd name="T19" fmla="*/ 418 h 501"/>
                  <a:gd name="T20" fmla="*/ 342 w 342"/>
                  <a:gd name="T21" fmla="*/ 418 h 501"/>
                  <a:gd name="T22" fmla="*/ 342 w 342"/>
                  <a:gd name="T23" fmla="*/ 501 h 501"/>
                  <a:gd name="T24" fmla="*/ 0 w 34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501">
                    <a:moveTo>
                      <a:pt x="0" y="501"/>
                    </a:moveTo>
                    <a:lnTo>
                      <a:pt x="0" y="0"/>
                    </a:lnTo>
                    <a:lnTo>
                      <a:pt x="342" y="0"/>
                    </a:lnTo>
                    <a:lnTo>
                      <a:pt x="342" y="82"/>
                    </a:lnTo>
                    <a:lnTo>
                      <a:pt x="90" y="82"/>
                    </a:lnTo>
                    <a:lnTo>
                      <a:pt x="90" y="199"/>
                    </a:lnTo>
                    <a:lnTo>
                      <a:pt x="310" y="199"/>
                    </a:lnTo>
                    <a:lnTo>
                      <a:pt x="310" y="281"/>
                    </a:lnTo>
                    <a:lnTo>
                      <a:pt x="90" y="281"/>
                    </a:lnTo>
                    <a:lnTo>
                      <a:pt x="90" y="418"/>
                    </a:lnTo>
                    <a:lnTo>
                      <a:pt x="342" y="418"/>
                    </a:lnTo>
                    <a:lnTo>
                      <a:pt x="342" y="50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5905501" y="6262688"/>
                <a:ext cx="669925" cy="795338"/>
              </a:xfrm>
              <a:custGeom>
                <a:avLst/>
                <a:gdLst>
                  <a:gd name="T0" fmla="*/ 321 w 422"/>
                  <a:gd name="T1" fmla="*/ 501 h 501"/>
                  <a:gd name="T2" fmla="*/ 210 w 422"/>
                  <a:gd name="T3" fmla="*/ 319 h 501"/>
                  <a:gd name="T4" fmla="*/ 98 w 422"/>
                  <a:gd name="T5" fmla="*/ 501 h 501"/>
                  <a:gd name="T6" fmla="*/ 0 w 422"/>
                  <a:gd name="T7" fmla="*/ 501 h 501"/>
                  <a:gd name="T8" fmla="*/ 157 w 422"/>
                  <a:gd name="T9" fmla="*/ 246 h 501"/>
                  <a:gd name="T10" fmla="*/ 1 w 422"/>
                  <a:gd name="T11" fmla="*/ 0 h 501"/>
                  <a:gd name="T12" fmla="*/ 100 w 422"/>
                  <a:gd name="T13" fmla="*/ 0 h 501"/>
                  <a:gd name="T14" fmla="*/ 213 w 422"/>
                  <a:gd name="T15" fmla="*/ 175 h 501"/>
                  <a:gd name="T16" fmla="*/ 321 w 422"/>
                  <a:gd name="T17" fmla="*/ 0 h 501"/>
                  <a:gd name="T18" fmla="*/ 419 w 422"/>
                  <a:gd name="T19" fmla="*/ 0 h 501"/>
                  <a:gd name="T20" fmla="*/ 266 w 422"/>
                  <a:gd name="T21" fmla="*/ 246 h 501"/>
                  <a:gd name="T22" fmla="*/ 422 w 422"/>
                  <a:gd name="T23" fmla="*/ 501 h 501"/>
                  <a:gd name="T24" fmla="*/ 321 w 422"/>
                  <a:gd name="T2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501">
                    <a:moveTo>
                      <a:pt x="321" y="501"/>
                    </a:moveTo>
                    <a:lnTo>
                      <a:pt x="210" y="319"/>
                    </a:lnTo>
                    <a:lnTo>
                      <a:pt x="98" y="501"/>
                    </a:lnTo>
                    <a:lnTo>
                      <a:pt x="0" y="501"/>
                    </a:lnTo>
                    <a:lnTo>
                      <a:pt x="157" y="246"/>
                    </a:lnTo>
                    <a:lnTo>
                      <a:pt x="1" y="0"/>
                    </a:lnTo>
                    <a:lnTo>
                      <a:pt x="100" y="0"/>
                    </a:lnTo>
                    <a:lnTo>
                      <a:pt x="213" y="175"/>
                    </a:lnTo>
                    <a:lnTo>
                      <a:pt x="321" y="0"/>
                    </a:lnTo>
                    <a:lnTo>
                      <a:pt x="419" y="0"/>
                    </a:lnTo>
                    <a:lnTo>
                      <a:pt x="266" y="246"/>
                    </a:lnTo>
                    <a:lnTo>
                      <a:pt x="422" y="501"/>
                    </a:lnTo>
                    <a:lnTo>
                      <a:pt x="321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6583363" y="6262688"/>
                <a:ext cx="714375" cy="795338"/>
              </a:xfrm>
              <a:custGeom>
                <a:avLst/>
                <a:gdLst>
                  <a:gd name="T0" fmla="*/ 355 w 450"/>
                  <a:gd name="T1" fmla="*/ 501 h 501"/>
                  <a:gd name="T2" fmla="*/ 323 w 450"/>
                  <a:gd name="T3" fmla="*/ 404 h 501"/>
                  <a:gd name="T4" fmla="*/ 125 w 450"/>
                  <a:gd name="T5" fmla="*/ 404 h 501"/>
                  <a:gd name="T6" fmla="*/ 92 w 450"/>
                  <a:gd name="T7" fmla="*/ 501 h 501"/>
                  <a:gd name="T8" fmla="*/ 0 w 450"/>
                  <a:gd name="T9" fmla="*/ 501 h 501"/>
                  <a:gd name="T10" fmla="*/ 176 w 450"/>
                  <a:gd name="T11" fmla="*/ 0 h 501"/>
                  <a:gd name="T12" fmla="*/ 275 w 450"/>
                  <a:gd name="T13" fmla="*/ 0 h 501"/>
                  <a:gd name="T14" fmla="*/ 450 w 450"/>
                  <a:gd name="T15" fmla="*/ 501 h 501"/>
                  <a:gd name="T16" fmla="*/ 355 w 450"/>
                  <a:gd name="T17" fmla="*/ 501 h 501"/>
                  <a:gd name="T18" fmla="*/ 224 w 450"/>
                  <a:gd name="T19" fmla="*/ 111 h 501"/>
                  <a:gd name="T20" fmla="*/ 152 w 450"/>
                  <a:gd name="T21" fmla="*/ 323 h 501"/>
                  <a:gd name="T22" fmla="*/ 295 w 450"/>
                  <a:gd name="T23" fmla="*/ 323 h 501"/>
                  <a:gd name="T24" fmla="*/ 224 w 450"/>
                  <a:gd name="T25" fmla="*/ 11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1">
                    <a:moveTo>
                      <a:pt x="355" y="501"/>
                    </a:moveTo>
                    <a:lnTo>
                      <a:pt x="323" y="404"/>
                    </a:lnTo>
                    <a:lnTo>
                      <a:pt x="125" y="404"/>
                    </a:lnTo>
                    <a:lnTo>
                      <a:pt x="92" y="501"/>
                    </a:lnTo>
                    <a:lnTo>
                      <a:pt x="0" y="501"/>
                    </a:lnTo>
                    <a:lnTo>
                      <a:pt x="176" y="0"/>
                    </a:lnTo>
                    <a:lnTo>
                      <a:pt x="275" y="0"/>
                    </a:lnTo>
                    <a:lnTo>
                      <a:pt x="450" y="501"/>
                    </a:lnTo>
                    <a:lnTo>
                      <a:pt x="355" y="501"/>
                    </a:lnTo>
                    <a:close/>
                    <a:moveTo>
                      <a:pt x="224" y="111"/>
                    </a:moveTo>
                    <a:lnTo>
                      <a:pt x="152" y="323"/>
                    </a:lnTo>
                    <a:lnTo>
                      <a:pt x="295" y="323"/>
                    </a:lnTo>
                    <a:lnTo>
                      <a:pt x="224" y="11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7327901" y="6248400"/>
                <a:ext cx="646113" cy="823913"/>
              </a:xfrm>
              <a:custGeom>
                <a:avLst/>
                <a:gdLst>
                  <a:gd name="T0" fmla="*/ 296 w 308"/>
                  <a:gd name="T1" fmla="*/ 385 h 392"/>
                  <a:gd name="T2" fmla="*/ 256 w 308"/>
                  <a:gd name="T3" fmla="*/ 343 h 392"/>
                  <a:gd name="T4" fmla="*/ 161 w 308"/>
                  <a:gd name="T5" fmla="*/ 392 h 392"/>
                  <a:gd name="T6" fmla="*/ 49 w 308"/>
                  <a:gd name="T7" fmla="*/ 350 h 392"/>
                  <a:gd name="T8" fmla="*/ 0 w 308"/>
                  <a:gd name="T9" fmla="*/ 196 h 392"/>
                  <a:gd name="T10" fmla="*/ 49 w 308"/>
                  <a:gd name="T11" fmla="*/ 45 h 392"/>
                  <a:gd name="T12" fmla="*/ 161 w 308"/>
                  <a:gd name="T13" fmla="*/ 0 h 392"/>
                  <a:gd name="T14" fmla="*/ 273 w 308"/>
                  <a:gd name="T15" fmla="*/ 43 h 392"/>
                  <a:gd name="T16" fmla="*/ 308 w 308"/>
                  <a:gd name="T17" fmla="*/ 120 h 392"/>
                  <a:gd name="T18" fmla="*/ 237 w 308"/>
                  <a:gd name="T19" fmla="*/ 120 h 392"/>
                  <a:gd name="T20" fmla="*/ 221 w 308"/>
                  <a:gd name="T21" fmla="*/ 85 h 392"/>
                  <a:gd name="T22" fmla="*/ 161 w 308"/>
                  <a:gd name="T23" fmla="*/ 62 h 392"/>
                  <a:gd name="T24" fmla="*/ 99 w 308"/>
                  <a:gd name="T25" fmla="*/ 88 h 392"/>
                  <a:gd name="T26" fmla="*/ 70 w 308"/>
                  <a:gd name="T27" fmla="*/ 196 h 392"/>
                  <a:gd name="T28" fmla="*/ 99 w 308"/>
                  <a:gd name="T29" fmla="*/ 307 h 392"/>
                  <a:gd name="T30" fmla="*/ 161 w 308"/>
                  <a:gd name="T31" fmla="*/ 331 h 392"/>
                  <a:gd name="T32" fmla="*/ 217 w 308"/>
                  <a:gd name="T33" fmla="*/ 309 h 392"/>
                  <a:gd name="T34" fmla="*/ 242 w 308"/>
                  <a:gd name="T35" fmla="*/ 235 h 392"/>
                  <a:gd name="T36" fmla="*/ 152 w 308"/>
                  <a:gd name="T37" fmla="*/ 235 h 392"/>
                  <a:gd name="T38" fmla="*/ 152 w 308"/>
                  <a:gd name="T39" fmla="*/ 178 h 392"/>
                  <a:gd name="T40" fmla="*/ 308 w 308"/>
                  <a:gd name="T41" fmla="*/ 178 h 392"/>
                  <a:gd name="T42" fmla="*/ 308 w 308"/>
                  <a:gd name="T43" fmla="*/ 385 h 392"/>
                  <a:gd name="T44" fmla="*/ 296 w 308"/>
                  <a:gd name="T45" fmla="*/ 3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8" h="392">
                    <a:moveTo>
                      <a:pt x="296" y="385"/>
                    </a:moveTo>
                    <a:cubicBezTo>
                      <a:pt x="256" y="343"/>
                      <a:pt x="256" y="343"/>
                      <a:pt x="256" y="343"/>
                    </a:cubicBezTo>
                    <a:cubicBezTo>
                      <a:pt x="245" y="365"/>
                      <a:pt x="209" y="391"/>
                      <a:pt x="161" y="392"/>
                    </a:cubicBezTo>
                    <a:cubicBezTo>
                      <a:pt x="118" y="392"/>
                      <a:pt x="79" y="381"/>
                      <a:pt x="49" y="350"/>
                    </a:cubicBezTo>
                    <a:cubicBezTo>
                      <a:pt x="10" y="309"/>
                      <a:pt x="0" y="258"/>
                      <a:pt x="0" y="196"/>
                    </a:cubicBezTo>
                    <a:cubicBezTo>
                      <a:pt x="0" y="135"/>
                      <a:pt x="8" y="86"/>
                      <a:pt x="49" y="45"/>
                    </a:cubicBezTo>
                    <a:cubicBezTo>
                      <a:pt x="78" y="16"/>
                      <a:pt x="121" y="0"/>
                      <a:pt x="161" y="0"/>
                    </a:cubicBezTo>
                    <a:cubicBezTo>
                      <a:pt x="208" y="0"/>
                      <a:pt x="248" y="17"/>
                      <a:pt x="273" y="43"/>
                    </a:cubicBezTo>
                    <a:cubicBezTo>
                      <a:pt x="292" y="63"/>
                      <a:pt x="306" y="87"/>
                      <a:pt x="308" y="120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36" y="105"/>
                      <a:pt x="229" y="95"/>
                      <a:pt x="221" y="85"/>
                    </a:cubicBezTo>
                    <a:cubicBezTo>
                      <a:pt x="208" y="69"/>
                      <a:pt x="187" y="62"/>
                      <a:pt x="161" y="62"/>
                    </a:cubicBezTo>
                    <a:cubicBezTo>
                      <a:pt x="139" y="62"/>
                      <a:pt x="114" y="72"/>
                      <a:pt x="99" y="88"/>
                    </a:cubicBezTo>
                    <a:cubicBezTo>
                      <a:pt x="73" y="115"/>
                      <a:pt x="70" y="162"/>
                      <a:pt x="70" y="196"/>
                    </a:cubicBezTo>
                    <a:cubicBezTo>
                      <a:pt x="70" y="231"/>
                      <a:pt x="73" y="280"/>
                      <a:pt x="99" y="307"/>
                    </a:cubicBezTo>
                    <a:cubicBezTo>
                      <a:pt x="114" y="323"/>
                      <a:pt x="139" y="331"/>
                      <a:pt x="161" y="331"/>
                    </a:cubicBezTo>
                    <a:cubicBezTo>
                      <a:pt x="185" y="331"/>
                      <a:pt x="204" y="322"/>
                      <a:pt x="217" y="309"/>
                    </a:cubicBezTo>
                    <a:cubicBezTo>
                      <a:pt x="237" y="287"/>
                      <a:pt x="242" y="264"/>
                      <a:pt x="242" y="235"/>
                    </a:cubicBezTo>
                    <a:cubicBezTo>
                      <a:pt x="152" y="235"/>
                      <a:pt x="152" y="235"/>
                      <a:pt x="152" y="235"/>
                    </a:cubicBezTo>
                    <a:cubicBezTo>
                      <a:pt x="152" y="178"/>
                      <a:pt x="152" y="178"/>
                      <a:pt x="152" y="178"/>
                    </a:cubicBezTo>
                    <a:cubicBezTo>
                      <a:pt x="308" y="178"/>
                      <a:pt x="308" y="178"/>
                      <a:pt x="308" y="178"/>
                    </a:cubicBezTo>
                    <a:cubicBezTo>
                      <a:pt x="308" y="385"/>
                      <a:pt x="308" y="385"/>
                      <a:pt x="308" y="385"/>
                    </a:cubicBezTo>
                    <a:lnTo>
                      <a:pt x="296" y="38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10"/>
              <p:cNvSpPr>
                <a:spLocks noEditPoints="1"/>
              </p:cNvSpPr>
              <p:nvPr userDrawn="1"/>
            </p:nvSpPr>
            <p:spPr bwMode="auto">
              <a:xfrm>
                <a:off x="8091488" y="6248400"/>
                <a:ext cx="657225" cy="823913"/>
              </a:xfrm>
              <a:custGeom>
                <a:avLst/>
                <a:gdLst>
                  <a:gd name="T0" fmla="*/ 265 w 313"/>
                  <a:gd name="T1" fmla="*/ 349 h 392"/>
                  <a:gd name="T2" fmla="*/ 156 w 313"/>
                  <a:gd name="T3" fmla="*/ 392 h 392"/>
                  <a:gd name="T4" fmla="*/ 48 w 313"/>
                  <a:gd name="T5" fmla="*/ 349 h 392"/>
                  <a:gd name="T6" fmla="*/ 0 w 313"/>
                  <a:gd name="T7" fmla="*/ 196 h 392"/>
                  <a:gd name="T8" fmla="*/ 48 w 313"/>
                  <a:gd name="T9" fmla="*/ 43 h 392"/>
                  <a:gd name="T10" fmla="*/ 156 w 313"/>
                  <a:gd name="T11" fmla="*/ 0 h 392"/>
                  <a:gd name="T12" fmla="*/ 265 w 313"/>
                  <a:gd name="T13" fmla="*/ 43 h 392"/>
                  <a:gd name="T14" fmla="*/ 313 w 313"/>
                  <a:gd name="T15" fmla="*/ 196 h 392"/>
                  <a:gd name="T16" fmla="*/ 265 w 313"/>
                  <a:gd name="T17" fmla="*/ 349 h 392"/>
                  <a:gd name="T18" fmla="*/ 216 w 313"/>
                  <a:gd name="T19" fmla="*/ 88 h 392"/>
                  <a:gd name="T20" fmla="*/ 156 w 313"/>
                  <a:gd name="T21" fmla="*/ 63 h 392"/>
                  <a:gd name="T22" fmla="*/ 97 w 313"/>
                  <a:gd name="T23" fmla="*/ 88 h 392"/>
                  <a:gd name="T24" fmla="*/ 69 w 313"/>
                  <a:gd name="T25" fmla="*/ 196 h 392"/>
                  <a:gd name="T26" fmla="*/ 97 w 313"/>
                  <a:gd name="T27" fmla="*/ 305 h 392"/>
                  <a:gd name="T28" fmla="*/ 156 w 313"/>
                  <a:gd name="T29" fmla="*/ 330 h 392"/>
                  <a:gd name="T30" fmla="*/ 216 w 313"/>
                  <a:gd name="T31" fmla="*/ 305 h 392"/>
                  <a:gd name="T32" fmla="*/ 243 w 313"/>
                  <a:gd name="T33" fmla="*/ 196 h 392"/>
                  <a:gd name="T34" fmla="*/ 216 w 313"/>
                  <a:gd name="T35" fmla="*/ 8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392">
                    <a:moveTo>
                      <a:pt x="265" y="349"/>
                    </a:moveTo>
                    <a:cubicBezTo>
                      <a:pt x="236" y="378"/>
                      <a:pt x="197" y="392"/>
                      <a:pt x="156" y="392"/>
                    </a:cubicBezTo>
                    <a:cubicBezTo>
                      <a:pt x="116" y="392"/>
                      <a:pt x="77" y="378"/>
                      <a:pt x="48" y="349"/>
                    </a:cubicBezTo>
                    <a:cubicBezTo>
                      <a:pt x="7" y="308"/>
                      <a:pt x="0" y="258"/>
                      <a:pt x="0" y="196"/>
                    </a:cubicBezTo>
                    <a:cubicBezTo>
                      <a:pt x="0" y="135"/>
                      <a:pt x="7" y="84"/>
                      <a:pt x="48" y="43"/>
                    </a:cubicBezTo>
                    <a:cubicBezTo>
                      <a:pt x="77" y="14"/>
                      <a:pt x="116" y="0"/>
                      <a:pt x="156" y="0"/>
                    </a:cubicBezTo>
                    <a:cubicBezTo>
                      <a:pt x="197" y="0"/>
                      <a:pt x="236" y="14"/>
                      <a:pt x="265" y="43"/>
                    </a:cubicBezTo>
                    <a:cubicBezTo>
                      <a:pt x="306" y="84"/>
                      <a:pt x="313" y="135"/>
                      <a:pt x="313" y="196"/>
                    </a:cubicBezTo>
                    <a:cubicBezTo>
                      <a:pt x="313" y="258"/>
                      <a:pt x="306" y="308"/>
                      <a:pt x="265" y="349"/>
                    </a:cubicBezTo>
                    <a:close/>
                    <a:moveTo>
                      <a:pt x="216" y="88"/>
                    </a:moveTo>
                    <a:cubicBezTo>
                      <a:pt x="201" y="72"/>
                      <a:pt x="178" y="63"/>
                      <a:pt x="156" y="63"/>
                    </a:cubicBezTo>
                    <a:cubicBezTo>
                      <a:pt x="135" y="63"/>
                      <a:pt x="112" y="72"/>
                      <a:pt x="97" y="88"/>
                    </a:cubicBezTo>
                    <a:cubicBezTo>
                      <a:pt x="71" y="115"/>
                      <a:pt x="69" y="162"/>
                      <a:pt x="69" y="196"/>
                    </a:cubicBezTo>
                    <a:cubicBezTo>
                      <a:pt x="69" y="231"/>
                      <a:pt x="71" y="277"/>
                      <a:pt x="97" y="305"/>
                    </a:cubicBezTo>
                    <a:cubicBezTo>
                      <a:pt x="112" y="321"/>
                      <a:pt x="135" y="330"/>
                      <a:pt x="156" y="330"/>
                    </a:cubicBezTo>
                    <a:cubicBezTo>
                      <a:pt x="178" y="330"/>
                      <a:pt x="201" y="321"/>
                      <a:pt x="216" y="305"/>
                    </a:cubicBezTo>
                    <a:cubicBezTo>
                      <a:pt x="242" y="277"/>
                      <a:pt x="243" y="231"/>
                      <a:pt x="243" y="196"/>
                    </a:cubicBezTo>
                    <a:cubicBezTo>
                      <a:pt x="243" y="162"/>
                      <a:pt x="242" y="115"/>
                      <a:pt x="216" y="8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861426" y="6262688"/>
                <a:ext cx="633413" cy="795338"/>
              </a:xfrm>
              <a:custGeom>
                <a:avLst/>
                <a:gdLst>
                  <a:gd name="T0" fmla="*/ 305 w 399"/>
                  <a:gd name="T1" fmla="*/ 501 h 501"/>
                  <a:gd name="T2" fmla="*/ 88 w 399"/>
                  <a:gd name="T3" fmla="*/ 156 h 501"/>
                  <a:gd name="T4" fmla="*/ 88 w 399"/>
                  <a:gd name="T5" fmla="*/ 501 h 501"/>
                  <a:gd name="T6" fmla="*/ 0 w 399"/>
                  <a:gd name="T7" fmla="*/ 501 h 501"/>
                  <a:gd name="T8" fmla="*/ 0 w 399"/>
                  <a:gd name="T9" fmla="*/ 0 h 501"/>
                  <a:gd name="T10" fmla="*/ 96 w 399"/>
                  <a:gd name="T11" fmla="*/ 0 h 501"/>
                  <a:gd name="T12" fmla="*/ 309 w 399"/>
                  <a:gd name="T13" fmla="*/ 339 h 501"/>
                  <a:gd name="T14" fmla="*/ 309 w 399"/>
                  <a:gd name="T15" fmla="*/ 0 h 501"/>
                  <a:gd name="T16" fmla="*/ 399 w 399"/>
                  <a:gd name="T17" fmla="*/ 0 h 501"/>
                  <a:gd name="T18" fmla="*/ 399 w 399"/>
                  <a:gd name="T19" fmla="*/ 501 h 501"/>
                  <a:gd name="T20" fmla="*/ 305 w 399"/>
                  <a:gd name="T21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501">
                    <a:moveTo>
                      <a:pt x="305" y="501"/>
                    </a:moveTo>
                    <a:lnTo>
                      <a:pt x="88" y="156"/>
                    </a:lnTo>
                    <a:lnTo>
                      <a:pt x="88" y="501"/>
                    </a:lnTo>
                    <a:lnTo>
                      <a:pt x="0" y="501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309" y="339"/>
                    </a:lnTo>
                    <a:lnTo>
                      <a:pt x="309" y="0"/>
                    </a:lnTo>
                    <a:lnTo>
                      <a:pt x="399" y="0"/>
                    </a:lnTo>
                    <a:lnTo>
                      <a:pt x="399" y="501"/>
                    </a:lnTo>
                    <a:lnTo>
                      <a:pt x="305" y="50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2954338" y="7239000"/>
                <a:ext cx="1014413" cy="585788"/>
              </a:xfrm>
              <a:custGeom>
                <a:avLst/>
                <a:gdLst>
                  <a:gd name="T0" fmla="*/ 213 w 639"/>
                  <a:gd name="T1" fmla="*/ 0 h 369"/>
                  <a:gd name="T2" fmla="*/ 0 w 639"/>
                  <a:gd name="T3" fmla="*/ 369 h 369"/>
                  <a:gd name="T4" fmla="*/ 639 w 639"/>
                  <a:gd name="T5" fmla="*/ 0 h 369"/>
                  <a:gd name="T6" fmla="*/ 213 w 639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9" h="369">
                    <a:moveTo>
                      <a:pt x="213" y="0"/>
                    </a:moveTo>
                    <a:lnTo>
                      <a:pt x="0" y="369"/>
                    </a:lnTo>
                    <a:lnTo>
                      <a:pt x="639" y="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13"/>
              <p:cNvSpPr>
                <a:spLocks/>
              </p:cNvSpPr>
              <p:nvPr userDrawn="1"/>
            </p:nvSpPr>
            <p:spPr bwMode="auto">
              <a:xfrm>
                <a:off x="3292476" y="6064250"/>
                <a:ext cx="676275" cy="1174750"/>
              </a:xfrm>
              <a:custGeom>
                <a:avLst/>
                <a:gdLst>
                  <a:gd name="T0" fmla="*/ 426 w 426"/>
                  <a:gd name="T1" fmla="*/ 740 h 740"/>
                  <a:gd name="T2" fmla="*/ 426 w 426"/>
                  <a:gd name="T3" fmla="*/ 0 h 740"/>
                  <a:gd name="T4" fmla="*/ 426 w 426"/>
                  <a:gd name="T5" fmla="*/ 0 h 740"/>
                  <a:gd name="T6" fmla="*/ 0 w 426"/>
                  <a:gd name="T7" fmla="*/ 740 h 740"/>
                  <a:gd name="T8" fmla="*/ 426 w 426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740">
                    <a:moveTo>
                      <a:pt x="426" y="74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0" y="740"/>
                    </a:lnTo>
                    <a:lnTo>
                      <a:pt x="426" y="74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2278063" y="5480050"/>
                <a:ext cx="676275" cy="1465263"/>
              </a:xfrm>
              <a:custGeom>
                <a:avLst/>
                <a:gdLst>
                  <a:gd name="T0" fmla="*/ 105 w 426"/>
                  <a:gd name="T1" fmla="*/ 923 h 923"/>
                  <a:gd name="T2" fmla="*/ 426 w 426"/>
                  <a:gd name="T3" fmla="*/ 738 h 923"/>
                  <a:gd name="T4" fmla="*/ 426 w 426"/>
                  <a:gd name="T5" fmla="*/ 0 h 923"/>
                  <a:gd name="T6" fmla="*/ 0 w 426"/>
                  <a:gd name="T7" fmla="*/ 738 h 923"/>
                  <a:gd name="T8" fmla="*/ 105 w 426"/>
                  <a:gd name="T9" fmla="*/ 92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923">
                    <a:moveTo>
                      <a:pt x="105" y="923"/>
                    </a:moveTo>
                    <a:lnTo>
                      <a:pt x="426" y="738"/>
                    </a:lnTo>
                    <a:lnTo>
                      <a:pt x="426" y="0"/>
                    </a:lnTo>
                    <a:lnTo>
                      <a:pt x="0" y="738"/>
                    </a:lnTo>
                    <a:lnTo>
                      <a:pt x="105" y="923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2616201" y="7239000"/>
                <a:ext cx="338138" cy="585788"/>
              </a:xfrm>
              <a:custGeom>
                <a:avLst/>
                <a:gdLst>
                  <a:gd name="T0" fmla="*/ 0 w 213"/>
                  <a:gd name="T1" fmla="*/ 0 h 369"/>
                  <a:gd name="T2" fmla="*/ 213 w 213"/>
                  <a:gd name="T3" fmla="*/ 369 h 369"/>
                  <a:gd name="T4" fmla="*/ 213 w 213"/>
                  <a:gd name="T5" fmla="*/ 0 h 369"/>
                  <a:gd name="T6" fmla="*/ 0 w 213"/>
                  <a:gd name="T7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69">
                    <a:moveTo>
                      <a:pt x="0" y="0"/>
                    </a:moveTo>
                    <a:lnTo>
                      <a:pt x="213" y="369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D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2444751" y="6651625"/>
                <a:ext cx="509588" cy="587375"/>
              </a:xfrm>
              <a:custGeom>
                <a:avLst/>
                <a:gdLst>
                  <a:gd name="T0" fmla="*/ 321 w 321"/>
                  <a:gd name="T1" fmla="*/ 0 h 370"/>
                  <a:gd name="T2" fmla="*/ 0 w 321"/>
                  <a:gd name="T3" fmla="*/ 185 h 370"/>
                  <a:gd name="T4" fmla="*/ 108 w 321"/>
                  <a:gd name="T5" fmla="*/ 370 h 370"/>
                  <a:gd name="T6" fmla="*/ 321 w 321"/>
                  <a:gd name="T7" fmla="*/ 370 h 370"/>
                  <a:gd name="T8" fmla="*/ 321 w 321"/>
                  <a:gd name="T9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370">
                    <a:moveTo>
                      <a:pt x="321" y="0"/>
                    </a:moveTo>
                    <a:lnTo>
                      <a:pt x="0" y="185"/>
                    </a:lnTo>
                    <a:lnTo>
                      <a:pt x="108" y="370"/>
                    </a:lnTo>
                    <a:lnTo>
                      <a:pt x="321" y="37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17"/>
              <p:cNvSpPr>
                <a:spLocks/>
              </p:cNvSpPr>
              <p:nvPr userDrawn="1"/>
            </p:nvSpPr>
            <p:spPr bwMode="auto">
              <a:xfrm>
                <a:off x="1936751" y="6945313"/>
                <a:ext cx="679450" cy="293688"/>
              </a:xfrm>
              <a:custGeom>
                <a:avLst/>
                <a:gdLst>
                  <a:gd name="T0" fmla="*/ 0 w 428"/>
                  <a:gd name="T1" fmla="*/ 185 h 185"/>
                  <a:gd name="T2" fmla="*/ 428 w 428"/>
                  <a:gd name="T3" fmla="*/ 185 h 185"/>
                  <a:gd name="T4" fmla="*/ 320 w 428"/>
                  <a:gd name="T5" fmla="*/ 0 h 185"/>
                  <a:gd name="T6" fmla="*/ 0 w 428"/>
                  <a:gd name="T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185">
                    <a:moveTo>
                      <a:pt x="0" y="185"/>
                    </a:moveTo>
                    <a:lnTo>
                      <a:pt x="428" y="185"/>
                    </a:lnTo>
                    <a:lnTo>
                      <a:pt x="32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18"/>
              <p:cNvSpPr>
                <a:spLocks/>
              </p:cNvSpPr>
              <p:nvPr userDrawn="1"/>
            </p:nvSpPr>
            <p:spPr bwMode="auto">
              <a:xfrm>
                <a:off x="2954338" y="6064250"/>
                <a:ext cx="1014413" cy="1174750"/>
              </a:xfrm>
              <a:custGeom>
                <a:avLst/>
                <a:gdLst>
                  <a:gd name="T0" fmla="*/ 213 w 639"/>
                  <a:gd name="T1" fmla="*/ 740 h 740"/>
                  <a:gd name="T2" fmla="*/ 639 w 639"/>
                  <a:gd name="T3" fmla="*/ 0 h 740"/>
                  <a:gd name="T4" fmla="*/ 0 w 639"/>
                  <a:gd name="T5" fmla="*/ 370 h 740"/>
                  <a:gd name="T6" fmla="*/ 0 w 639"/>
                  <a:gd name="T7" fmla="*/ 740 h 740"/>
                  <a:gd name="T8" fmla="*/ 213 w 639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740">
                    <a:moveTo>
                      <a:pt x="213" y="740"/>
                    </a:moveTo>
                    <a:lnTo>
                      <a:pt x="639" y="0"/>
                    </a:lnTo>
                    <a:lnTo>
                      <a:pt x="0" y="370"/>
                    </a:lnTo>
                    <a:lnTo>
                      <a:pt x="0" y="740"/>
                    </a:lnTo>
                    <a:lnTo>
                      <a:pt x="213" y="74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0" name="Freeform 19"/>
              <p:cNvSpPr>
                <a:spLocks/>
              </p:cNvSpPr>
              <p:nvPr userDrawn="1"/>
            </p:nvSpPr>
            <p:spPr bwMode="auto">
              <a:xfrm>
                <a:off x="1936751" y="6064250"/>
                <a:ext cx="341313" cy="1174750"/>
              </a:xfrm>
              <a:custGeom>
                <a:avLst/>
                <a:gdLst>
                  <a:gd name="T0" fmla="*/ 0 w 215"/>
                  <a:gd name="T1" fmla="*/ 0 h 740"/>
                  <a:gd name="T2" fmla="*/ 0 w 215"/>
                  <a:gd name="T3" fmla="*/ 740 h 740"/>
                  <a:gd name="T4" fmla="*/ 215 w 215"/>
                  <a:gd name="T5" fmla="*/ 370 h 740"/>
                  <a:gd name="T6" fmla="*/ 0 w 215"/>
                  <a:gd name="T7" fmla="*/ 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740">
                    <a:moveTo>
                      <a:pt x="0" y="0"/>
                    </a:moveTo>
                    <a:lnTo>
                      <a:pt x="0" y="740"/>
                    </a:lnTo>
                    <a:lnTo>
                      <a:pt x="215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C2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1" name="Freeform 20"/>
              <p:cNvSpPr>
                <a:spLocks/>
              </p:cNvSpPr>
              <p:nvPr userDrawn="1"/>
            </p:nvSpPr>
            <p:spPr bwMode="auto">
              <a:xfrm>
                <a:off x="1936751" y="5480050"/>
                <a:ext cx="1017588" cy="1171575"/>
              </a:xfrm>
              <a:custGeom>
                <a:avLst/>
                <a:gdLst>
                  <a:gd name="T0" fmla="*/ 641 w 641"/>
                  <a:gd name="T1" fmla="*/ 0 h 738"/>
                  <a:gd name="T2" fmla="*/ 0 w 641"/>
                  <a:gd name="T3" fmla="*/ 368 h 738"/>
                  <a:gd name="T4" fmla="*/ 215 w 641"/>
                  <a:gd name="T5" fmla="*/ 738 h 738"/>
                  <a:gd name="T6" fmla="*/ 641 w 641"/>
                  <a:gd name="T7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1" h="738">
                    <a:moveTo>
                      <a:pt x="641" y="0"/>
                    </a:moveTo>
                    <a:lnTo>
                      <a:pt x="0" y="368"/>
                    </a:lnTo>
                    <a:lnTo>
                      <a:pt x="215" y="738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0098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1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  <p:sldLayoutId id="2147483896" r:id="rId29"/>
  </p:sldLayoutIdLst>
  <p:hf sldNum="0" hdr="0" ftr="0" dt="0"/>
  <p:txStyles>
    <p:titleStyle>
      <a:lvl1pPr marL="0" algn="l" defTabSz="685749" rtl="0" eaLnBrk="1" latinLnBrk="0" hangingPunct="1">
        <a:lnSpc>
          <a:spcPts val="1950"/>
        </a:lnSpc>
        <a:spcBef>
          <a:spcPct val="0"/>
        </a:spcBef>
        <a:buNone/>
        <a:defRPr lang="en-US" sz="2200" b="1" kern="1000" spc="-8" dirty="0">
          <a:solidFill>
            <a:srgbClr val="0098B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45559"/>
          </a:solidFill>
          <a:latin typeface="+mn-lt"/>
          <a:ea typeface="+mn-ea"/>
          <a:cs typeface="+mn-cs"/>
        </a:defRPr>
      </a:lvl1pPr>
      <a:lvl2pPr marL="457200" indent="-228600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74B543"/>
        </a:buClr>
        <a:buFont typeface="Arial" panose="020B0604020202020204" pitchFamily="34" charset="0"/>
        <a:buChar char="•"/>
        <a:defRPr sz="1400" kern="1200">
          <a:solidFill>
            <a:srgbClr val="545559"/>
          </a:solidFill>
          <a:latin typeface="+mn-lt"/>
          <a:ea typeface="+mn-ea"/>
          <a:cs typeface="+mn-cs"/>
        </a:defRPr>
      </a:lvl2pPr>
      <a:lvl3pPr marL="6873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rgbClr val="0098BA"/>
        </a:buClr>
        <a:buFont typeface="Arial" panose="020B0604020202020204" pitchFamily="34" charset="0"/>
        <a:buChar char="•"/>
        <a:defRPr sz="1200" kern="1200">
          <a:solidFill>
            <a:srgbClr val="545559"/>
          </a:solidFill>
          <a:latin typeface="+mn-lt"/>
          <a:ea typeface="+mn-ea"/>
          <a:cs typeface="+mn-cs"/>
        </a:defRPr>
      </a:lvl3pPr>
      <a:lvl4pPr marL="914400" indent="-228600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rial" panose="020B0604020202020204" pitchFamily="34" charset="0"/>
        <a:buChar char="•"/>
        <a:defRPr sz="1200" kern="1200">
          <a:solidFill>
            <a:srgbClr val="545559"/>
          </a:solidFill>
          <a:latin typeface="+mn-lt"/>
          <a:ea typeface="+mn-ea"/>
          <a:cs typeface="+mn-cs"/>
        </a:defRPr>
      </a:lvl4pPr>
      <a:lvl5pPr marL="11445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rial" panose="020B0604020202020204" pitchFamily="34" charset="0"/>
        <a:buChar char="•"/>
        <a:defRPr sz="1200" kern="1200">
          <a:solidFill>
            <a:srgbClr val="545559"/>
          </a:solidFill>
          <a:latin typeface="+mn-lt"/>
          <a:ea typeface="+mn-ea"/>
          <a:cs typeface="+mn-cs"/>
        </a:defRPr>
      </a:lvl5pPr>
      <a:lvl6pPr marL="1371600" indent="-227013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90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6017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Arial" panose="020B0604020202020204" pitchFamily="34" charset="0"/>
        <a:buChar char="•"/>
        <a:defRPr lang="en-US" sz="1200" kern="1200" dirty="0">
          <a:solidFill>
            <a:schemeClr val="tx2"/>
          </a:solidFill>
          <a:latin typeface="+mn-lt"/>
          <a:ea typeface="+mn-ea"/>
          <a:cs typeface="+mn-cs"/>
        </a:defRPr>
      </a:lvl7pPr>
      <a:lvl8pPr marL="1828800" indent="-227013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Arial" panose="020B0604020202020204" pitchFamily="34" charset="0"/>
        <a:buChar char="•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058988" indent="-230188" algn="l" defTabSz="685749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0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80">
          <p15:clr>
            <a:srgbClr val="F26B43"/>
          </p15:clr>
        </p15:guide>
        <p15:guide id="2" pos="168">
          <p15:clr>
            <a:srgbClr val="F26B43"/>
          </p15:clr>
        </p15:guide>
        <p15:guide id="3" orient="horz" pos="4200">
          <p15:clr>
            <a:srgbClr val="F26B43"/>
          </p15:clr>
        </p15:guide>
        <p15:guide id="4" orient="horz" pos="3792">
          <p15:clr>
            <a:srgbClr val="F26B43"/>
          </p15:clr>
        </p15:guide>
        <p15:guide id="5" orient="horz" pos="192">
          <p15:clr>
            <a:srgbClr val="F26B43"/>
          </p15:clr>
        </p15:guide>
        <p15:guide id="6" pos="5640">
          <p15:clr>
            <a:srgbClr val="F26B43"/>
          </p15:clr>
        </p15:guide>
        <p15:guide id="7" orient="horz" pos="2256">
          <p15:clr>
            <a:srgbClr val="F26B43"/>
          </p15:clr>
        </p15:guide>
        <p15:guide id="8" orient="horz" pos="720">
          <p15:clr>
            <a:srgbClr val="F26B43"/>
          </p15:clr>
        </p15:guide>
        <p15:guide id="9" orient="horz" pos="408">
          <p15:clr>
            <a:srgbClr val="F26B43"/>
          </p15:clr>
        </p15:guide>
        <p15:guide id="10" pos="384">
          <p15:clr>
            <a:srgbClr val="F26B43"/>
          </p15:clr>
        </p15:guide>
        <p15:guide id="11" pos="3360">
          <p15:clr>
            <a:srgbClr val="F26B43"/>
          </p15:clr>
        </p15:guide>
        <p15:guide id="12" orient="horz" pos="3984">
          <p15:clr>
            <a:srgbClr val="F26B43"/>
          </p15:clr>
        </p15:guide>
        <p15:guide id="13" pos="56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26155" y="2640459"/>
            <a:ext cx="4513997" cy="160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algn="l" defTabSz="685749" rtl="0" eaLnBrk="1" latinLnBrk="0" hangingPunct="1">
              <a:lnSpc>
                <a:spcPts val="1950"/>
              </a:lnSpc>
              <a:spcBef>
                <a:spcPct val="0"/>
              </a:spcBef>
              <a:buNone/>
              <a:defRPr lang="en-US" sz="2200" b="1" kern="1000" spc="-8" dirty="0">
                <a:solidFill>
                  <a:srgbClr val="0098B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ctr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sz="4600" kern="0" cap="all" dirty="0">
                <a:solidFill>
                  <a:srgbClr val="7030A0"/>
                </a:solidFill>
                <a:latin typeface="+mj-lt"/>
              </a:rPr>
              <a:t>SMART POINTERS </a:t>
            </a:r>
            <a:endParaRPr lang="en-GB" sz="3800" kern="0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4839D-E845-486E-934A-E09AA8AF6C3F}"/>
              </a:ext>
            </a:extLst>
          </p:cNvPr>
          <p:cNvSpPr txBox="1"/>
          <p:nvPr/>
        </p:nvSpPr>
        <p:spPr>
          <a:xfrm>
            <a:off x="8709892" y="5725977"/>
            <a:ext cx="374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Sandeep Kota</a:t>
            </a:r>
          </a:p>
        </p:txBody>
      </p:sp>
    </p:spTree>
    <p:extLst>
      <p:ext uri="{BB962C8B-B14F-4D97-AF65-F5344CB8AC3E}">
        <p14:creationId xmlns:p14="http://schemas.microsoft.com/office/powerpoint/2010/main" val="48649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C72F-99CA-4B6E-8045-43CF2847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523783"/>
            <a:ext cx="10865528" cy="56531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If an array of objects are created, then user can call his own destructor to delete them.</a:t>
            </a:r>
          </a:p>
          <a:p>
            <a:endParaRPr lang="en-IN" dirty="0"/>
          </a:p>
          <a:p>
            <a:r>
              <a:rPr lang="en-IN" dirty="0"/>
              <a:t>get( ) : To get the resource associated with the </a:t>
            </a:r>
            <a:r>
              <a:rPr lang="en-IN" dirty="0" err="1"/>
              <a:t>shared_ptr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reset( ) : To yield the ownership of the associated memory block. If this is the last </a:t>
            </a:r>
            <a:r>
              <a:rPr lang="en-IN" dirty="0" err="1"/>
              <a:t>shared_ptr</a:t>
            </a:r>
            <a:r>
              <a:rPr lang="en-IN" dirty="0"/>
              <a:t> owning the resource, then the resource is released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5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A1EC-5B66-4BE0-97BD-E3A7DB52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2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E48F-8518-4376-9C12-8631B9D4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20"/>
            <a:ext cx="10515600" cy="50317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 create a </a:t>
            </a:r>
            <a:r>
              <a:rPr lang="en-IN" dirty="0" err="1"/>
              <a:t>weak_ptr</a:t>
            </a:r>
            <a:r>
              <a:rPr lang="en-IN" dirty="0"/>
              <a:t> someone should already hold the resource like a </a:t>
            </a:r>
            <a:r>
              <a:rPr lang="en-IN" dirty="0" err="1"/>
              <a:t>shared_ptr</a:t>
            </a:r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It </a:t>
            </a:r>
            <a:r>
              <a:rPr lang="en-IN" dirty="0" err="1"/>
              <a:t>doesnot</a:t>
            </a:r>
            <a:r>
              <a:rPr lang="en-IN" dirty="0"/>
              <a:t> allow operators like -&gt; * to be used with them as they are not the owners of the resource</a:t>
            </a:r>
          </a:p>
          <a:p>
            <a:endParaRPr lang="en-IN" dirty="0"/>
          </a:p>
          <a:p>
            <a:r>
              <a:rPr lang="en-IN" dirty="0"/>
              <a:t>Creating a weak pointer out of a shared pointer increases the weak reference counter of the shared pointer</a:t>
            </a:r>
          </a:p>
          <a:p>
            <a:endParaRPr lang="en-IN" dirty="0"/>
          </a:p>
          <a:p>
            <a:r>
              <a:rPr lang="en-IN" dirty="0"/>
              <a:t>Strong reference of the shared pointer goes to 0, then the resource is released irrespective of the weak reference value</a:t>
            </a:r>
          </a:p>
        </p:txBody>
      </p:sp>
    </p:spTree>
    <p:extLst>
      <p:ext uri="{BB962C8B-B14F-4D97-AF65-F5344CB8AC3E}">
        <p14:creationId xmlns:p14="http://schemas.microsoft.com/office/powerpoint/2010/main" val="55466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8CA339-98BB-490B-80BF-0EAD0017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IN" dirty="0"/>
              <a:t> To check if a whether a weak pointer is pointing to a valid resource, 	</a:t>
            </a:r>
            <a:r>
              <a:rPr lang="en-IN" dirty="0" err="1"/>
              <a:t>use_count</a:t>
            </a:r>
            <a:r>
              <a:rPr lang="en-IN" dirty="0"/>
              <a:t>( ) method to know the count. This method returns the 			strong reference count and not the weak reference</a:t>
            </a:r>
          </a:p>
          <a:p>
            <a:endParaRPr lang="en-IN" dirty="0"/>
          </a:p>
          <a:p>
            <a:r>
              <a:rPr lang="en-IN" dirty="0"/>
              <a:t> To get a </a:t>
            </a:r>
            <a:r>
              <a:rPr lang="en-IN" dirty="0" err="1"/>
              <a:t>shared_ptr</a:t>
            </a:r>
            <a:r>
              <a:rPr lang="en-IN" dirty="0"/>
              <a:t> from a </a:t>
            </a:r>
            <a:r>
              <a:rPr lang="en-IN" dirty="0" err="1"/>
              <a:t>weak_ptr</a:t>
            </a:r>
            <a:r>
              <a:rPr lang="en-IN" dirty="0"/>
              <a:t> call lock( ) or directly casting the </a:t>
            </a:r>
            <a:r>
              <a:rPr lang="en-IN" dirty="0" err="1"/>
              <a:t>weak_ptr</a:t>
            </a:r>
            <a:r>
              <a:rPr lang="en-IN" dirty="0"/>
              <a:t> to </a:t>
            </a:r>
            <a:r>
              <a:rPr lang="en-IN" dirty="0" err="1"/>
              <a:t>shared_ptr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8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1362-0E70-4D5C-A86F-C713C2C6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873"/>
            <a:ext cx="10515600" cy="524409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/>
              <a:t>			 </a:t>
            </a:r>
            <a:r>
              <a:rPr lang="en-IN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3890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77B9-52C7-4442-A515-877D07B0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6"/>
            <a:ext cx="10515600" cy="5475627"/>
          </a:xfrm>
        </p:spPr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pointer</a:t>
            </a:r>
            <a:r>
              <a:rPr lang="en-IN" dirty="0"/>
              <a:t> is a </a:t>
            </a:r>
            <a:r>
              <a:rPr lang="en-IN" b="1" dirty="0"/>
              <a:t>C++</a:t>
            </a:r>
            <a:r>
              <a:rPr lang="en-IN" dirty="0"/>
              <a:t> variable that contains the address of another variable in the computer's internal memory</a:t>
            </a:r>
          </a:p>
          <a:p>
            <a:endParaRPr lang="en-IN" dirty="0"/>
          </a:p>
          <a:p>
            <a:r>
              <a:rPr lang="en-IN" dirty="0"/>
              <a:t> Pointers are used </a:t>
            </a:r>
          </a:p>
          <a:p>
            <a:pPr lvl="1"/>
            <a:r>
              <a:rPr lang="en-IN" dirty="0"/>
              <a:t>To allocate memory dynamically</a:t>
            </a:r>
          </a:p>
          <a:p>
            <a:pPr lvl="1"/>
            <a:r>
              <a:rPr lang="en-IN" dirty="0"/>
              <a:t>To return more than one value from function </a:t>
            </a:r>
            <a:r>
              <a:rPr lang="en-IN" dirty="0" err="1"/>
              <a:t>e.t.c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malloc() and free() are used in C</a:t>
            </a:r>
          </a:p>
          <a:p>
            <a:endParaRPr lang="en-IN" dirty="0"/>
          </a:p>
          <a:p>
            <a:r>
              <a:rPr lang="en-IN" dirty="0"/>
              <a:t>new and delete  are used in C++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9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D82A-051A-4D1A-A944-34CA278B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en-IN" dirty="0"/>
              <a:t>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3A8F-328C-4966-B3CB-6A7AEE8A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6"/>
            <a:ext cx="10515600" cy="517897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Why should we use smart pointers ?</a:t>
            </a:r>
          </a:p>
          <a:p>
            <a:pPr marL="0" indent="0">
              <a:buNone/>
            </a:pPr>
            <a:r>
              <a:rPr lang="en-IN" dirty="0"/>
              <a:t>	To automate the pointer deletion process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Why should we delete a pointer ?</a:t>
            </a:r>
          </a:p>
          <a:p>
            <a:pPr marL="0" indent="0">
              <a:buNone/>
            </a:pPr>
            <a:r>
              <a:rPr lang="en-IN" dirty="0"/>
              <a:t>	If we don’t then we have memory leaks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Why should we use a pointer to create objects ?</a:t>
            </a:r>
          </a:p>
          <a:p>
            <a:pPr marL="0" indent="0">
              <a:buNone/>
            </a:pPr>
            <a:r>
              <a:rPr lang="en-IN" dirty="0"/>
              <a:t>	Because large objects cant be created on stack </a:t>
            </a:r>
          </a:p>
        </p:txBody>
      </p:sp>
    </p:spTree>
    <p:extLst>
      <p:ext uri="{BB962C8B-B14F-4D97-AF65-F5344CB8AC3E}">
        <p14:creationId xmlns:p14="http://schemas.microsoft.com/office/powerpoint/2010/main" val="362015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9826-7F8A-4B89-9A84-D07A9DD2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Smart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1E35-FE07-4B7A-90D3-F845D0C5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shared_ptr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weak_ptr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unique_ptr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94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3561-2A62-4A24-9094-75791576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D897-A748-4E3C-A216-6464748D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/>
          <a:lstStyle/>
          <a:p>
            <a:r>
              <a:rPr lang="en-IN" dirty="0"/>
              <a:t>Wraps a smart pointer around a resource that ensures the resource is destroyed automatically when control leaves a block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Declared in &lt;memory&gt; header file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is fully removed in C++17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has been replaced by the </a:t>
            </a:r>
            <a:r>
              <a:rPr lang="en-IN" dirty="0" err="1"/>
              <a:t>unique_ptr</a:t>
            </a:r>
            <a:r>
              <a:rPr lang="en-IN" dirty="0"/>
              <a:t> class.</a:t>
            </a:r>
          </a:p>
        </p:txBody>
      </p:sp>
    </p:spTree>
    <p:extLst>
      <p:ext uri="{BB962C8B-B14F-4D97-AF65-F5344CB8AC3E}">
        <p14:creationId xmlns:p14="http://schemas.microsoft.com/office/powerpoint/2010/main" val="137999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2097-79ED-4E70-A8C7-A75338F3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>
            <a:normAutofit/>
          </a:bodyPr>
          <a:lstStyle/>
          <a:p>
            <a:r>
              <a:rPr lang="en-IN" dirty="0"/>
              <a:t>Issues with 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EA1F-59A7-476D-A401-F7B2CBE8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4"/>
            <a:ext cx="10515600" cy="5085009"/>
          </a:xfrm>
        </p:spPr>
        <p:txBody>
          <a:bodyPr/>
          <a:lstStyle/>
          <a:p>
            <a:endParaRPr lang="en-IN" dirty="0"/>
          </a:p>
          <a:p>
            <a:r>
              <a:rPr lang="en-IN" dirty="0" err="1"/>
              <a:t>auto_ptr</a:t>
            </a:r>
            <a:r>
              <a:rPr lang="en-IN" dirty="0"/>
              <a:t> transfers its ownership when it is assigned to another </a:t>
            </a:r>
            <a:r>
              <a:rPr lang="en-IN" dirty="0" err="1"/>
              <a:t>auto_ptr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 err="1"/>
              <a:t>auto_ptr</a:t>
            </a:r>
            <a:r>
              <a:rPr lang="en-IN" dirty="0"/>
              <a:t> cant be used for deleting array of objects as the </a:t>
            </a:r>
            <a:r>
              <a:rPr lang="en-IN" dirty="0" err="1"/>
              <a:t>auto_ptr</a:t>
            </a:r>
            <a:r>
              <a:rPr lang="en-IN" dirty="0"/>
              <a:t> by default calls delete and  not delete [], hence </a:t>
            </a:r>
            <a:r>
              <a:rPr lang="en-IN" dirty="0" err="1"/>
              <a:t>auto_ptr</a:t>
            </a:r>
            <a:r>
              <a:rPr lang="en-IN" dirty="0"/>
              <a:t> cant be used for array type of objects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auto_ptr</a:t>
            </a:r>
            <a:r>
              <a:rPr lang="en-IN" dirty="0"/>
              <a:t> cant be used with STL like vector, list, map, etc.</a:t>
            </a:r>
          </a:p>
        </p:txBody>
      </p:sp>
    </p:spTree>
    <p:extLst>
      <p:ext uri="{BB962C8B-B14F-4D97-AF65-F5344CB8AC3E}">
        <p14:creationId xmlns:p14="http://schemas.microsoft.com/office/powerpoint/2010/main" val="104271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238-7AD4-436B-AE71-59C1ECAB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5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Unique_ptr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3DEC-D94B-4306-B2D5-010ABDF0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61956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unique_ptr</a:t>
            </a:r>
            <a:r>
              <a:rPr lang="en-IN" dirty="0"/>
              <a:t>  overcomes the problems of the </a:t>
            </a:r>
            <a:r>
              <a:rPr lang="en-IN" dirty="0" err="1"/>
              <a:t>auto_ptr</a:t>
            </a:r>
            <a:r>
              <a:rPr lang="en-IN" dirty="0"/>
              <a:t> </a:t>
            </a:r>
            <a:r>
              <a:rPr lang="en-IN" dirty="0" err="1"/>
              <a:t>i.e</a:t>
            </a:r>
            <a:r>
              <a:rPr lang="en-IN" dirty="0"/>
              <a:t> the ownership of resource always lies with only one pointer</a:t>
            </a:r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dirty="0" err="1"/>
              <a:t>unique_ptr</a:t>
            </a:r>
            <a:r>
              <a:rPr lang="en-IN" dirty="0"/>
              <a:t> cant be assigned to another </a:t>
            </a:r>
            <a:r>
              <a:rPr lang="en-IN" dirty="0" err="1"/>
              <a:t>unique_ptr</a:t>
            </a:r>
            <a:r>
              <a:rPr lang="en-IN" dirty="0"/>
              <a:t> directly (copy assignment and copy construction is not possible) but this can be achieved using </a:t>
            </a:r>
            <a:r>
              <a:rPr lang="en-IN" dirty="0" err="1"/>
              <a:t>std</a:t>
            </a:r>
            <a:r>
              <a:rPr lang="en-IN" dirty="0"/>
              <a:t>::move   function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unique_ptr</a:t>
            </a:r>
            <a:r>
              <a:rPr lang="en-IN" dirty="0"/>
              <a:t> class provides the specialization to create an array of objects which calls delete[ ]  instead of delete when the pointer goes out of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83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E523-19C9-4813-9A7E-02978FDA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Unique_ptr</a:t>
            </a:r>
            <a:r>
              <a:rPr lang="en-IN" dirty="0"/>
              <a:t> can be used with STL</a:t>
            </a:r>
          </a:p>
          <a:p>
            <a:endParaRPr lang="en-IN" dirty="0"/>
          </a:p>
          <a:p>
            <a:r>
              <a:rPr lang="en-IN" dirty="0" err="1"/>
              <a:t>unique_ptr</a:t>
            </a:r>
            <a:r>
              <a:rPr lang="en-IN" dirty="0"/>
              <a:t> provides a functions</a:t>
            </a:r>
          </a:p>
          <a:p>
            <a:pPr lvl="1"/>
            <a:r>
              <a:rPr lang="en-IN" dirty="0"/>
              <a:t>release()  - </a:t>
            </a:r>
            <a:r>
              <a:rPr lang="en-IN" i="1" dirty="0"/>
              <a:t>Releases the owner ship to a raw pointer </a:t>
            </a:r>
            <a:endParaRPr lang="en-IN" dirty="0"/>
          </a:p>
          <a:p>
            <a:pPr lvl="1"/>
            <a:r>
              <a:rPr lang="en-IN" dirty="0"/>
              <a:t>reset() - </a:t>
            </a:r>
            <a:r>
              <a:rPr lang="en-IN" i="1" dirty="0"/>
              <a:t>destroys the resource</a:t>
            </a:r>
          </a:p>
        </p:txBody>
      </p:sp>
    </p:spTree>
    <p:extLst>
      <p:ext uri="{BB962C8B-B14F-4D97-AF65-F5344CB8AC3E}">
        <p14:creationId xmlns:p14="http://schemas.microsoft.com/office/powerpoint/2010/main" val="428984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681E-2860-4378-AAEF-F13B148C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Shared_ptr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7F48-78C9-4514-AFA6-6BFC1C91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/>
          </a:bodyPr>
          <a:lstStyle/>
          <a:p>
            <a:r>
              <a:rPr lang="en-IN" dirty="0"/>
              <a:t>Multiple shared pointers can refer to a single object and when the last shared pointer goes out of scope memory is released automatically.</a:t>
            </a:r>
          </a:p>
          <a:p>
            <a:endParaRPr lang="en-IN" dirty="0"/>
          </a:p>
          <a:p>
            <a:r>
              <a:rPr lang="en-IN" dirty="0" err="1"/>
              <a:t>make_shared</a:t>
            </a:r>
            <a:r>
              <a:rPr lang="en-IN" dirty="0"/>
              <a:t> is a macro useful in using the </a:t>
            </a:r>
            <a:r>
              <a:rPr lang="en-IN" dirty="0" err="1"/>
              <a:t>shared_ptr</a:t>
            </a:r>
            <a:r>
              <a:rPr lang="en-IN" dirty="0"/>
              <a:t> effectively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when ever </a:t>
            </a:r>
            <a:r>
              <a:rPr lang="en-IN" dirty="0" err="1"/>
              <a:t>shared_ptr</a:t>
            </a:r>
            <a:r>
              <a:rPr lang="en-IN" dirty="0"/>
              <a:t> is used, it internally maintains a reference count. This count is known as strong reference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can find out the number of </a:t>
            </a:r>
            <a:r>
              <a:rPr lang="en-IN" dirty="0" err="1"/>
              <a:t>shared_ptrs</a:t>
            </a:r>
            <a:r>
              <a:rPr lang="en-IN" dirty="0"/>
              <a:t> referring to the resource by just getting the reference count by calling </a:t>
            </a:r>
            <a:r>
              <a:rPr lang="en-IN" dirty="0" err="1"/>
              <a:t>use_count</a:t>
            </a:r>
            <a:r>
              <a:rPr lang="en-IN" dirty="0"/>
              <a:t>( ).</a:t>
            </a:r>
          </a:p>
        </p:txBody>
      </p:sp>
    </p:spTree>
    <p:extLst>
      <p:ext uri="{BB962C8B-B14F-4D97-AF65-F5344CB8AC3E}">
        <p14:creationId xmlns:p14="http://schemas.microsoft.com/office/powerpoint/2010/main" val="375445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6">
      <a:dk1>
        <a:srgbClr val="007F9D"/>
      </a:dk1>
      <a:lt1>
        <a:sysClr val="window" lastClr="FFFFFF"/>
      </a:lt1>
      <a:dk2>
        <a:srgbClr val="545559"/>
      </a:dk2>
      <a:lt2>
        <a:srgbClr val="FFFFFF"/>
      </a:lt2>
      <a:accent1>
        <a:srgbClr val="007F9D"/>
      </a:accent1>
      <a:accent2>
        <a:srgbClr val="74B543"/>
      </a:accent2>
      <a:accent3>
        <a:srgbClr val="545559"/>
      </a:accent3>
      <a:accent4>
        <a:srgbClr val="4BA4B8"/>
      </a:accent4>
      <a:accent5>
        <a:srgbClr val="DC6B2F"/>
      </a:accent5>
      <a:accent6>
        <a:srgbClr val="509E2F"/>
      </a:accent6>
      <a:hlink>
        <a:srgbClr val="545559"/>
      </a:hlink>
      <a:folHlink>
        <a:srgbClr val="ED8B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6">
      <a:dk1>
        <a:srgbClr val="007F9D"/>
      </a:dk1>
      <a:lt1>
        <a:sysClr val="window" lastClr="FFFFFF"/>
      </a:lt1>
      <a:dk2>
        <a:srgbClr val="545559"/>
      </a:dk2>
      <a:lt2>
        <a:srgbClr val="FFFFFF"/>
      </a:lt2>
      <a:accent1>
        <a:srgbClr val="007F9D"/>
      </a:accent1>
      <a:accent2>
        <a:srgbClr val="74B543"/>
      </a:accent2>
      <a:accent3>
        <a:srgbClr val="545559"/>
      </a:accent3>
      <a:accent4>
        <a:srgbClr val="4BA4B8"/>
      </a:accent4>
      <a:accent5>
        <a:srgbClr val="DC6B2F"/>
      </a:accent5>
      <a:accent6>
        <a:srgbClr val="509E2F"/>
      </a:accent6>
      <a:hlink>
        <a:srgbClr val="545559"/>
      </a:hlink>
      <a:folHlink>
        <a:srgbClr val="ED8B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526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2_Office Theme</vt:lpstr>
      <vt:lpstr>PowerPoint Presentation</vt:lpstr>
      <vt:lpstr>PowerPoint Presentation</vt:lpstr>
      <vt:lpstr>Why ?</vt:lpstr>
      <vt:lpstr>Types of Smart Pointers</vt:lpstr>
      <vt:lpstr>auto_ptr</vt:lpstr>
      <vt:lpstr>Issues with auto_ptr</vt:lpstr>
      <vt:lpstr>Unique_ptr</vt:lpstr>
      <vt:lpstr>PowerPoint Presentation</vt:lpstr>
      <vt:lpstr>Shared_ptr</vt:lpstr>
      <vt:lpstr>PowerPoint Presentation</vt:lpstr>
      <vt:lpstr>Weak_ptr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 </dc:title>
  <dc:creator>KOTA Sandeep</dc:creator>
  <cp:lastModifiedBy>KOTA Sandeep</cp:lastModifiedBy>
  <cp:revision>25</cp:revision>
  <dcterms:created xsi:type="dcterms:W3CDTF">2019-01-21T14:14:31Z</dcterms:created>
  <dcterms:modified xsi:type="dcterms:W3CDTF">2019-01-22T10:13:03Z</dcterms:modified>
</cp:coreProperties>
</file>