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901521"/>
            <a:ext cx="9001462" cy="2608442"/>
          </a:xfrm>
        </p:spPr>
        <p:txBody>
          <a:bodyPr>
            <a:normAutofit/>
          </a:bodyPr>
          <a:lstStyle/>
          <a:p>
            <a:r>
              <a:rPr lang="en-US" sz="3600" dirty="0" smtClean="0"/>
              <a:t>Retail rocket recommendation system</a:t>
            </a:r>
            <a:endParaRPr lang="en-US" sz="3600" dirty="0"/>
          </a:p>
        </p:txBody>
      </p:sp>
      <p:sp>
        <p:nvSpPr>
          <p:cNvPr id="3" name="Subtitle 2"/>
          <p:cNvSpPr>
            <a:spLocks noGrp="1"/>
          </p:cNvSpPr>
          <p:nvPr>
            <p:ph type="subTitle" idx="1"/>
          </p:nvPr>
        </p:nvSpPr>
        <p:spPr/>
        <p:txBody>
          <a:bodyPr/>
          <a:lstStyle/>
          <a:p>
            <a:r>
              <a:rPr lang="en-US" dirty="0" smtClean="0"/>
              <a:t>					KOTA SANJEEVA</a:t>
            </a:r>
            <a:endParaRPr lang="en-US" dirty="0"/>
          </a:p>
        </p:txBody>
      </p:sp>
    </p:spTree>
    <p:extLst>
      <p:ext uri="{BB962C8B-B14F-4D97-AF65-F5344CB8AC3E}">
        <p14:creationId xmlns:p14="http://schemas.microsoft.com/office/powerpoint/2010/main" val="352371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contents</a:t>
            </a:r>
            <a:endParaRPr lang="en-US" dirty="0"/>
          </a:p>
        </p:txBody>
      </p:sp>
      <p:sp>
        <p:nvSpPr>
          <p:cNvPr id="3" name="Content Placeholder 2"/>
          <p:cNvSpPr>
            <a:spLocks noGrp="1"/>
          </p:cNvSpPr>
          <p:nvPr>
            <p:ph idx="1"/>
          </p:nvPr>
        </p:nvSpPr>
        <p:spPr/>
        <p:txBody>
          <a:bodyPr/>
          <a:lstStyle/>
          <a:p>
            <a:r>
              <a:rPr lang="en-US" dirty="0">
                <a:effectLst/>
              </a:rPr>
              <a:t>Domain Background</a:t>
            </a:r>
          </a:p>
          <a:p>
            <a:r>
              <a:rPr lang="en-US" dirty="0">
                <a:effectLst/>
              </a:rPr>
              <a:t>Problem</a:t>
            </a:r>
            <a:r>
              <a:rPr lang="en-US" b="1" dirty="0">
                <a:effectLst/>
              </a:rPr>
              <a:t> </a:t>
            </a:r>
            <a:r>
              <a:rPr lang="en-US" dirty="0">
                <a:effectLst/>
              </a:rPr>
              <a:t>Statement</a:t>
            </a:r>
          </a:p>
          <a:p>
            <a:r>
              <a:rPr lang="en-US" dirty="0">
                <a:effectLst/>
              </a:rPr>
              <a:t>Datasets , Inputs and </a:t>
            </a:r>
            <a:r>
              <a:rPr lang="en-US" dirty="0" smtClean="0">
                <a:effectLst/>
              </a:rPr>
              <a:t>Preprocessing</a:t>
            </a:r>
          </a:p>
          <a:p>
            <a:r>
              <a:rPr lang="en-US" dirty="0" smtClean="0">
                <a:effectLst/>
              </a:rPr>
              <a:t>Models</a:t>
            </a:r>
            <a:endParaRPr lang="en-US" dirty="0">
              <a:effectLst/>
            </a:endParaRPr>
          </a:p>
          <a:p>
            <a:r>
              <a:rPr lang="en-US" dirty="0" smtClean="0">
                <a:effectLst/>
              </a:rPr>
              <a:t>Conclusion</a:t>
            </a:r>
            <a:endParaRPr lang="en-US" dirty="0"/>
          </a:p>
          <a:p>
            <a:pPr marL="0" indent="0">
              <a:buNone/>
            </a:pPr>
            <a:endParaRPr lang="en-US" dirty="0"/>
          </a:p>
        </p:txBody>
      </p:sp>
    </p:spTree>
    <p:extLst>
      <p:ext uri="{BB962C8B-B14F-4D97-AF65-F5344CB8AC3E}">
        <p14:creationId xmlns:p14="http://schemas.microsoft.com/office/powerpoint/2010/main" val="63005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Domain Background</a:t>
            </a:r>
            <a:endParaRPr lang="en-US" dirty="0"/>
          </a:p>
        </p:txBody>
      </p:sp>
      <p:sp>
        <p:nvSpPr>
          <p:cNvPr id="3" name="Content Placeholder 2"/>
          <p:cNvSpPr>
            <a:spLocks noGrp="1"/>
          </p:cNvSpPr>
          <p:nvPr>
            <p:ph idx="1"/>
          </p:nvPr>
        </p:nvSpPr>
        <p:spPr/>
        <p:txBody>
          <a:bodyPr/>
          <a:lstStyle/>
          <a:p>
            <a:r>
              <a:rPr lang="en-US" dirty="0"/>
              <a:t>Retail is one of the most important business domains for data science and data mining applications because of its prolific data and numerous optimization problems such as optimal prices, discounts, recommendations, and stock levels that can be solved using data analysis methods</a:t>
            </a:r>
          </a:p>
        </p:txBody>
      </p:sp>
    </p:spTree>
    <p:extLst>
      <p:ext uri="{BB962C8B-B14F-4D97-AF65-F5344CB8AC3E}">
        <p14:creationId xmlns:p14="http://schemas.microsoft.com/office/powerpoint/2010/main" val="306310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Problem Statement</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If a user adds a product to a cart he/she should see recommended products of the similar category.</a:t>
            </a:r>
          </a:p>
          <a:p>
            <a:endParaRPr lang="en-US" dirty="0"/>
          </a:p>
        </p:txBody>
      </p:sp>
    </p:spTree>
    <p:extLst>
      <p:ext uri="{BB962C8B-B14F-4D97-AF65-F5344CB8AC3E}">
        <p14:creationId xmlns:p14="http://schemas.microsoft.com/office/powerpoint/2010/main" val="340271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Datasets , Inputs and Preprocessing</a:t>
            </a:r>
            <a:br>
              <a:rPr lang="en-US" dirty="0">
                <a:effectLst/>
              </a:rPr>
            </a:br>
            <a:endParaRPr lang="en-US" dirty="0"/>
          </a:p>
        </p:txBody>
      </p:sp>
      <p:sp>
        <p:nvSpPr>
          <p:cNvPr id="3" name="Content Placeholder 2"/>
          <p:cNvSpPr>
            <a:spLocks noGrp="1"/>
          </p:cNvSpPr>
          <p:nvPr>
            <p:ph idx="1"/>
          </p:nvPr>
        </p:nvSpPr>
        <p:spPr/>
        <p:txBody>
          <a:bodyPr/>
          <a:lstStyle/>
          <a:p>
            <a:r>
              <a:rPr lang="en-GB" dirty="0">
                <a:effectLst/>
              </a:rPr>
              <a:t>item_properties data</a:t>
            </a:r>
            <a:r>
              <a:rPr lang="en-US" dirty="0"/>
              <a:t> : “</a:t>
            </a:r>
            <a:r>
              <a:rPr lang="en-GB" dirty="0">
                <a:effectLst/>
              </a:rPr>
              <a:t>item_properties.сsv</a:t>
            </a:r>
            <a:r>
              <a:rPr lang="en-US" dirty="0"/>
              <a:t>” </a:t>
            </a:r>
          </a:p>
          <a:p>
            <a:r>
              <a:rPr lang="en-US" dirty="0"/>
              <a:t>1.This data set explains the </a:t>
            </a:r>
            <a:r>
              <a:rPr lang="en-GB" dirty="0">
                <a:effectLst/>
              </a:rPr>
              <a:t>a file with item properties.</a:t>
            </a:r>
            <a:endParaRPr lang="en-US" dirty="0"/>
          </a:p>
          <a:p>
            <a:r>
              <a:rPr lang="en-US" dirty="0"/>
              <a:t> 2. </a:t>
            </a:r>
            <a:r>
              <a:rPr lang="en-GB" dirty="0">
                <a:effectLst/>
              </a:rPr>
              <a:t>events data</a:t>
            </a:r>
            <a:r>
              <a:rPr lang="en-US" dirty="0"/>
              <a:t>: “</a:t>
            </a:r>
            <a:r>
              <a:rPr lang="en-GB" dirty="0">
                <a:effectLst/>
              </a:rPr>
              <a:t>events.csv</a:t>
            </a:r>
            <a:r>
              <a:rPr lang="en-US" dirty="0"/>
              <a:t>”</a:t>
            </a:r>
          </a:p>
          <a:p>
            <a:r>
              <a:rPr lang="en-US" dirty="0"/>
              <a:t>This explains about </a:t>
            </a:r>
            <a:r>
              <a:rPr lang="en-GB" dirty="0">
                <a:effectLst/>
              </a:rPr>
              <a:t>a file with behaviour data.</a:t>
            </a:r>
            <a:r>
              <a:rPr lang="en-US" dirty="0"/>
              <a:t> </a:t>
            </a:r>
          </a:p>
          <a:p>
            <a:r>
              <a:rPr lang="en-US" dirty="0"/>
              <a:t>3. </a:t>
            </a:r>
            <a:r>
              <a:rPr lang="en-GB" dirty="0">
                <a:effectLst/>
              </a:rPr>
              <a:t>category_tree</a:t>
            </a:r>
            <a:r>
              <a:rPr lang="en-US" dirty="0"/>
              <a:t> data: “</a:t>
            </a:r>
            <a:r>
              <a:rPr lang="en-GB" dirty="0">
                <a:effectLst/>
              </a:rPr>
              <a:t>category_tree.сsv</a:t>
            </a:r>
            <a:r>
              <a:rPr lang="en-US" dirty="0"/>
              <a:t>”</a:t>
            </a:r>
          </a:p>
          <a:p>
            <a:r>
              <a:rPr lang="en-GB" dirty="0">
                <a:effectLst/>
              </a:rPr>
              <a:t>which describes category.</a:t>
            </a:r>
            <a:endParaRPr lang="en-US" dirty="0"/>
          </a:p>
          <a:p>
            <a:r>
              <a:rPr lang="en-US" dirty="0"/>
              <a:t>This has the details of </a:t>
            </a:r>
            <a:r>
              <a:rPr lang="en-US" dirty="0">
                <a:effectLst/>
              </a:rPr>
              <a:t>attributes</a:t>
            </a:r>
            <a:r>
              <a:rPr lang="en-US" dirty="0"/>
              <a:t> for the datasets cited above (1 to 3)</a:t>
            </a:r>
          </a:p>
          <a:p>
            <a:endParaRPr lang="en-US" dirty="0"/>
          </a:p>
          <a:p>
            <a:endParaRPr lang="en-US" dirty="0"/>
          </a:p>
        </p:txBody>
      </p:sp>
    </p:spTree>
    <p:extLst>
      <p:ext uri="{BB962C8B-B14F-4D97-AF65-F5344CB8AC3E}">
        <p14:creationId xmlns:p14="http://schemas.microsoft.com/office/powerpoint/2010/main" val="186480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preprocessing</a:t>
            </a:r>
            <a:endParaRPr lang="en-US" dirty="0"/>
          </a:p>
        </p:txBody>
      </p:sp>
      <p:sp>
        <p:nvSpPr>
          <p:cNvPr id="3" name="Content Placeholder 2"/>
          <p:cNvSpPr>
            <a:spLocks noGrp="1"/>
          </p:cNvSpPr>
          <p:nvPr>
            <p:ph idx="1"/>
          </p:nvPr>
        </p:nvSpPr>
        <p:spPr/>
        <p:txBody>
          <a:bodyPr/>
          <a:lstStyle/>
          <a:p>
            <a:r>
              <a:rPr lang="en-US" dirty="0" smtClean="0"/>
              <a:t>Data Exploratory analysis.</a:t>
            </a:r>
          </a:p>
          <a:p>
            <a:r>
              <a:rPr lang="en-US" dirty="0" smtClean="0"/>
              <a:t>Checking </a:t>
            </a:r>
            <a:r>
              <a:rPr lang="en-US" dirty="0"/>
              <a:t>missing values and missing </a:t>
            </a:r>
            <a:r>
              <a:rPr lang="en-US" dirty="0" smtClean="0"/>
              <a:t>values.</a:t>
            </a:r>
          </a:p>
          <a:p>
            <a:r>
              <a:rPr lang="en-US" dirty="0" smtClean="0"/>
              <a:t> The missing values are present in event.csv and </a:t>
            </a:r>
            <a:r>
              <a:rPr lang="en-GB" dirty="0" smtClean="0">
                <a:effectLst/>
              </a:rPr>
              <a:t>category_tree.csv.</a:t>
            </a:r>
          </a:p>
          <a:p>
            <a:r>
              <a:rPr lang="en-GB" dirty="0" smtClean="0">
                <a:effectLst/>
              </a:rPr>
              <a:t>Imputing the missing values by using the “</a:t>
            </a:r>
            <a:r>
              <a:rPr lang="en-GB" dirty="0">
                <a:effectLst/>
              </a:rPr>
              <a:t>centralimputation()</a:t>
            </a:r>
            <a:r>
              <a:rPr lang="en-GB" dirty="0" smtClean="0">
                <a:effectLst/>
              </a:rPr>
              <a:t>” function.</a:t>
            </a:r>
          </a:p>
          <a:p>
            <a:r>
              <a:rPr lang="en-GB" dirty="0" smtClean="0">
                <a:effectLst/>
              </a:rPr>
              <a:t>Combined the three data sets by using “merge()” function.</a:t>
            </a:r>
          </a:p>
          <a:p>
            <a:r>
              <a:rPr lang="en-US" dirty="0" smtClean="0"/>
              <a:t>Checking covariance and outliers.</a:t>
            </a:r>
          </a:p>
          <a:p>
            <a:pPr marL="0" indent="0">
              <a:buNone/>
            </a:pPr>
            <a:endParaRPr lang="en-US" dirty="0"/>
          </a:p>
        </p:txBody>
      </p:sp>
    </p:spTree>
    <p:extLst>
      <p:ext uri="{BB962C8B-B14F-4D97-AF65-F5344CB8AC3E}">
        <p14:creationId xmlns:p14="http://schemas.microsoft.com/office/powerpoint/2010/main" val="18273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idx="1"/>
          </p:nvPr>
        </p:nvSpPr>
        <p:spPr>
          <a:xfrm>
            <a:off x="913795" y="1622738"/>
            <a:ext cx="10353762" cy="5196625"/>
          </a:xfrm>
        </p:spPr>
        <p:txBody>
          <a:bodyPr>
            <a:normAutofit fontScale="92500" lnSpcReduction="20000"/>
          </a:bodyPr>
          <a:lstStyle/>
          <a:p>
            <a:r>
              <a:rPr lang="en-US" dirty="0"/>
              <a:t>Hierarchical </a:t>
            </a:r>
            <a:r>
              <a:rPr lang="en-US" dirty="0" smtClean="0"/>
              <a:t>Clustering:</a:t>
            </a:r>
          </a:p>
          <a:p>
            <a:r>
              <a:rPr lang="en-US" dirty="0"/>
              <a:t>Let’s now perform hierarchical clustering using the </a:t>
            </a:r>
            <a:r>
              <a:rPr lang="en-US" dirty="0" smtClean="0"/>
              <a:t>“hclust()” </a:t>
            </a:r>
            <a:r>
              <a:rPr lang="en-US" dirty="0"/>
              <a:t>function</a:t>
            </a:r>
            <a:r>
              <a:rPr lang="en-US" dirty="0" smtClean="0"/>
              <a:t>, for </a:t>
            </a:r>
            <a:r>
              <a:rPr lang="en-US" dirty="0"/>
              <a:t>which we’ll first need to calculate the distance </a:t>
            </a:r>
            <a:r>
              <a:rPr lang="en-US" dirty="0" smtClean="0"/>
              <a:t>measures.</a:t>
            </a:r>
            <a:endParaRPr lang="en-US" dirty="0"/>
          </a:p>
          <a:p>
            <a:r>
              <a:rPr lang="en-US" dirty="0"/>
              <a:t>We use the </a:t>
            </a:r>
            <a:r>
              <a:rPr lang="en-US" dirty="0" smtClean="0"/>
              <a:t>Euclidean </a:t>
            </a:r>
            <a:r>
              <a:rPr lang="en-US" dirty="0"/>
              <a:t>distance </a:t>
            </a:r>
            <a:r>
              <a:rPr lang="en-US" dirty="0" smtClean="0"/>
              <a:t>measure.</a:t>
            </a:r>
            <a:endParaRPr lang="en-US" dirty="0"/>
          </a:p>
          <a:p>
            <a:r>
              <a:rPr lang="en-US" dirty="0"/>
              <a:t>Store the clusters in a data frame along with the </a:t>
            </a:r>
            <a:r>
              <a:rPr lang="en-US" dirty="0" smtClean="0"/>
              <a:t>merging data.</a:t>
            </a:r>
          </a:p>
          <a:p>
            <a:r>
              <a:rPr lang="en-US" dirty="0"/>
              <a:t>K-Means </a:t>
            </a:r>
            <a:r>
              <a:rPr lang="en-US" dirty="0" smtClean="0"/>
              <a:t>Clustering:</a:t>
            </a:r>
          </a:p>
          <a:p>
            <a:r>
              <a:rPr lang="en-US" dirty="0" smtClean="0"/>
              <a:t>By choosing optimal K and distance metric.</a:t>
            </a:r>
          </a:p>
          <a:p>
            <a:r>
              <a:rPr lang="en-US" dirty="0"/>
              <a:t>B</a:t>
            </a:r>
            <a:r>
              <a:rPr lang="en-US" dirty="0" smtClean="0"/>
              <a:t>uild </a:t>
            </a:r>
            <a:r>
              <a:rPr lang="en-US" dirty="0"/>
              <a:t>a basic kmeans model with k = 2, using the kmeans() </a:t>
            </a:r>
            <a:r>
              <a:rPr lang="en-US" dirty="0" smtClean="0"/>
              <a:t>function.</a:t>
            </a:r>
          </a:p>
          <a:p>
            <a:r>
              <a:rPr lang="en-US" dirty="0"/>
              <a:t>Initialize wss to </a:t>
            </a:r>
            <a:r>
              <a:rPr lang="en-US" dirty="0" smtClean="0"/>
              <a:t>0.</a:t>
            </a:r>
          </a:p>
          <a:p>
            <a:r>
              <a:rPr lang="en-US" dirty="0"/>
              <a:t> From 1 </a:t>
            </a:r>
            <a:r>
              <a:rPr lang="en-US" dirty="0" smtClean="0"/>
              <a:t>up to </a:t>
            </a:r>
            <a:r>
              <a:rPr lang="en-US" dirty="0"/>
              <a:t>10 cluster centers, fit the kmeans </a:t>
            </a:r>
            <a:r>
              <a:rPr lang="en-US" dirty="0" smtClean="0"/>
              <a:t>model.</a:t>
            </a:r>
          </a:p>
          <a:p>
            <a:r>
              <a:rPr lang="en-US" dirty="0"/>
              <a:t>after choosing k as 6, let's store the cluster groupings along with the data in a new data </a:t>
            </a:r>
            <a:r>
              <a:rPr lang="en-US" dirty="0" smtClean="0"/>
              <a:t>frame.</a:t>
            </a:r>
            <a:endParaRPr lang="en-US" dirty="0"/>
          </a:p>
          <a:p>
            <a:r>
              <a:rPr lang="en-US" dirty="0"/>
              <a:t>Store the cluster assignments in a new data </a:t>
            </a:r>
            <a:r>
              <a:rPr lang="en-US" dirty="0" smtClean="0"/>
              <a:t>frame.</a:t>
            </a:r>
            <a:endParaRPr lang="en-US" dirty="0"/>
          </a:p>
          <a:p>
            <a:endParaRPr lang="en-US" dirty="0" smtClean="0"/>
          </a:p>
        </p:txBody>
      </p:sp>
    </p:spTree>
    <p:extLst>
      <p:ext uri="{BB962C8B-B14F-4D97-AF65-F5344CB8AC3E}">
        <p14:creationId xmlns:p14="http://schemas.microsoft.com/office/powerpoint/2010/main" val="113453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Conclusion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R</a:t>
            </a:r>
            <a:r>
              <a:rPr lang="en-US" dirty="0" smtClean="0"/>
              <a:t>etail </a:t>
            </a:r>
            <a:r>
              <a:rPr lang="en-US" dirty="0"/>
              <a:t>system, the </a:t>
            </a:r>
            <a:r>
              <a:rPr lang="en-US" dirty="0" smtClean="0"/>
              <a:t>sales </a:t>
            </a:r>
            <a:r>
              <a:rPr lang="en-US" dirty="0"/>
              <a:t>of the apparel product are strongly influenced by the calendar factor</a:t>
            </a:r>
            <a:r>
              <a:rPr lang="en-US" dirty="0" smtClean="0"/>
              <a:t>.</a:t>
            </a:r>
          </a:p>
          <a:p>
            <a:r>
              <a:rPr lang="en-US" dirty="0" smtClean="0"/>
              <a:t>For Retail </a:t>
            </a:r>
            <a:r>
              <a:rPr lang="en-US" dirty="0"/>
              <a:t>sales forecasting, regarding the data source, there are </a:t>
            </a:r>
            <a:r>
              <a:rPr lang="en-US" dirty="0" smtClean="0"/>
              <a:t>three </a:t>
            </a:r>
            <a:r>
              <a:rPr lang="en-US" dirty="0"/>
              <a:t>kinds of data, namely, the </a:t>
            </a:r>
            <a:r>
              <a:rPr lang="en-US" dirty="0" smtClean="0"/>
              <a:t>kmeans data</a:t>
            </a:r>
            <a:r>
              <a:rPr lang="en-US" dirty="0"/>
              <a:t>, cross-section data, and panel data. The </a:t>
            </a:r>
            <a:r>
              <a:rPr lang="en-US" dirty="0" smtClean="0"/>
              <a:t>kmeans data</a:t>
            </a:r>
            <a:r>
              <a:rPr lang="en-US" dirty="0"/>
              <a:t>, which is collected over </a:t>
            </a:r>
            <a:r>
              <a:rPr lang="en-US" dirty="0" smtClean="0"/>
              <a:t>and group the items based on </a:t>
            </a:r>
            <a:r>
              <a:rPr lang="en-GB" dirty="0" smtClean="0">
                <a:effectLst/>
              </a:rPr>
              <a:t>category data</a:t>
            </a:r>
            <a:r>
              <a:rPr lang="en-US" dirty="0" smtClean="0"/>
              <a:t>, </a:t>
            </a:r>
            <a:r>
              <a:rPr lang="en-US" dirty="0"/>
              <a:t>is widely used in </a:t>
            </a:r>
            <a:r>
              <a:rPr lang="en-US" dirty="0" smtClean="0"/>
              <a:t>Retail  systems for predicting </a:t>
            </a:r>
            <a:r>
              <a:rPr lang="en-US" dirty="0"/>
              <a:t>and the methods applied to </a:t>
            </a:r>
            <a:r>
              <a:rPr lang="en-US" dirty="0" smtClean="0"/>
              <a:t>kmeans </a:t>
            </a:r>
            <a:r>
              <a:rPr lang="en-US" dirty="0"/>
              <a:t>data are also well developed.</a:t>
            </a:r>
          </a:p>
          <a:p>
            <a:pPr marL="0" indent="0">
              <a:buNone/>
            </a:pPr>
            <a:endParaRPr lang="en-US" dirty="0"/>
          </a:p>
          <a:p>
            <a:endParaRPr lang="en-US" dirty="0"/>
          </a:p>
        </p:txBody>
      </p:sp>
    </p:spTree>
    <p:extLst>
      <p:ext uri="{BB962C8B-B14F-4D97-AF65-F5344CB8AC3E}">
        <p14:creationId xmlns:p14="http://schemas.microsoft.com/office/powerpoint/2010/main" val="1817403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42</TotalTime>
  <Words>413</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Retail rocket recommendation system</vt:lpstr>
      <vt:lpstr>contents</vt:lpstr>
      <vt:lpstr>Domain Background</vt:lpstr>
      <vt:lpstr>Problem Statement </vt:lpstr>
      <vt:lpstr>Datasets , Inputs and Preprocessing </vt:lpstr>
      <vt:lpstr>preprocessing</vt:lpstr>
      <vt:lpstr>models</vt:lpstr>
      <vt:lpstr>Conclusion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rocket recommendation system</dc:title>
  <dc:creator>SanjeevaReddy Kota</dc:creator>
  <cp:lastModifiedBy>SanjeevaReddy Kota</cp:lastModifiedBy>
  <cp:revision>5</cp:revision>
  <dcterms:created xsi:type="dcterms:W3CDTF">2017-12-07T12:29:09Z</dcterms:created>
  <dcterms:modified xsi:type="dcterms:W3CDTF">2017-12-07T13:12:05Z</dcterms:modified>
</cp:coreProperties>
</file>