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NYC 311 Interpreter Access KPI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Weekly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Borough Breakdown</a:t>
            </a:r>
          </a:p>
        </p:txBody>
      </p:sp>
      <p:pic>
        <p:nvPicPr>
          <p:cNvPr id="3" name="Picture 2" descr="borough_break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Median Wait Time</a:t>
            </a:r>
          </a:p>
        </p:txBody>
      </p:sp>
      <p:pic>
        <p:nvPicPr>
          <p:cNvPr id="3" name="Picture 2" descr="median_wait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Requests By Language</a:t>
            </a:r>
          </a:p>
        </p:txBody>
      </p:sp>
      <p:pic>
        <p:nvPicPr>
          <p:cNvPr id="3" name="Picture 2" descr="requests_by_lang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Sla Compliance</a:t>
            </a:r>
          </a:p>
        </p:txBody>
      </p:sp>
      <p:pic>
        <p:nvPicPr>
          <p:cNvPr id="3" name="Picture 2" descr="sla_compli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