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377461"/>
            <a:ext cx="8915399" cy="226278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Cambria" panose="02040503050406030204" pitchFamily="18" charset="0"/>
                <a:ea typeface="Cambria" panose="02040503050406030204" pitchFamily="18" charset="0"/>
              </a:rPr>
              <a:t>Smart Home Automation</a:t>
            </a:r>
            <a:endParaRPr lang="en-US" sz="6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Presented by</a:t>
            </a:r>
            <a:b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400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Ch.Venkatesh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(192210253)</a:t>
            </a:r>
          </a:p>
          <a:p>
            <a:pPr algn="r"/>
            <a:r>
              <a:rPr lang="en-US" sz="2400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K.Tejesh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(192210210)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601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02" y="612387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</a:rPr>
              <a:t>Applications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2984" y="2244969"/>
            <a:ext cx="100935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Smart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Elderly Care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Advanced monitoring and automation will assist elderly people in daily tasks, monitor their health, and provide emergency assistance, promoting independent living.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Enhanced Home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Security: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AI-enhanced security systems with facial recognition and predictive threat detection will offer higher security levels, with automated responses to potential intrusions.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Automated Home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Management: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From robotic cleaning devices to smart kitchens, homes will manage themselves more independently</a:t>
            </a:r>
            <a:endParaRPr lang="en-US" sz="20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Augmented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Reality (AR) Home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Interfaces: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AR-based interfaces will allow users to interact with and control home devices in 3D space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561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7479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222" y="2133600"/>
            <a:ext cx="9712410" cy="3777622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Smart homes will become more interconnected, with seamless integration across devices, creating a unified and efficient living environment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AI-driven automation will allow homes to adapt to personal habits and preferences, making daily life more convenient, comfortable, and efficient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Future smart homes will prioritize energy efficiency and eco-friendly practices, contributing to a more sustainable and resource-conscious lifestyle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With advancements in health monitoring, security, and automation, smart homes will enhance safety, wellness, and independence for all residents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As technology becomes more affordable and accessible, smart home automation will likely become a standard feature in homes worldwide, reshaping modern living.</a:t>
            </a:r>
          </a:p>
        </p:txBody>
      </p:sp>
    </p:spTree>
    <p:extLst>
      <p:ext uri="{BB962C8B-B14F-4D97-AF65-F5344CB8AC3E}">
        <p14:creationId xmlns:p14="http://schemas.microsoft.com/office/powerpoint/2010/main" val="1103679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2822" y="1705233"/>
            <a:ext cx="830374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00" dirty="0" smtClean="0">
                <a:latin typeface="Algerian" panose="04020705040A02060702" pitchFamily="82" charset="0"/>
              </a:rPr>
              <a:t>Thank </a:t>
            </a:r>
          </a:p>
          <a:p>
            <a:r>
              <a:rPr lang="en-US" sz="11100" dirty="0">
                <a:latin typeface="Algerian" panose="04020705040A02060702" pitchFamily="82" charset="0"/>
              </a:rPr>
              <a:t> </a:t>
            </a:r>
            <a:r>
              <a:rPr lang="en-US" sz="11100" dirty="0" smtClean="0">
                <a:latin typeface="Algerian" panose="04020705040A02060702" pitchFamily="82" charset="0"/>
              </a:rPr>
              <a:t>       You!</a:t>
            </a:r>
            <a:endParaRPr lang="en-US" sz="111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44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Cambria" panose="02040503050406030204" pitchFamily="18" charset="0"/>
                <a:ea typeface="Cambria" panose="02040503050406030204" pitchFamily="18" charset="0"/>
              </a:rPr>
              <a:t>Introduction:</a:t>
            </a:r>
            <a:endParaRPr lang="en-US" sz="4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9846" y="2274277"/>
            <a:ext cx="9917723" cy="3777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Smart home automation integrates connected devices that automate and streamline tasks, offering remote control and customization through apps and voice commands</a:t>
            </a: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Designed to enhance convenience, efficiency, and security by automating routine tasks like adjusting lighting, temperature, and security systems</a:t>
            </a: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Includes interconnected devices like smart lights, thermostats, security cameras, locks, and sensors, all managed from a central app or hub</a:t>
            </a: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Offers energy savings, improved security, personalized comfort, and data-driven insights for a modern, optimized lifestyle</a:t>
            </a: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 technology advances, smart home systems are becoming more affordable, accessible, and popular for households around the world.</a:t>
            </a:r>
            <a:endParaRPr lang="en-US" sz="20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5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02" y="518602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Cambria" panose="02040503050406030204" pitchFamily="18" charset="0"/>
                <a:ea typeface="Cambria" panose="02040503050406030204" pitchFamily="18" charset="0"/>
              </a:rPr>
              <a:t>Objective:</a:t>
            </a:r>
            <a:endParaRPr lang="en-US" sz="4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46703" y="1599073"/>
            <a:ext cx="11151883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Energy Efficiency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Reduces utility bills by automatically adjusting lighting, HVAC, and appliances based on occupancy and time,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minimizing energy waste.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Enhanced Security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Real-time monitoring and remote control of locks,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cameras, and alarms provide a safer home environment with immediate alerts.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Convenience &amp; Control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Offers easy, remote control over home devices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through mobile apps or voice commands, allowing for effortless management.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Personalized Comfort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Automatically adjusts lighting, temperature, and other settings to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suit preferences, enhancing comfort and creating a customized environment.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Increased Property Value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Smart features are attractive to buyers, potentially raising property value and offering a competitive edge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276478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concept of the Wireless Home Automation System (WHAS) using IoT.... |  Download Scientific Diagra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030" y="281355"/>
            <a:ext cx="9167446" cy="44430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101968" y="4947139"/>
            <a:ext cx="108555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diagram illustrates a smart home setup, where various devices like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fans are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interconnected through a central hub. This hub facilitates communication with a mobile tower via the internet, enabling remote control and monitoring of these devices using a dedicated smart home mobile app. The wireless connection ensures flexibility and convenience, allowing users to manage their home appliances from anywhere with an internet connection.</a:t>
            </a:r>
          </a:p>
        </p:txBody>
      </p:sp>
    </p:spTree>
    <p:extLst>
      <p:ext uri="{BB962C8B-B14F-4D97-AF65-F5344CB8AC3E}">
        <p14:creationId xmlns:p14="http://schemas.microsoft.com/office/powerpoint/2010/main" val="187232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9952" y="930180"/>
            <a:ext cx="8915400" cy="3254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82615" y="4611231"/>
            <a:ext cx="101170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diagram illustrates a smart home system centered around a Raspberry Pi. Users interact with the system through a smartphone app, sending commands that are processed by the Raspberry Pi. This mini-computer controls appliances like lights and fans using relays, and stores system data in an SQL database. The GSM module enables remote control even without Wi-Fi, while cloud integration offers additional features like remote access and voice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control.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09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705" y="609600"/>
            <a:ext cx="6050696" cy="1078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</a:rPr>
              <a:t>Smart Home Application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2" descr="Sensors 21 03784 g001 5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705" y="1427872"/>
            <a:ext cx="9730155" cy="516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74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463" y="248972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050" name="Picture 2" descr="https://lh7-rt.googleusercontent.com/docsz/AD_4nXdi1Lg78xsUimE5EAzFrMtwR1-l42Gm9UYDNCpw-ZWpwKTh-TIP6XyKP4xaTYdQ21Yy17KP7u2vu1aOh97BnyN1ldCWvMeQjMdKQJjKUeKlJjp-3f2CB_Q4__2Dr0_Vf9PBKCKK?key=6t79bgUJZwop6vLZcZfgGjV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94" y="1201616"/>
            <a:ext cx="5739912" cy="424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2394" y="5556740"/>
            <a:ext cx="5739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The diagram illustrates a smart home system centered around a Raspberry Pi. Users interact with the system through a smartphone app, sending commands that are processed by the Raspberry Pi.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052" name="Picture 4" descr="https://lh7-rt.googleusercontent.com/docsz/AD_4nXdWv2MB4dUV60d7-ttSqxM49fMA-mLxyMrCAgDK8hT_hMBcAlPv4K_Vnv4YN36uFjBMZxerfXdImnIh6h_dqmDflqTY0QV_rFA7A5f9nIFAF1Thw0vypzo2c56j6NyinD9F8c2p-g?key=6t79bgUJZwop6vLZcZfgGjV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965" y="1201615"/>
            <a:ext cx="5904035" cy="424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42892" y="5556739"/>
            <a:ext cx="5967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data reveals that Fan 1, Fan 4, Fan 6, and Fan 7 are currently turned off, as indicated by the blue bars at the 0 level. Fan 3 and Fan 8 are operating at high speed, represented by the green bars at the 2 level.</a:t>
            </a:r>
          </a:p>
        </p:txBody>
      </p:sp>
    </p:spTree>
    <p:extLst>
      <p:ext uri="{BB962C8B-B14F-4D97-AF65-F5344CB8AC3E}">
        <p14:creationId xmlns:p14="http://schemas.microsoft.com/office/powerpoint/2010/main" val="205753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17" y="0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</a:rPr>
              <a:t>Output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074" name="Picture 2" descr="https://lh7-rt.googleusercontent.com/docsz/AD_4nXePtIXDTFMw4EgFGoh3XWJqMF74sQ0FV8pDaS1yfGEkg3PuE1Plokc_AsVABNE9nVXF-sk8xX06Nf3pDy0SOvYQTgvMRXKBGAPA_bZ4MF8zl9mqgII5wHDOvpqvkYG9rvaCh4iO8Q?key=6t79bgUJZwop6vLZcZfgGjV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308" y="992138"/>
            <a:ext cx="7481030" cy="417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69477" y="5345723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output indicates that Fan 1, Fan 3, Fan 4, Fan 7, and Fan 8 are currently turned on at various speeds. Fan 2, Fan 5, and Fan 6 are all turned off. This information provides a clear snapshot of the current state of the fan system within the smart home, allowing for easy monitoring and control of fan operations.</a:t>
            </a:r>
          </a:p>
        </p:txBody>
      </p:sp>
    </p:spTree>
    <p:extLst>
      <p:ext uri="{BB962C8B-B14F-4D97-AF65-F5344CB8AC3E}">
        <p14:creationId xmlns:p14="http://schemas.microsoft.com/office/powerpoint/2010/main" val="123422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633" y="659279"/>
            <a:ext cx="8911687" cy="128089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Future Scope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3323" y="1793631"/>
            <a:ext cx="10058400" cy="39623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AI-Driven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Personalization: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Advancements in artificial intelligence will enable homes to learn and predict user preferences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Interconnected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Ecosystems: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Future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smart homes will operate as cohesive ecosystems where all devices communicate, creating a fully integrated environment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Sustainable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Living: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Future smart home systems will prioritize sustainability, including better energy management, waste reduction, and resource conservation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Advanced Health Monitoring: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Smart homes will integrate health sensors to monitor vital signs, air quality, and other health-related data, enabling early detection of health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issues.</a:t>
            </a:r>
            <a:endParaRPr lang="en-US" sz="20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730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</TotalTime>
  <Words>860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Cambria</vt:lpstr>
      <vt:lpstr>Century Gothic</vt:lpstr>
      <vt:lpstr>Wingdings</vt:lpstr>
      <vt:lpstr>Wingdings 3</vt:lpstr>
      <vt:lpstr>Wisp</vt:lpstr>
      <vt:lpstr>Smart Home Automation</vt:lpstr>
      <vt:lpstr>Introduction:</vt:lpstr>
      <vt:lpstr>Objective:</vt:lpstr>
      <vt:lpstr>PowerPoint Presentation</vt:lpstr>
      <vt:lpstr>PowerPoint Presentation</vt:lpstr>
      <vt:lpstr>PowerPoint Presentation</vt:lpstr>
      <vt:lpstr>Results</vt:lpstr>
      <vt:lpstr>Output</vt:lpstr>
      <vt:lpstr>Future Scope</vt:lpstr>
      <vt:lpstr>Applications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Automation</dc:title>
  <dc:creator>Microsoft account</dc:creator>
  <cp:lastModifiedBy>Microsoft account</cp:lastModifiedBy>
  <cp:revision>7</cp:revision>
  <dcterms:created xsi:type="dcterms:W3CDTF">2024-11-12T15:33:20Z</dcterms:created>
  <dcterms:modified xsi:type="dcterms:W3CDTF">2024-11-12T16:41:22Z</dcterms:modified>
</cp:coreProperties>
</file>