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F075B-212E-4F34-B3CB-89872A456DC2}" v="122" dt="2024-04-22T12:20:0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환 한" userId="21ee682d9d33f5f1" providerId="LiveId" clId="{DECF075B-212E-4F34-B3CB-89872A456DC2}"/>
    <pc:docChg chg="undo custSel addSld delSld modSld">
      <pc:chgData name="승환 한" userId="21ee682d9d33f5f1" providerId="LiveId" clId="{DECF075B-212E-4F34-B3CB-89872A456DC2}" dt="2024-04-22T12:20:05.761" v="813" actId="20577"/>
      <pc:docMkLst>
        <pc:docMk/>
      </pc:docMkLst>
      <pc:sldChg chg="addSp delSp modSp mod">
        <pc:chgData name="승환 한" userId="21ee682d9d33f5f1" providerId="LiveId" clId="{DECF075B-212E-4F34-B3CB-89872A456DC2}" dt="2024-04-21T13:50:57.754" v="365" actId="20577"/>
        <pc:sldMkLst>
          <pc:docMk/>
          <pc:sldMk cId="1964507961" sldId="256"/>
        </pc:sldMkLst>
        <pc:spChg chg="add mod">
          <ac:chgData name="승환 한" userId="21ee682d9d33f5f1" providerId="LiveId" clId="{DECF075B-212E-4F34-B3CB-89872A456DC2}" dt="2024-04-21T13:50:57.754" v="365" actId="20577"/>
          <ac:spMkLst>
            <pc:docMk/>
            <pc:sldMk cId="1964507961" sldId="256"/>
            <ac:spMk id="4" creationId="{4FE35D68-7636-ED6A-53D9-222B6D005621}"/>
          </ac:spMkLst>
        </pc:spChg>
        <pc:spChg chg="add mod">
          <ac:chgData name="승환 한" userId="21ee682d9d33f5f1" providerId="LiveId" clId="{DECF075B-212E-4F34-B3CB-89872A456DC2}" dt="2024-04-21T13:27:34.147" v="92" actId="20577"/>
          <ac:spMkLst>
            <pc:docMk/>
            <pc:sldMk cId="1964507961" sldId="256"/>
            <ac:spMk id="5" creationId="{9B080AFF-2319-6180-7EB1-25A1C0F84632}"/>
          </ac:spMkLst>
        </pc:spChg>
        <pc:spChg chg="add mod">
          <ac:chgData name="승환 한" userId="21ee682d9d33f5f1" providerId="LiveId" clId="{DECF075B-212E-4F34-B3CB-89872A456DC2}" dt="2024-04-21T13:27:45.414" v="108" actId="1038"/>
          <ac:spMkLst>
            <pc:docMk/>
            <pc:sldMk cId="1964507961" sldId="256"/>
            <ac:spMk id="6" creationId="{75C4F447-8B9E-7868-739D-4A63BE82B7B8}"/>
          </ac:spMkLst>
        </pc:spChg>
        <pc:spChg chg="add mod">
          <ac:chgData name="승환 한" userId="21ee682d9d33f5f1" providerId="LiveId" clId="{DECF075B-212E-4F34-B3CB-89872A456DC2}" dt="2024-04-21T13:28:34.781" v="117" actId="20577"/>
          <ac:spMkLst>
            <pc:docMk/>
            <pc:sldMk cId="1964507961" sldId="256"/>
            <ac:spMk id="7" creationId="{B5CC1073-1AEE-7C96-BE7E-1F255EA98E14}"/>
          </ac:spMkLst>
        </pc:spChg>
        <pc:spChg chg="add mod">
          <ac:chgData name="승환 한" userId="21ee682d9d33f5f1" providerId="LiveId" clId="{DECF075B-212E-4F34-B3CB-89872A456DC2}" dt="2024-04-21T13:28:36.536" v="118" actId="20577"/>
          <ac:spMkLst>
            <pc:docMk/>
            <pc:sldMk cId="1964507961" sldId="256"/>
            <ac:spMk id="8" creationId="{F4165A27-CDF3-8644-5ACD-C280DDB57981}"/>
          </ac:spMkLst>
        </pc:spChg>
        <pc:spChg chg="add mod">
          <ac:chgData name="승환 한" userId="21ee682d9d33f5f1" providerId="LiveId" clId="{DECF075B-212E-4F34-B3CB-89872A456DC2}" dt="2024-04-21T13:28:38.832" v="119" actId="20577"/>
          <ac:spMkLst>
            <pc:docMk/>
            <pc:sldMk cId="1964507961" sldId="256"/>
            <ac:spMk id="9" creationId="{7F2212FA-9378-1FC3-8ED4-955A7B1E2A30}"/>
          </ac:spMkLst>
        </pc:spChg>
        <pc:spChg chg="add mod">
          <ac:chgData name="승환 한" userId="21ee682d9d33f5f1" providerId="LiveId" clId="{DECF075B-212E-4F34-B3CB-89872A456DC2}" dt="2024-04-21T13:28:40.317" v="120" actId="20577"/>
          <ac:spMkLst>
            <pc:docMk/>
            <pc:sldMk cId="1964507961" sldId="256"/>
            <ac:spMk id="10" creationId="{FCC79458-6A24-349A-CD74-F91146EB079F}"/>
          </ac:spMkLst>
        </pc:spChg>
        <pc:spChg chg="add mod">
          <ac:chgData name="승환 한" userId="21ee682d9d33f5f1" providerId="LiveId" clId="{DECF075B-212E-4F34-B3CB-89872A456DC2}" dt="2024-04-21T13:28:41.579" v="121" actId="20577"/>
          <ac:spMkLst>
            <pc:docMk/>
            <pc:sldMk cId="1964507961" sldId="256"/>
            <ac:spMk id="11" creationId="{0BA9B069-6910-AC8F-8035-3F6D68AEF36D}"/>
          </ac:spMkLst>
        </pc:spChg>
        <pc:spChg chg="add mod">
          <ac:chgData name="승환 한" userId="21ee682d9d33f5f1" providerId="LiveId" clId="{DECF075B-212E-4F34-B3CB-89872A456DC2}" dt="2024-04-21T13:27:40.164" v="101" actId="1076"/>
          <ac:spMkLst>
            <pc:docMk/>
            <pc:sldMk cId="1964507961" sldId="256"/>
            <ac:spMk id="12" creationId="{83BAEBCD-5D99-38F5-0035-C0DCD251FB87}"/>
          </ac:spMkLst>
        </pc:spChg>
        <pc:spChg chg="add mod">
          <ac:chgData name="승환 한" userId="21ee682d9d33f5f1" providerId="LiveId" clId="{DECF075B-212E-4F34-B3CB-89872A456DC2}" dt="2024-04-21T13:28:04.277" v="111" actId="207"/>
          <ac:spMkLst>
            <pc:docMk/>
            <pc:sldMk cId="1964507961" sldId="256"/>
            <ac:spMk id="13" creationId="{69CEFEDA-A7B3-4BDF-C2A7-71227A16DE76}"/>
          </ac:spMkLst>
        </pc:spChg>
        <pc:spChg chg="add mod">
          <ac:chgData name="승환 한" userId="21ee682d9d33f5f1" providerId="LiveId" clId="{DECF075B-212E-4F34-B3CB-89872A456DC2}" dt="2024-04-21T13:28:16.843" v="114" actId="207"/>
          <ac:spMkLst>
            <pc:docMk/>
            <pc:sldMk cId="1964507961" sldId="256"/>
            <ac:spMk id="14" creationId="{069E691A-9E91-5174-C85A-B23C1F838636}"/>
          </ac:spMkLst>
        </pc:spChg>
        <pc:spChg chg="add mod">
          <ac:chgData name="승환 한" userId="21ee682d9d33f5f1" providerId="LiveId" clId="{DECF075B-212E-4F34-B3CB-89872A456DC2}" dt="2024-04-21T13:32:54.047" v="145" actId="20577"/>
          <ac:spMkLst>
            <pc:docMk/>
            <pc:sldMk cId="1964507961" sldId="256"/>
            <ac:spMk id="17" creationId="{21B18B47-9C83-08B1-FAF3-F3954D792886}"/>
          </ac:spMkLst>
        </pc:spChg>
        <pc:spChg chg="add mod">
          <ac:chgData name="승환 한" userId="21ee682d9d33f5f1" providerId="LiveId" clId="{DECF075B-212E-4F34-B3CB-89872A456DC2}" dt="2024-04-21T13:31:31.720" v="123" actId="20577"/>
          <ac:spMkLst>
            <pc:docMk/>
            <pc:sldMk cId="1964507961" sldId="256"/>
            <ac:spMk id="18" creationId="{645AD400-91BF-863D-C3C7-9E3EFE243AF5}"/>
          </ac:spMkLst>
        </pc:spChg>
        <pc:spChg chg="add mod">
          <ac:chgData name="승환 한" userId="21ee682d9d33f5f1" providerId="LiveId" clId="{DECF075B-212E-4F34-B3CB-89872A456DC2}" dt="2024-04-21T13:31:27.758" v="122" actId="571"/>
          <ac:spMkLst>
            <pc:docMk/>
            <pc:sldMk cId="1964507961" sldId="256"/>
            <ac:spMk id="19" creationId="{0B6680C9-8784-4C51-24D6-5215EAF74070}"/>
          </ac:spMkLst>
        </pc:spChg>
        <pc:spChg chg="add mod">
          <ac:chgData name="승환 한" userId="21ee682d9d33f5f1" providerId="LiveId" clId="{DECF075B-212E-4F34-B3CB-89872A456DC2}" dt="2024-04-21T13:31:33.181" v="124" actId="20577"/>
          <ac:spMkLst>
            <pc:docMk/>
            <pc:sldMk cId="1964507961" sldId="256"/>
            <ac:spMk id="20" creationId="{E712DFB2-EA2A-C095-91DA-E149951B70CD}"/>
          </ac:spMkLst>
        </pc:spChg>
        <pc:spChg chg="add mod">
          <ac:chgData name="승환 한" userId="21ee682d9d33f5f1" providerId="LiveId" clId="{DECF075B-212E-4F34-B3CB-89872A456DC2}" dt="2024-04-21T13:32:28.669" v="140" actId="1076"/>
          <ac:spMkLst>
            <pc:docMk/>
            <pc:sldMk cId="1964507961" sldId="256"/>
            <ac:spMk id="21" creationId="{28E25169-5052-359D-664D-5635978B5100}"/>
          </ac:spMkLst>
        </pc:spChg>
        <pc:spChg chg="add mod">
          <ac:chgData name="승환 한" userId="21ee682d9d33f5f1" providerId="LiveId" clId="{DECF075B-212E-4F34-B3CB-89872A456DC2}" dt="2024-04-21T13:31:27.758" v="122" actId="571"/>
          <ac:spMkLst>
            <pc:docMk/>
            <pc:sldMk cId="1964507961" sldId="256"/>
            <ac:spMk id="22" creationId="{3479399A-F75F-DC32-FBAA-4C81069982CB}"/>
          </ac:spMkLst>
        </pc:spChg>
        <pc:spChg chg="add mod">
          <ac:chgData name="승환 한" userId="21ee682d9d33f5f1" providerId="LiveId" clId="{DECF075B-212E-4F34-B3CB-89872A456DC2}" dt="2024-04-21T13:31:27.758" v="122" actId="571"/>
          <ac:spMkLst>
            <pc:docMk/>
            <pc:sldMk cId="1964507961" sldId="256"/>
            <ac:spMk id="23" creationId="{1EF844B0-0F2E-E915-0538-7F1CB69AB30C}"/>
          </ac:spMkLst>
        </pc:spChg>
        <pc:spChg chg="add mod">
          <ac:chgData name="승환 한" userId="21ee682d9d33f5f1" providerId="LiveId" clId="{DECF075B-212E-4F34-B3CB-89872A456DC2}" dt="2024-04-21T13:32:23.025" v="139" actId="1076"/>
          <ac:spMkLst>
            <pc:docMk/>
            <pc:sldMk cId="1964507961" sldId="256"/>
            <ac:spMk id="24" creationId="{CED4D42D-950B-8F4C-EFA7-EBB0292FBF15}"/>
          </ac:spMkLst>
        </pc:spChg>
        <pc:spChg chg="add mod">
          <ac:chgData name="승환 한" userId="21ee682d9d33f5f1" providerId="LiveId" clId="{DECF075B-212E-4F34-B3CB-89872A456DC2}" dt="2024-04-21T13:32:31.344" v="141" actId="1076"/>
          <ac:spMkLst>
            <pc:docMk/>
            <pc:sldMk cId="1964507961" sldId="256"/>
            <ac:spMk id="25" creationId="{91CA440E-7DFA-1FB0-36BF-88603CE2DC49}"/>
          </ac:spMkLst>
        </pc:spChg>
        <pc:spChg chg="add mod">
          <ac:chgData name="승환 한" userId="21ee682d9d33f5f1" providerId="LiveId" clId="{DECF075B-212E-4F34-B3CB-89872A456DC2}" dt="2024-04-21T13:32:55.126" v="146" actId="20577"/>
          <ac:spMkLst>
            <pc:docMk/>
            <pc:sldMk cId="1964507961" sldId="256"/>
            <ac:spMk id="30" creationId="{DC98B63A-E46C-1E03-DE8A-BBEACFA6E5C0}"/>
          </ac:spMkLst>
        </pc:spChg>
        <pc:spChg chg="add mod">
          <ac:chgData name="승환 한" userId="21ee682d9d33f5f1" providerId="LiveId" clId="{DECF075B-212E-4F34-B3CB-89872A456DC2}" dt="2024-04-21T13:31:52.586" v="129" actId="571"/>
          <ac:spMkLst>
            <pc:docMk/>
            <pc:sldMk cId="1964507961" sldId="256"/>
            <ac:spMk id="31" creationId="{4BCE897D-C6AD-D9CB-08A2-2309A63FE1BA}"/>
          </ac:spMkLst>
        </pc:spChg>
        <pc:spChg chg="add mod">
          <ac:chgData name="승환 한" userId="21ee682d9d33f5f1" providerId="LiveId" clId="{DECF075B-212E-4F34-B3CB-89872A456DC2}" dt="2024-04-21T13:34:19.771" v="177" actId="1076"/>
          <ac:spMkLst>
            <pc:docMk/>
            <pc:sldMk cId="1964507961" sldId="256"/>
            <ac:spMk id="32" creationId="{B1B13C2B-BFFA-8792-535B-1B973B11C88B}"/>
          </ac:spMkLst>
        </pc:spChg>
        <pc:spChg chg="add mod">
          <ac:chgData name="승환 한" userId="21ee682d9d33f5f1" providerId="LiveId" clId="{DECF075B-212E-4F34-B3CB-89872A456DC2}" dt="2024-04-21T13:31:52.586" v="129" actId="571"/>
          <ac:spMkLst>
            <pc:docMk/>
            <pc:sldMk cId="1964507961" sldId="256"/>
            <ac:spMk id="33" creationId="{809638DA-39B4-30A9-A458-8151931F308A}"/>
          </ac:spMkLst>
        </pc:spChg>
        <pc:spChg chg="add mod">
          <ac:chgData name="승환 한" userId="21ee682d9d33f5f1" providerId="LiveId" clId="{DECF075B-212E-4F34-B3CB-89872A456DC2}" dt="2024-04-21T13:31:56.470" v="131" actId="20577"/>
          <ac:spMkLst>
            <pc:docMk/>
            <pc:sldMk cId="1964507961" sldId="256"/>
            <ac:spMk id="34" creationId="{278AC7A8-C316-CC91-9DDB-C2B77A9BE4CA}"/>
          </ac:spMkLst>
        </pc:spChg>
        <pc:spChg chg="add mod">
          <ac:chgData name="승환 한" userId="21ee682d9d33f5f1" providerId="LiveId" clId="{DECF075B-212E-4F34-B3CB-89872A456DC2}" dt="2024-04-21T13:31:52.586" v="129" actId="571"/>
          <ac:spMkLst>
            <pc:docMk/>
            <pc:sldMk cId="1964507961" sldId="256"/>
            <ac:spMk id="35" creationId="{39A035C9-1C49-0250-506B-7D4ED8104E05}"/>
          </ac:spMkLst>
        </pc:spChg>
        <pc:spChg chg="add mod">
          <ac:chgData name="승환 한" userId="21ee682d9d33f5f1" providerId="LiveId" clId="{DECF075B-212E-4F34-B3CB-89872A456DC2}" dt="2024-04-21T13:31:52.586" v="129" actId="571"/>
          <ac:spMkLst>
            <pc:docMk/>
            <pc:sldMk cId="1964507961" sldId="256"/>
            <ac:spMk id="36" creationId="{EB5BA70B-CC3A-6FD5-C527-923813AFEDFB}"/>
          </ac:spMkLst>
        </pc:spChg>
        <pc:spChg chg="add mod">
          <ac:chgData name="승환 한" userId="21ee682d9d33f5f1" providerId="LiveId" clId="{DECF075B-212E-4F34-B3CB-89872A456DC2}" dt="2024-04-21T13:32:42.177" v="143" actId="1076"/>
          <ac:spMkLst>
            <pc:docMk/>
            <pc:sldMk cId="1964507961" sldId="256"/>
            <ac:spMk id="37" creationId="{57F8970C-0608-52F4-5AEE-D94AB03A46E0}"/>
          </ac:spMkLst>
        </pc:spChg>
        <pc:spChg chg="add mod">
          <ac:chgData name="승환 한" userId="21ee682d9d33f5f1" providerId="LiveId" clId="{DECF075B-212E-4F34-B3CB-89872A456DC2}" dt="2024-04-21T13:32:38.427" v="142" actId="1076"/>
          <ac:spMkLst>
            <pc:docMk/>
            <pc:sldMk cId="1964507961" sldId="256"/>
            <ac:spMk id="38" creationId="{C74122B6-F0C8-8DCE-F40E-C104DC9E6869}"/>
          </ac:spMkLst>
        </pc:spChg>
        <pc:spChg chg="add mod">
          <ac:chgData name="승환 한" userId="21ee682d9d33f5f1" providerId="LiveId" clId="{DECF075B-212E-4F34-B3CB-89872A456DC2}" dt="2024-04-21T13:32:13.009" v="136" actId="571"/>
          <ac:spMkLst>
            <pc:docMk/>
            <pc:sldMk cId="1964507961" sldId="256"/>
            <ac:spMk id="41" creationId="{1E992E76-E8A4-377B-3520-8435211E4B47}"/>
          </ac:spMkLst>
        </pc:spChg>
        <pc:spChg chg="add mod">
          <ac:chgData name="승환 한" userId="21ee682d9d33f5f1" providerId="LiveId" clId="{DECF075B-212E-4F34-B3CB-89872A456DC2}" dt="2024-04-21T13:32:56.276" v="147" actId="20577"/>
          <ac:spMkLst>
            <pc:docMk/>
            <pc:sldMk cId="1964507961" sldId="256"/>
            <ac:spMk id="47" creationId="{8DAB556B-DAD8-FEE8-5CF9-4951C1399C8B}"/>
          </ac:spMkLst>
        </pc:spChg>
        <pc:spChg chg="add mod">
          <ac:chgData name="승환 한" userId="21ee682d9d33f5f1" providerId="LiveId" clId="{DECF075B-212E-4F34-B3CB-89872A456DC2}" dt="2024-04-21T13:32:52.188" v="144" actId="571"/>
          <ac:spMkLst>
            <pc:docMk/>
            <pc:sldMk cId="1964507961" sldId="256"/>
            <ac:spMk id="48" creationId="{75BDD3DA-F524-79B3-7D9A-A35034D6CBF2}"/>
          </ac:spMkLst>
        </pc:spChg>
        <pc:spChg chg="add mod">
          <ac:chgData name="승환 한" userId="21ee682d9d33f5f1" providerId="LiveId" clId="{DECF075B-212E-4F34-B3CB-89872A456DC2}" dt="2024-04-21T13:32:52.188" v="144" actId="571"/>
          <ac:spMkLst>
            <pc:docMk/>
            <pc:sldMk cId="1964507961" sldId="256"/>
            <ac:spMk id="49" creationId="{DB954F7D-6B68-DFFA-2C08-F7CD0F57C82A}"/>
          </ac:spMkLst>
        </pc:spChg>
        <pc:spChg chg="add mod">
          <ac:chgData name="승환 한" userId="21ee682d9d33f5f1" providerId="LiveId" clId="{DECF075B-212E-4F34-B3CB-89872A456DC2}" dt="2024-04-21T13:33:05.637" v="148" actId="20577"/>
          <ac:spMkLst>
            <pc:docMk/>
            <pc:sldMk cId="1964507961" sldId="256"/>
            <ac:spMk id="50" creationId="{1824755A-69E7-4DF9-3C20-AAF5FAF3CC53}"/>
          </ac:spMkLst>
        </pc:spChg>
        <pc:spChg chg="add mod">
          <ac:chgData name="승환 한" userId="21ee682d9d33f5f1" providerId="LiveId" clId="{DECF075B-212E-4F34-B3CB-89872A456DC2}" dt="2024-04-21T13:32:52.188" v="144" actId="571"/>
          <ac:spMkLst>
            <pc:docMk/>
            <pc:sldMk cId="1964507961" sldId="256"/>
            <ac:spMk id="51" creationId="{0C163681-09A2-937E-8F3F-73D8954649BE}"/>
          </ac:spMkLst>
        </pc:spChg>
        <pc:spChg chg="add mod">
          <ac:chgData name="승환 한" userId="21ee682d9d33f5f1" providerId="LiveId" clId="{DECF075B-212E-4F34-B3CB-89872A456DC2}" dt="2024-04-21T13:32:52.188" v="144" actId="571"/>
          <ac:spMkLst>
            <pc:docMk/>
            <pc:sldMk cId="1964507961" sldId="256"/>
            <ac:spMk id="52" creationId="{D5660506-AF31-3531-C37F-39E41AF1B62C}"/>
          </ac:spMkLst>
        </pc:spChg>
        <pc:spChg chg="add mod">
          <ac:chgData name="승환 한" userId="21ee682d9d33f5f1" providerId="LiveId" clId="{DECF075B-212E-4F34-B3CB-89872A456DC2}" dt="2024-04-21T13:33:10.335" v="151" actId="1076"/>
          <ac:spMkLst>
            <pc:docMk/>
            <pc:sldMk cId="1964507961" sldId="256"/>
            <ac:spMk id="53" creationId="{8C881F2B-B50C-BAAC-088C-5CB964E66253}"/>
          </ac:spMkLst>
        </pc:spChg>
        <pc:spChg chg="add mod">
          <ac:chgData name="승환 한" userId="21ee682d9d33f5f1" providerId="LiveId" clId="{DECF075B-212E-4F34-B3CB-89872A456DC2}" dt="2024-04-21T13:33:16.514" v="153" actId="1076"/>
          <ac:spMkLst>
            <pc:docMk/>
            <pc:sldMk cId="1964507961" sldId="256"/>
            <ac:spMk id="54" creationId="{2921574C-5C77-FB2D-A0BA-F6DFE785C172}"/>
          </ac:spMkLst>
        </pc:spChg>
        <pc:spChg chg="add mod">
          <ac:chgData name="승환 한" userId="21ee682d9d33f5f1" providerId="LiveId" clId="{DECF075B-212E-4F34-B3CB-89872A456DC2}" dt="2024-04-21T13:33:13.381" v="152" actId="1076"/>
          <ac:spMkLst>
            <pc:docMk/>
            <pc:sldMk cId="1964507961" sldId="256"/>
            <ac:spMk id="55" creationId="{06F57C4F-0BFB-D2FC-C309-B200711BF8A4}"/>
          </ac:spMkLst>
        </pc:spChg>
        <pc:spChg chg="add mod">
          <ac:chgData name="승환 한" userId="21ee682d9d33f5f1" providerId="LiveId" clId="{DECF075B-212E-4F34-B3CB-89872A456DC2}" dt="2024-04-21T13:33:28.766" v="158" actId="20577"/>
          <ac:spMkLst>
            <pc:docMk/>
            <pc:sldMk cId="1964507961" sldId="256"/>
            <ac:spMk id="60" creationId="{DEA244B7-10B6-819A-757B-FA52F49E7E24}"/>
          </ac:spMkLst>
        </pc:spChg>
        <pc:spChg chg="add mod">
          <ac:chgData name="승환 한" userId="21ee682d9d33f5f1" providerId="LiveId" clId="{DECF075B-212E-4F34-B3CB-89872A456DC2}" dt="2024-04-21T13:33:24.906" v="154" actId="571"/>
          <ac:spMkLst>
            <pc:docMk/>
            <pc:sldMk cId="1964507961" sldId="256"/>
            <ac:spMk id="61" creationId="{EFE57465-A3E2-927B-3438-462565DE4A11}"/>
          </ac:spMkLst>
        </pc:spChg>
        <pc:spChg chg="add mod">
          <ac:chgData name="승환 한" userId="21ee682d9d33f5f1" providerId="LiveId" clId="{DECF075B-212E-4F34-B3CB-89872A456DC2}" dt="2024-04-21T13:33:24.906" v="154" actId="571"/>
          <ac:spMkLst>
            <pc:docMk/>
            <pc:sldMk cId="1964507961" sldId="256"/>
            <ac:spMk id="62" creationId="{F07DC162-A7F7-00BC-202E-39A0CD5E51DA}"/>
          </ac:spMkLst>
        </pc:spChg>
        <pc:spChg chg="add mod">
          <ac:chgData name="승환 한" userId="21ee682d9d33f5f1" providerId="LiveId" clId="{DECF075B-212E-4F34-B3CB-89872A456DC2}" dt="2024-04-21T13:34:50.132" v="192" actId="1076"/>
          <ac:spMkLst>
            <pc:docMk/>
            <pc:sldMk cId="1964507961" sldId="256"/>
            <ac:spMk id="63" creationId="{B43D41FA-4F9F-6018-B837-D57A3C6C2F6B}"/>
          </ac:spMkLst>
        </pc:spChg>
        <pc:spChg chg="add mod">
          <ac:chgData name="승환 한" userId="21ee682d9d33f5f1" providerId="LiveId" clId="{DECF075B-212E-4F34-B3CB-89872A456DC2}" dt="2024-04-21T13:33:33.514" v="159" actId="20577"/>
          <ac:spMkLst>
            <pc:docMk/>
            <pc:sldMk cId="1964507961" sldId="256"/>
            <ac:spMk id="64" creationId="{1DC904D2-AD6B-69CF-F429-C7932A7BEC8D}"/>
          </ac:spMkLst>
        </pc:spChg>
        <pc:spChg chg="add del mod">
          <ac:chgData name="승환 한" userId="21ee682d9d33f5f1" providerId="LiveId" clId="{DECF075B-212E-4F34-B3CB-89872A456DC2}" dt="2024-04-21T13:33:41.498" v="164" actId="478"/>
          <ac:spMkLst>
            <pc:docMk/>
            <pc:sldMk cId="1964507961" sldId="256"/>
            <ac:spMk id="65" creationId="{CFC18AAE-B316-9563-A346-FC4241C4323C}"/>
          </ac:spMkLst>
        </pc:spChg>
        <pc:spChg chg="add mod">
          <ac:chgData name="승환 한" userId="21ee682d9d33f5f1" providerId="LiveId" clId="{DECF075B-212E-4F34-B3CB-89872A456DC2}" dt="2024-04-21T13:33:24.906" v="154" actId="571"/>
          <ac:spMkLst>
            <pc:docMk/>
            <pc:sldMk cId="1964507961" sldId="256"/>
            <ac:spMk id="66" creationId="{14F6B746-B884-4F05-4B02-244D25942294}"/>
          </ac:spMkLst>
        </pc:spChg>
        <pc:spChg chg="add del mod">
          <ac:chgData name="승환 한" userId="21ee682d9d33f5f1" providerId="LiveId" clId="{DECF075B-212E-4F34-B3CB-89872A456DC2}" dt="2024-04-21T13:33:45.141" v="167" actId="478"/>
          <ac:spMkLst>
            <pc:docMk/>
            <pc:sldMk cId="1964507961" sldId="256"/>
            <ac:spMk id="67" creationId="{1067BD1B-061E-48D7-5CA1-9B2AC810C836}"/>
          </ac:spMkLst>
        </pc:spChg>
        <pc:spChg chg="add del mod">
          <ac:chgData name="승환 한" userId="21ee682d9d33f5f1" providerId="LiveId" clId="{DECF075B-212E-4F34-B3CB-89872A456DC2}" dt="2024-04-21T13:33:44.354" v="166" actId="478"/>
          <ac:spMkLst>
            <pc:docMk/>
            <pc:sldMk cId="1964507961" sldId="256"/>
            <ac:spMk id="68" creationId="{F865FF40-FCCB-85A5-84DB-FF280A8DF4E4}"/>
          </ac:spMkLst>
        </pc:spChg>
        <pc:spChg chg="add mod">
          <ac:chgData name="승환 한" userId="21ee682d9d33f5f1" providerId="LiveId" clId="{DECF075B-212E-4F34-B3CB-89872A456DC2}" dt="2024-04-21T13:34:04.320" v="171" actId="1076"/>
          <ac:spMkLst>
            <pc:docMk/>
            <pc:sldMk cId="1964507961" sldId="256"/>
            <ac:spMk id="69" creationId="{E97B7B38-A3DD-5F68-089B-27AFDB18CC46}"/>
          </ac:spMkLst>
        </pc:spChg>
        <pc:spChg chg="add mod">
          <ac:chgData name="승환 한" userId="21ee682d9d33f5f1" providerId="LiveId" clId="{DECF075B-212E-4F34-B3CB-89872A456DC2}" dt="2024-04-21T13:34:12.238" v="172" actId="571"/>
          <ac:spMkLst>
            <pc:docMk/>
            <pc:sldMk cId="1964507961" sldId="256"/>
            <ac:spMk id="70" creationId="{B2617459-C24F-76C6-D30F-C950E75574B5}"/>
          </ac:spMkLst>
        </pc:spChg>
        <pc:spChg chg="add mod">
          <ac:chgData name="승환 한" userId="21ee682d9d33f5f1" providerId="LiveId" clId="{DECF075B-212E-4F34-B3CB-89872A456DC2}" dt="2024-04-21T13:34:20.538" v="178" actId="571"/>
          <ac:spMkLst>
            <pc:docMk/>
            <pc:sldMk cId="1964507961" sldId="256"/>
            <ac:spMk id="71" creationId="{C079A4C9-8F77-BE6A-808B-6C327692A838}"/>
          </ac:spMkLst>
        </pc:spChg>
        <pc:spChg chg="add mod">
          <ac:chgData name="승환 한" userId="21ee682d9d33f5f1" providerId="LiveId" clId="{DECF075B-212E-4F34-B3CB-89872A456DC2}" dt="2024-04-21T13:34:15.906" v="175" actId="571"/>
          <ac:spMkLst>
            <pc:docMk/>
            <pc:sldMk cId="1964507961" sldId="256"/>
            <ac:spMk id="72" creationId="{A2D00FC1-4294-1E5E-80D3-CB7A1CD38134}"/>
          </ac:spMkLst>
        </pc:spChg>
        <pc:spChg chg="add mod">
          <ac:chgData name="승환 한" userId="21ee682d9d33f5f1" providerId="LiveId" clId="{DECF075B-212E-4F34-B3CB-89872A456DC2}" dt="2024-04-21T13:34:15.906" v="175" actId="571"/>
          <ac:spMkLst>
            <pc:docMk/>
            <pc:sldMk cId="1964507961" sldId="256"/>
            <ac:spMk id="73" creationId="{2A7C7528-9379-0BEC-6BD0-48599B42CE8D}"/>
          </ac:spMkLst>
        </pc:spChg>
        <pc:spChg chg="add mod">
          <ac:chgData name="승환 한" userId="21ee682d9d33f5f1" providerId="LiveId" clId="{DECF075B-212E-4F34-B3CB-89872A456DC2}" dt="2024-04-21T13:34:22.946" v="179" actId="571"/>
          <ac:spMkLst>
            <pc:docMk/>
            <pc:sldMk cId="1964507961" sldId="256"/>
            <ac:spMk id="74" creationId="{38F8950C-50AD-1C52-8D99-8F87936EABFC}"/>
          </ac:spMkLst>
        </pc:spChg>
        <pc:spChg chg="add mod">
          <ac:chgData name="승환 한" userId="21ee682d9d33f5f1" providerId="LiveId" clId="{DECF075B-212E-4F34-B3CB-89872A456DC2}" dt="2024-04-21T13:34:24.564" v="180" actId="571"/>
          <ac:spMkLst>
            <pc:docMk/>
            <pc:sldMk cId="1964507961" sldId="256"/>
            <ac:spMk id="75" creationId="{B279917F-348F-3CF9-78F1-8B4E31D50BF0}"/>
          </ac:spMkLst>
        </pc:spChg>
        <pc:spChg chg="add mod">
          <ac:chgData name="승환 한" userId="21ee682d9d33f5f1" providerId="LiveId" clId="{DECF075B-212E-4F34-B3CB-89872A456DC2}" dt="2024-04-21T13:34:25.756" v="181" actId="571"/>
          <ac:spMkLst>
            <pc:docMk/>
            <pc:sldMk cId="1964507961" sldId="256"/>
            <ac:spMk id="76" creationId="{8EFA6E12-6A19-2ABB-C75B-2B8509B7C80B}"/>
          </ac:spMkLst>
        </pc:spChg>
        <pc:spChg chg="add mod">
          <ac:chgData name="승환 한" userId="21ee682d9d33f5f1" providerId="LiveId" clId="{DECF075B-212E-4F34-B3CB-89872A456DC2}" dt="2024-04-21T13:34:27.847" v="182" actId="571"/>
          <ac:spMkLst>
            <pc:docMk/>
            <pc:sldMk cId="1964507961" sldId="256"/>
            <ac:spMk id="77" creationId="{E5ACE415-1FED-EBA2-3313-3DE536069279}"/>
          </ac:spMkLst>
        </pc:spChg>
        <pc:spChg chg="add mod">
          <ac:chgData name="승환 한" userId="21ee682d9d33f5f1" providerId="LiveId" clId="{DECF075B-212E-4F34-B3CB-89872A456DC2}" dt="2024-04-21T13:34:30.106" v="183" actId="571"/>
          <ac:spMkLst>
            <pc:docMk/>
            <pc:sldMk cId="1964507961" sldId="256"/>
            <ac:spMk id="78" creationId="{FE616722-818A-EEE0-CE49-29A7A51C6A06}"/>
          </ac:spMkLst>
        </pc:spChg>
        <pc:spChg chg="add mod">
          <ac:chgData name="승환 한" userId="21ee682d9d33f5f1" providerId="LiveId" clId="{DECF075B-212E-4F34-B3CB-89872A456DC2}" dt="2024-04-21T13:34:31.717" v="184" actId="571"/>
          <ac:spMkLst>
            <pc:docMk/>
            <pc:sldMk cId="1964507961" sldId="256"/>
            <ac:spMk id="79" creationId="{FBE333F1-9BA9-CD29-28E4-5F717F5489E9}"/>
          </ac:spMkLst>
        </pc:spChg>
        <pc:spChg chg="add mod">
          <ac:chgData name="승환 한" userId="21ee682d9d33f5f1" providerId="LiveId" clId="{DECF075B-212E-4F34-B3CB-89872A456DC2}" dt="2024-04-21T13:34:34.649" v="185" actId="571"/>
          <ac:spMkLst>
            <pc:docMk/>
            <pc:sldMk cId="1964507961" sldId="256"/>
            <ac:spMk id="80" creationId="{2BED8230-EF26-F2AF-A618-2D9E11994CCA}"/>
          </ac:spMkLst>
        </pc:spChg>
        <pc:spChg chg="add mod">
          <ac:chgData name="승환 한" userId="21ee682d9d33f5f1" providerId="LiveId" clId="{DECF075B-212E-4F34-B3CB-89872A456DC2}" dt="2024-04-21T13:34:43.395" v="189" actId="14100"/>
          <ac:spMkLst>
            <pc:docMk/>
            <pc:sldMk cId="1964507961" sldId="256"/>
            <ac:spMk id="81" creationId="{AA5C8DED-1C71-992D-2831-2C858754B2AE}"/>
          </ac:spMkLst>
        </pc:spChg>
        <pc:spChg chg="add del mod">
          <ac:chgData name="승환 한" userId="21ee682d9d33f5f1" providerId="LiveId" clId="{DECF075B-212E-4F34-B3CB-89872A456DC2}" dt="2024-04-21T13:35:23.380" v="193" actId="478"/>
          <ac:spMkLst>
            <pc:docMk/>
            <pc:sldMk cId="1964507961" sldId="256"/>
            <ac:spMk id="82" creationId="{DCB94994-839A-4B90-6507-590DE1142DFA}"/>
          </ac:spMkLst>
        </pc:spChg>
        <pc:spChg chg="add del mod">
          <ac:chgData name="승환 한" userId="21ee682d9d33f5f1" providerId="LiveId" clId="{DECF075B-212E-4F34-B3CB-89872A456DC2}" dt="2024-04-21T13:35:23.852" v="194" actId="478"/>
          <ac:spMkLst>
            <pc:docMk/>
            <pc:sldMk cId="1964507961" sldId="256"/>
            <ac:spMk id="83" creationId="{78B1341A-1535-42E2-5A1B-6AAF6A406888}"/>
          </ac:spMkLst>
        </pc:spChg>
        <pc:spChg chg="add mod">
          <ac:chgData name="승환 한" userId="21ee682d9d33f5f1" providerId="LiveId" clId="{DECF075B-212E-4F34-B3CB-89872A456DC2}" dt="2024-04-21T13:35:29.078" v="195" actId="571"/>
          <ac:spMkLst>
            <pc:docMk/>
            <pc:sldMk cId="1964507961" sldId="256"/>
            <ac:spMk id="85" creationId="{CDAA000F-84C0-E0F8-B5F9-136A131EC1A9}"/>
          </ac:spMkLst>
        </pc:spChg>
        <pc:spChg chg="add mod">
          <ac:chgData name="승환 한" userId="21ee682d9d33f5f1" providerId="LiveId" clId="{DECF075B-212E-4F34-B3CB-89872A456DC2}" dt="2024-04-21T13:35:32.478" v="196" actId="571"/>
          <ac:spMkLst>
            <pc:docMk/>
            <pc:sldMk cId="1964507961" sldId="256"/>
            <ac:spMk id="87" creationId="{744D1406-9250-B17B-9516-0F9B748477D0}"/>
          </ac:spMkLst>
        </pc:spChg>
        <pc:spChg chg="add del mod">
          <ac:chgData name="승환 한" userId="21ee682d9d33f5f1" providerId="LiveId" clId="{DECF075B-212E-4F34-B3CB-89872A456DC2}" dt="2024-04-21T13:36:11.981" v="208" actId="478"/>
          <ac:spMkLst>
            <pc:docMk/>
            <pc:sldMk cId="1964507961" sldId="256"/>
            <ac:spMk id="91" creationId="{EDEA365F-06CA-0B5D-2070-ECD4FDC89C92}"/>
          </ac:spMkLst>
        </pc:spChg>
        <pc:spChg chg="add mod">
          <ac:chgData name="승환 한" userId="21ee682d9d33f5f1" providerId="LiveId" clId="{DECF075B-212E-4F34-B3CB-89872A456DC2}" dt="2024-04-21T13:35:46.717" v="200" actId="571"/>
          <ac:spMkLst>
            <pc:docMk/>
            <pc:sldMk cId="1964507961" sldId="256"/>
            <ac:spMk id="92" creationId="{1666114F-6281-71C9-D234-EED1BF7F0947}"/>
          </ac:spMkLst>
        </pc:spChg>
        <pc:spChg chg="add mod">
          <ac:chgData name="승환 한" userId="21ee682d9d33f5f1" providerId="LiveId" clId="{DECF075B-212E-4F34-B3CB-89872A456DC2}" dt="2024-04-21T13:35:46.717" v="200" actId="571"/>
          <ac:spMkLst>
            <pc:docMk/>
            <pc:sldMk cId="1964507961" sldId="256"/>
            <ac:spMk id="93" creationId="{A56CD269-D9CD-F4AB-097B-3FC47A5150CE}"/>
          </ac:spMkLst>
        </pc:spChg>
        <pc:spChg chg="add mod">
          <ac:chgData name="승환 한" userId="21ee682d9d33f5f1" providerId="LiveId" clId="{DECF075B-212E-4F34-B3CB-89872A456DC2}" dt="2024-04-21T13:35:46.717" v="200" actId="571"/>
          <ac:spMkLst>
            <pc:docMk/>
            <pc:sldMk cId="1964507961" sldId="256"/>
            <ac:spMk id="94" creationId="{5B47D48E-C4C6-F2CE-B637-5BCC2752A0D3}"/>
          </ac:spMkLst>
        </pc:spChg>
        <pc:spChg chg="add mod">
          <ac:chgData name="승환 한" userId="21ee682d9d33f5f1" providerId="LiveId" clId="{DECF075B-212E-4F34-B3CB-89872A456DC2}" dt="2024-04-21T13:35:46.717" v="200" actId="571"/>
          <ac:spMkLst>
            <pc:docMk/>
            <pc:sldMk cId="1964507961" sldId="256"/>
            <ac:spMk id="95" creationId="{994973AD-6264-D2B2-61A4-13FBC640A5DC}"/>
          </ac:spMkLst>
        </pc:spChg>
        <pc:spChg chg="add mod">
          <ac:chgData name="승환 한" userId="21ee682d9d33f5f1" providerId="LiveId" clId="{DECF075B-212E-4F34-B3CB-89872A456DC2}" dt="2024-04-21T13:35:46.717" v="200" actId="571"/>
          <ac:spMkLst>
            <pc:docMk/>
            <pc:sldMk cId="1964507961" sldId="256"/>
            <ac:spMk id="96" creationId="{A6507232-1E3D-943E-C6FE-BBE58ABD066B}"/>
          </ac:spMkLst>
        </pc:spChg>
        <pc:spChg chg="add mod">
          <ac:chgData name="승환 한" userId="21ee682d9d33f5f1" providerId="LiveId" clId="{DECF075B-212E-4F34-B3CB-89872A456DC2}" dt="2024-04-21T13:35:46.717" v="200" actId="571"/>
          <ac:spMkLst>
            <pc:docMk/>
            <pc:sldMk cId="1964507961" sldId="256"/>
            <ac:spMk id="97" creationId="{46BA8F59-CFCF-4513-42A6-6DE67AAA7785}"/>
          </ac:spMkLst>
        </pc:spChg>
        <pc:spChg chg="add mod">
          <ac:chgData name="승환 한" userId="21ee682d9d33f5f1" providerId="LiveId" clId="{DECF075B-212E-4F34-B3CB-89872A456DC2}" dt="2024-04-21T13:35:46.717" v="200" actId="571"/>
          <ac:spMkLst>
            <pc:docMk/>
            <pc:sldMk cId="1964507961" sldId="256"/>
            <ac:spMk id="98" creationId="{F85E347E-E75C-A620-ABC8-F7830D372B95}"/>
          </ac:spMkLst>
        </pc:spChg>
        <pc:spChg chg="add mod">
          <ac:chgData name="승환 한" userId="21ee682d9d33f5f1" providerId="LiveId" clId="{DECF075B-212E-4F34-B3CB-89872A456DC2}" dt="2024-04-21T13:35:46.717" v="200" actId="571"/>
          <ac:spMkLst>
            <pc:docMk/>
            <pc:sldMk cId="1964507961" sldId="256"/>
            <ac:spMk id="99" creationId="{F8C3B1AF-C381-FDAE-8411-E0D4B8D6498F}"/>
          </ac:spMkLst>
        </pc:spChg>
        <pc:spChg chg="add mod">
          <ac:chgData name="승환 한" userId="21ee682d9d33f5f1" providerId="LiveId" clId="{DECF075B-212E-4F34-B3CB-89872A456DC2}" dt="2024-04-21T13:35:46.717" v="200" actId="571"/>
          <ac:spMkLst>
            <pc:docMk/>
            <pc:sldMk cId="1964507961" sldId="256"/>
            <ac:spMk id="100" creationId="{4A209637-B105-BAB0-75EE-C3FCAE722CDF}"/>
          </ac:spMkLst>
        </pc:spChg>
        <pc:spChg chg="add mod">
          <ac:chgData name="승환 한" userId="21ee682d9d33f5f1" providerId="LiveId" clId="{DECF075B-212E-4F34-B3CB-89872A456DC2}" dt="2024-04-21T13:35:46.717" v="200" actId="571"/>
          <ac:spMkLst>
            <pc:docMk/>
            <pc:sldMk cId="1964507961" sldId="256"/>
            <ac:spMk id="101" creationId="{896037DF-BEBA-C2AF-D1B5-F67118FF6ECC}"/>
          </ac:spMkLst>
        </pc:spChg>
        <pc:spChg chg="add del mod">
          <ac:chgData name="승환 한" userId="21ee682d9d33f5f1" providerId="LiveId" clId="{DECF075B-212E-4F34-B3CB-89872A456DC2}" dt="2024-04-21T13:35:50.041" v="203" actId="478"/>
          <ac:spMkLst>
            <pc:docMk/>
            <pc:sldMk cId="1964507961" sldId="256"/>
            <ac:spMk id="102" creationId="{03FC7522-0F93-2409-9934-19FC26F39B56}"/>
          </ac:spMkLst>
        </pc:spChg>
        <pc:spChg chg="add del mod">
          <ac:chgData name="승환 한" userId="21ee682d9d33f5f1" providerId="LiveId" clId="{DECF075B-212E-4F34-B3CB-89872A456DC2}" dt="2024-04-21T13:35:49.503" v="202" actId="478"/>
          <ac:spMkLst>
            <pc:docMk/>
            <pc:sldMk cId="1964507961" sldId="256"/>
            <ac:spMk id="103" creationId="{912D6408-CDDD-1392-C867-A2F041F0407B}"/>
          </ac:spMkLst>
        </pc:spChg>
        <pc:spChg chg="add mod">
          <ac:chgData name="승환 한" userId="21ee682d9d33f5f1" providerId="LiveId" clId="{DECF075B-212E-4F34-B3CB-89872A456DC2}" dt="2024-04-21T13:35:53.505" v="205" actId="571"/>
          <ac:spMkLst>
            <pc:docMk/>
            <pc:sldMk cId="1964507961" sldId="256"/>
            <ac:spMk id="105" creationId="{4DD2DC26-BC38-91E0-7A8E-89DF57412B5D}"/>
          </ac:spMkLst>
        </pc:spChg>
        <pc:spChg chg="add mod">
          <ac:chgData name="승환 한" userId="21ee682d9d33f5f1" providerId="LiveId" clId="{DECF075B-212E-4F34-B3CB-89872A456DC2}" dt="2024-04-21T13:35:56.499" v="206" actId="571"/>
          <ac:spMkLst>
            <pc:docMk/>
            <pc:sldMk cId="1964507961" sldId="256"/>
            <ac:spMk id="106" creationId="{3519E687-3660-7F9F-3528-3C39F6065FE1}"/>
          </ac:spMkLst>
        </pc:spChg>
        <pc:spChg chg="add mod">
          <ac:chgData name="승환 한" userId="21ee682d9d33f5f1" providerId="LiveId" clId="{DECF075B-212E-4F34-B3CB-89872A456DC2}" dt="2024-04-21T13:35:57.834" v="207" actId="571"/>
          <ac:spMkLst>
            <pc:docMk/>
            <pc:sldMk cId="1964507961" sldId="256"/>
            <ac:spMk id="107" creationId="{9E88E9CD-BD94-2C70-E3BB-3CBC63C9D4D6}"/>
          </ac:spMkLst>
        </pc:spChg>
        <pc:cxnChg chg="add">
          <ac:chgData name="승환 한" userId="21ee682d9d33f5f1" providerId="LiveId" clId="{DECF075B-212E-4F34-B3CB-89872A456DC2}" dt="2024-04-21T13:28:24.805" v="115" actId="11529"/>
          <ac:cxnSpMkLst>
            <pc:docMk/>
            <pc:sldMk cId="1964507961" sldId="256"/>
            <ac:cxnSpMk id="16" creationId="{53C9F368-8321-153E-A366-2086824920A8}"/>
          </ac:cxnSpMkLst>
        </pc:cxnChg>
        <pc:cxnChg chg="add mod">
          <ac:chgData name="승환 한" userId="21ee682d9d33f5f1" providerId="LiveId" clId="{DECF075B-212E-4F34-B3CB-89872A456DC2}" dt="2024-04-21T13:32:31.344" v="141" actId="1076"/>
          <ac:cxnSpMkLst>
            <pc:docMk/>
            <pc:sldMk cId="1964507961" sldId="256"/>
            <ac:cxnSpMk id="26" creationId="{76408708-B6B2-1B6E-DD39-558E473D69CC}"/>
          </ac:cxnSpMkLst>
        </pc:cxnChg>
        <pc:cxnChg chg="add mod">
          <ac:chgData name="승환 한" userId="21ee682d9d33f5f1" providerId="LiveId" clId="{DECF075B-212E-4F34-B3CB-89872A456DC2}" dt="2024-04-21T13:32:42.177" v="143" actId="1076"/>
          <ac:cxnSpMkLst>
            <pc:docMk/>
            <pc:sldMk cId="1964507961" sldId="256"/>
            <ac:cxnSpMk id="39" creationId="{242E6CA6-3A30-FB4A-E1B1-07010B0C176A}"/>
          </ac:cxnSpMkLst>
        </pc:cxnChg>
        <pc:cxnChg chg="add mod">
          <ac:chgData name="승환 한" userId="21ee682d9d33f5f1" providerId="LiveId" clId="{DECF075B-212E-4F34-B3CB-89872A456DC2}" dt="2024-04-21T13:33:16.514" v="153" actId="1076"/>
          <ac:cxnSpMkLst>
            <pc:docMk/>
            <pc:sldMk cId="1964507961" sldId="256"/>
            <ac:cxnSpMk id="56" creationId="{242A729A-B3AD-9176-4864-BE6DC779A9C2}"/>
          </ac:cxnSpMkLst>
        </pc:cxnChg>
        <pc:cxnChg chg="add mod">
          <ac:chgData name="승환 한" userId="21ee682d9d33f5f1" providerId="LiveId" clId="{DECF075B-212E-4F34-B3CB-89872A456DC2}" dt="2024-04-21T13:35:39.786" v="199" actId="14100"/>
          <ac:cxnSpMkLst>
            <pc:docMk/>
            <pc:sldMk cId="1964507961" sldId="256"/>
            <ac:cxnSpMk id="88" creationId="{C899A693-AD1F-1075-4A23-975685A49F3B}"/>
          </ac:cxnSpMkLst>
        </pc:cxnChg>
        <pc:cxnChg chg="add del mod">
          <ac:chgData name="승환 한" userId="21ee682d9d33f5f1" providerId="LiveId" clId="{DECF075B-212E-4F34-B3CB-89872A456DC2}" dt="2024-04-21T13:35:48.645" v="201" actId="478"/>
          <ac:cxnSpMkLst>
            <pc:docMk/>
            <pc:sldMk cId="1964507961" sldId="256"/>
            <ac:cxnSpMk id="104" creationId="{6F5E7A56-2779-BE9E-BB7E-AD99A481705A}"/>
          </ac:cxnSpMkLst>
        </pc:cxnChg>
      </pc:sldChg>
      <pc:sldChg chg="addSp delSp modSp add mod">
        <pc:chgData name="승환 한" userId="21ee682d9d33f5f1" providerId="LiveId" clId="{DECF075B-212E-4F34-B3CB-89872A456DC2}" dt="2024-04-21T13:54:25.404" v="393" actId="20577"/>
        <pc:sldMkLst>
          <pc:docMk/>
          <pc:sldMk cId="2717892266" sldId="257"/>
        </pc:sldMkLst>
        <pc:spChg chg="mod">
          <ac:chgData name="승환 한" userId="21ee682d9d33f5f1" providerId="LiveId" clId="{DECF075B-212E-4F34-B3CB-89872A456DC2}" dt="2024-04-21T13:37:43.128" v="219" actId="20577"/>
          <ac:spMkLst>
            <pc:docMk/>
            <pc:sldMk cId="2717892266" sldId="257"/>
            <ac:spMk id="4" creationId="{4FE35D68-7636-ED6A-53D9-222B6D005621}"/>
          </ac:spMkLst>
        </pc:spChg>
        <pc:spChg chg="del mod">
          <ac:chgData name="승환 한" userId="21ee682d9d33f5f1" providerId="LiveId" clId="{DECF075B-212E-4F34-B3CB-89872A456DC2}" dt="2024-04-21T13:37:52.706" v="223" actId="478"/>
          <ac:spMkLst>
            <pc:docMk/>
            <pc:sldMk cId="2717892266" sldId="257"/>
            <ac:spMk id="13" creationId="{69CEFEDA-A7B3-4BDF-C2A7-71227A16DE76}"/>
          </ac:spMkLst>
        </pc:spChg>
        <pc:spChg chg="del mod">
          <ac:chgData name="승환 한" userId="21ee682d9d33f5f1" providerId="LiveId" clId="{DECF075B-212E-4F34-B3CB-89872A456DC2}" dt="2024-04-21T13:37:52.706" v="223" actId="478"/>
          <ac:spMkLst>
            <pc:docMk/>
            <pc:sldMk cId="2717892266" sldId="257"/>
            <ac:spMk id="14" creationId="{069E691A-9E91-5174-C85A-B23C1F838636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17" creationId="{21B18B47-9C83-08B1-FAF3-F3954D792886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18" creationId="{645AD400-91BF-863D-C3C7-9E3EFE243AF5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19" creationId="{0B6680C9-8784-4C51-24D6-5215EAF74070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20" creationId="{E712DFB2-EA2A-C095-91DA-E149951B70CD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21" creationId="{28E25169-5052-359D-664D-5635978B5100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22" creationId="{3479399A-F75F-DC32-FBAA-4C81069982CB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23" creationId="{1EF844B0-0F2E-E915-0538-7F1CB69AB30C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24" creationId="{CED4D42D-950B-8F4C-EFA7-EBB0292FBF15}"/>
          </ac:spMkLst>
        </pc:spChg>
        <pc:spChg chg="del">
          <ac:chgData name="승환 한" userId="21ee682d9d33f5f1" providerId="LiveId" clId="{DECF075B-212E-4F34-B3CB-89872A456DC2}" dt="2024-04-21T13:37:53.607" v="224" actId="478"/>
          <ac:spMkLst>
            <pc:docMk/>
            <pc:sldMk cId="2717892266" sldId="257"/>
            <ac:spMk id="25" creationId="{91CA440E-7DFA-1FB0-36BF-88603CE2DC49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28" creationId="{DE7C6255-641E-69B1-131A-C6D300264160}"/>
          </ac:spMkLst>
        </pc:spChg>
        <pc:spChg chg="add del mod">
          <ac:chgData name="승환 한" userId="21ee682d9d33f5f1" providerId="LiveId" clId="{DECF075B-212E-4F34-B3CB-89872A456DC2}" dt="2024-04-21T13:46:09.554" v="289" actId="20577"/>
          <ac:spMkLst>
            <pc:docMk/>
            <pc:sldMk cId="2717892266" sldId="257"/>
            <ac:spMk id="29" creationId="{858EEB98-5ADD-6DB1-2588-45EF3E7A13C6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30" creationId="{DC98B63A-E46C-1E03-DE8A-BBEACFA6E5C0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31" creationId="{4BCE897D-C6AD-D9CB-08A2-2309A63FE1BA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32" creationId="{B1B13C2B-BFFA-8792-535B-1B973B11C88B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33" creationId="{809638DA-39B4-30A9-A458-8151931F308A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34" creationId="{278AC7A8-C316-CC91-9DDB-C2B77A9BE4CA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35" creationId="{39A035C9-1C49-0250-506B-7D4ED8104E05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36" creationId="{EB5BA70B-CC3A-6FD5-C527-923813AFEDFB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37" creationId="{57F8970C-0608-52F4-5AEE-D94AB03A46E0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38" creationId="{C74122B6-F0C8-8DCE-F40E-C104DC9E6869}"/>
          </ac:spMkLst>
        </pc:spChg>
        <pc:spChg chg="add del mod">
          <ac:chgData name="승환 한" userId="21ee682d9d33f5f1" providerId="LiveId" clId="{DECF075B-212E-4F34-B3CB-89872A456DC2}" dt="2024-04-21T13:46:25.392" v="296" actId="20577"/>
          <ac:spMkLst>
            <pc:docMk/>
            <pc:sldMk cId="2717892266" sldId="257"/>
            <ac:spMk id="40" creationId="{B515CF8B-E7E8-B35A-A9D1-BDAC07C5B7A6}"/>
          </ac:spMkLst>
        </pc:spChg>
        <pc:spChg chg="add del mod">
          <ac:chgData name="승환 한" userId="21ee682d9d33f5f1" providerId="LiveId" clId="{DECF075B-212E-4F34-B3CB-89872A456DC2}" dt="2024-04-21T13:46:30.592" v="298" actId="20577"/>
          <ac:spMkLst>
            <pc:docMk/>
            <pc:sldMk cId="2717892266" sldId="257"/>
            <ac:spMk id="41" creationId="{6F438536-52E4-BE78-F85B-90782B23F78E}"/>
          </ac:spMkLst>
        </pc:spChg>
        <pc:spChg chg="add del mod">
          <ac:chgData name="승환 한" userId="21ee682d9d33f5f1" providerId="LiveId" clId="{DECF075B-212E-4F34-B3CB-89872A456DC2}" dt="2024-04-21T13:46:39.479" v="303" actId="20577"/>
          <ac:spMkLst>
            <pc:docMk/>
            <pc:sldMk cId="2717892266" sldId="257"/>
            <ac:spMk id="42" creationId="{B06F0FBF-9C77-87EB-1895-D6D612263E2C}"/>
          </ac:spMkLst>
        </pc:spChg>
        <pc:spChg chg="add del mod">
          <ac:chgData name="승환 한" userId="21ee682d9d33f5f1" providerId="LiveId" clId="{DECF075B-212E-4F34-B3CB-89872A456DC2}" dt="2024-04-21T13:46:43.799" v="305" actId="20577"/>
          <ac:spMkLst>
            <pc:docMk/>
            <pc:sldMk cId="2717892266" sldId="257"/>
            <ac:spMk id="43" creationId="{4C74CADE-80AD-8489-1978-5B593E8A322D}"/>
          </ac:spMkLst>
        </pc:spChg>
        <pc:spChg chg="add del mod">
          <ac:chgData name="승환 한" userId="21ee682d9d33f5f1" providerId="LiveId" clId="{DECF075B-212E-4F34-B3CB-89872A456DC2}" dt="2024-04-21T13:46:44.945" v="306" actId="20577"/>
          <ac:spMkLst>
            <pc:docMk/>
            <pc:sldMk cId="2717892266" sldId="257"/>
            <ac:spMk id="44" creationId="{D698303B-9455-09EB-475F-5C4A7757E916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47" creationId="{8DAB556B-DAD8-FEE8-5CF9-4951C1399C8B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48" creationId="{75BDD3DA-F524-79B3-7D9A-A35034D6CBF2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49" creationId="{DB954F7D-6B68-DFFA-2C08-F7CD0F57C82A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50" creationId="{1824755A-69E7-4DF9-3C20-AAF5FAF3CC53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51" creationId="{0C163681-09A2-937E-8F3F-73D8954649BE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52" creationId="{D5660506-AF31-3531-C37F-39E41AF1B62C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53" creationId="{8C881F2B-B50C-BAAC-088C-5CB964E66253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54" creationId="{2921574C-5C77-FB2D-A0BA-F6DFE785C172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55" creationId="{06F57C4F-0BFB-D2FC-C309-B200711BF8A4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60" creationId="{DEA244B7-10B6-819A-757B-FA52F49E7E24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61" creationId="{EFE57465-A3E2-927B-3438-462565DE4A11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62" creationId="{F07DC162-A7F7-00BC-202E-39A0CD5E51DA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63" creationId="{B43D41FA-4F9F-6018-B837-D57A3C6C2F6B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64" creationId="{1DC904D2-AD6B-69CF-F429-C7932A7BEC8D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65" creationId="{CFC18AAE-B316-9563-A346-FC4241C4323C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66" creationId="{14F6B746-B884-4F05-4B02-244D25942294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68" creationId="{056A5DCD-4499-4958-FDAA-91A811E8DF85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69" creationId="{E97B7B38-A3DD-5F68-089B-27AFDB18CC46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70" creationId="{B2617459-C24F-76C6-D30F-C950E75574B5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71" creationId="{6534D003-D0FE-F473-A0CF-8BB8A090E768}"/>
          </ac:spMkLst>
        </pc:spChg>
        <pc:spChg chg="add del mod">
          <ac:chgData name="승환 한" userId="21ee682d9d33f5f1" providerId="LiveId" clId="{DECF075B-212E-4F34-B3CB-89872A456DC2}" dt="2024-04-21T13:47:50.330" v="315" actId="20577"/>
          <ac:spMkLst>
            <pc:docMk/>
            <pc:sldMk cId="2717892266" sldId="257"/>
            <ac:spMk id="72" creationId="{08D008DA-DC45-0050-5CBA-08CA06BD9A94}"/>
          </ac:spMkLst>
        </pc:spChg>
        <pc:spChg chg="add del mod">
          <ac:chgData name="승환 한" userId="21ee682d9d33f5f1" providerId="LiveId" clId="{DECF075B-212E-4F34-B3CB-89872A456DC2}" dt="2024-04-21T13:47:59.938" v="320" actId="20577"/>
          <ac:spMkLst>
            <pc:docMk/>
            <pc:sldMk cId="2717892266" sldId="257"/>
            <ac:spMk id="73" creationId="{75818F61-526B-37C8-6462-D97FDA00C8F3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74" creationId="{38F8950C-50AD-1C52-8D99-8F87936EABFC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75" creationId="{B279917F-348F-3CF9-78F1-8B4E31D50BF0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76" creationId="{8EFA6E12-6A19-2ABB-C75B-2B8509B7C80B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77" creationId="{E5ACE415-1FED-EBA2-3313-3DE536069279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78" creationId="{FE616722-818A-EEE0-CE49-29A7A51C6A06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79" creationId="{FBE333F1-9BA9-CD29-28E4-5F717F5489E9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80" creationId="{2BED8230-EF26-F2AF-A618-2D9E11994CCA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81" creationId="{AA5C8DED-1C71-992D-2831-2C858754B2AE}"/>
          </ac:spMkLst>
        </pc:spChg>
        <pc:spChg chg="add del mod">
          <ac:chgData name="승환 한" userId="21ee682d9d33f5f1" providerId="LiveId" clId="{DECF075B-212E-4F34-B3CB-89872A456DC2}" dt="2024-04-21T13:48:06.127" v="324" actId="20577"/>
          <ac:spMkLst>
            <pc:docMk/>
            <pc:sldMk cId="2717892266" sldId="257"/>
            <ac:spMk id="82" creationId="{882B4CF7-E3C6-C502-25A5-92B7F366C976}"/>
          </ac:spMkLst>
        </pc:spChg>
        <pc:spChg chg="add del mod">
          <ac:chgData name="승환 한" userId="21ee682d9d33f5f1" providerId="LiveId" clId="{DECF075B-212E-4F34-B3CB-89872A456DC2}" dt="2024-04-21T13:48:05.113" v="323" actId="20577"/>
          <ac:spMkLst>
            <pc:docMk/>
            <pc:sldMk cId="2717892266" sldId="257"/>
            <ac:spMk id="83" creationId="{3853CF50-CD50-9791-5DC3-DC197A55AF17}"/>
          </ac:spMkLst>
        </pc:spChg>
        <pc:spChg chg="add del mod">
          <ac:chgData name="승환 한" userId="21ee682d9d33f5f1" providerId="LiveId" clId="{DECF075B-212E-4F34-B3CB-89872A456DC2}" dt="2024-04-21T13:48:02.771" v="322" actId="20577"/>
          <ac:spMkLst>
            <pc:docMk/>
            <pc:sldMk cId="2717892266" sldId="257"/>
            <ac:spMk id="84" creationId="{8B5D7A56-D549-51C8-1A56-5F601D78369D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85" creationId="{CDAA000F-84C0-E0F8-B5F9-136A131EC1A9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87" creationId="{744D1406-9250-B17B-9516-0F9B748477D0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92" creationId="{1666114F-6281-71C9-D234-EED1BF7F0947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93" creationId="{A56CD269-D9CD-F4AB-097B-3FC47A5150CE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94" creationId="{5B47D48E-C4C6-F2CE-B637-5BCC2752A0D3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95" creationId="{994973AD-6264-D2B2-61A4-13FBC640A5DC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96" creationId="{A6507232-1E3D-943E-C6FE-BBE58ABD066B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97" creationId="{46BA8F59-CFCF-4513-42A6-6DE67AAA7785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98" creationId="{F85E347E-E75C-A620-ABC8-F7830D372B95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99" creationId="{F8C3B1AF-C381-FDAE-8411-E0D4B8D6498F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100" creationId="{4A209637-B105-BAB0-75EE-C3FCAE722CDF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101" creationId="{896037DF-BEBA-C2AF-D1B5-F67118FF6ECC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02" creationId="{34B01362-B7FE-771B-4CA5-7CCD69289FB8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03" creationId="{4E4E5822-E213-69EC-3BB2-D667B45CA27B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04" creationId="{698F1132-8D14-72E2-3D41-C73E2E1CEF16}"/>
          </ac:spMkLst>
        </pc:spChg>
        <pc:spChg chg="add del mod">
          <ac:chgData name="승환 한" userId="21ee682d9d33f5f1" providerId="LiveId" clId="{DECF075B-212E-4F34-B3CB-89872A456DC2}" dt="2024-04-21T13:48:34.183" v="329" actId="20577"/>
          <ac:spMkLst>
            <pc:docMk/>
            <pc:sldMk cId="2717892266" sldId="257"/>
            <ac:spMk id="105" creationId="{FCE10DA0-40E6-F5AF-285F-25E12776C901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106" creationId="{3519E687-3660-7F9F-3528-3C39F6065FE1}"/>
          </ac:spMkLst>
        </pc:spChg>
        <pc:spChg chg="del">
          <ac:chgData name="승환 한" userId="21ee682d9d33f5f1" providerId="LiveId" clId="{DECF075B-212E-4F34-B3CB-89872A456DC2}" dt="2024-04-21T13:37:54.958" v="226" actId="478"/>
          <ac:spMkLst>
            <pc:docMk/>
            <pc:sldMk cId="2717892266" sldId="257"/>
            <ac:spMk id="107" creationId="{9E88E9CD-BD94-2C70-E3BB-3CBC63C9D4D6}"/>
          </ac:spMkLst>
        </pc:spChg>
        <pc:spChg chg="add del mod">
          <ac:chgData name="승환 한" userId="21ee682d9d33f5f1" providerId="LiveId" clId="{DECF075B-212E-4F34-B3CB-89872A456DC2}" dt="2024-04-21T13:48:34.948" v="330" actId="20577"/>
          <ac:spMkLst>
            <pc:docMk/>
            <pc:sldMk cId="2717892266" sldId="257"/>
            <ac:spMk id="108" creationId="{E195AE98-E7D9-4E05-1327-E8269E69B44C}"/>
          </ac:spMkLst>
        </pc:spChg>
        <pc:spChg chg="add del mod">
          <ac:chgData name="승환 한" userId="21ee682d9d33f5f1" providerId="LiveId" clId="{DECF075B-212E-4F34-B3CB-89872A456DC2}" dt="2024-04-21T13:48:38.479" v="332" actId="20577"/>
          <ac:spMkLst>
            <pc:docMk/>
            <pc:sldMk cId="2717892266" sldId="257"/>
            <ac:spMk id="109" creationId="{27986290-9E29-0AA9-189A-97C9048286A3}"/>
          </ac:spMkLst>
        </pc:spChg>
        <pc:spChg chg="add del mod">
          <ac:chgData name="승환 한" userId="21ee682d9d33f5f1" providerId="LiveId" clId="{DECF075B-212E-4F34-B3CB-89872A456DC2}" dt="2024-04-21T13:48:52.562" v="334" actId="20577"/>
          <ac:spMkLst>
            <pc:docMk/>
            <pc:sldMk cId="2717892266" sldId="257"/>
            <ac:spMk id="110" creationId="{EE268AFB-C365-B726-B1A7-2A1C66F283D7}"/>
          </ac:spMkLst>
        </pc:spChg>
        <pc:spChg chg="add del mod">
          <ac:chgData name="승환 한" userId="21ee682d9d33f5f1" providerId="LiveId" clId="{DECF075B-212E-4F34-B3CB-89872A456DC2}" dt="2024-04-21T13:54:19.687" v="389" actId="14100"/>
          <ac:spMkLst>
            <pc:docMk/>
            <pc:sldMk cId="2717892266" sldId="257"/>
            <ac:spMk id="116" creationId="{2D44B8A3-5587-53D7-7B59-469301E5174E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17" creationId="{35D83BF9-4435-8B56-DEF2-3F284E368884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18" creationId="{F18ED8D9-ED17-0C7D-7271-877BE562F696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19" creationId="{EA2116F5-AC59-19DB-9B44-668FEC7F68D6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20" creationId="{8E166E92-27C2-9E50-5F25-A06E20F50F9F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21" creationId="{2CAF2538-F94E-BBC7-5D53-78070FAEA80F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22" creationId="{CB8E2913-0DFF-C3E1-AE6C-FD585A2C34C2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26" creationId="{399CB2C5-3A3F-D358-544F-629105DF4DA5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27" creationId="{255A94F7-124F-36A0-D440-90595206B19F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28" creationId="{B319060D-05F5-2AC5-DF87-A396660EFF61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29" creationId="{0BC79C7E-F596-B894-978B-20104C722206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30" creationId="{46A3A61F-4315-DC3C-6072-965D248AA51C}"/>
          </ac:spMkLst>
        </pc:spChg>
        <pc:spChg chg="add del mod">
          <ac:chgData name="승환 한" userId="21ee682d9d33f5f1" providerId="LiveId" clId="{DECF075B-212E-4F34-B3CB-89872A456DC2}" dt="2024-04-21T13:46:05.681" v="288" actId="478"/>
          <ac:spMkLst>
            <pc:docMk/>
            <pc:sldMk cId="2717892266" sldId="257"/>
            <ac:spMk id="131" creationId="{71975696-FD2C-C2DE-E31D-F8E193495B27}"/>
          </ac:spMkLst>
        </pc:spChg>
        <pc:spChg chg="add mod">
          <ac:chgData name="승환 한" userId="21ee682d9d33f5f1" providerId="LiveId" clId="{DECF075B-212E-4F34-B3CB-89872A456DC2}" dt="2024-04-21T13:49:02.598" v="336" actId="1076"/>
          <ac:spMkLst>
            <pc:docMk/>
            <pc:sldMk cId="2717892266" sldId="257"/>
            <ac:spMk id="141" creationId="{3DF7AD3C-4094-43B1-9E56-1C44935DAD35}"/>
          </ac:spMkLst>
        </pc:spChg>
        <pc:spChg chg="add mod">
          <ac:chgData name="승환 한" userId="21ee682d9d33f5f1" providerId="LiveId" clId="{DECF075B-212E-4F34-B3CB-89872A456DC2}" dt="2024-04-21T13:49:03.978" v="337" actId="571"/>
          <ac:spMkLst>
            <pc:docMk/>
            <pc:sldMk cId="2717892266" sldId="257"/>
            <ac:spMk id="142" creationId="{4B10E875-93C6-6061-76F1-F7A673ABF77F}"/>
          </ac:spMkLst>
        </pc:spChg>
        <pc:spChg chg="add mod">
          <ac:chgData name="승환 한" userId="21ee682d9d33f5f1" providerId="LiveId" clId="{DECF075B-212E-4F34-B3CB-89872A456DC2}" dt="2024-04-21T13:49:06.557" v="340" actId="14100"/>
          <ac:spMkLst>
            <pc:docMk/>
            <pc:sldMk cId="2717892266" sldId="257"/>
            <ac:spMk id="143" creationId="{B3494A3A-ECFF-FC12-55E8-056C350DE05C}"/>
          </ac:spMkLst>
        </pc:spChg>
        <pc:spChg chg="add mod">
          <ac:chgData name="승환 한" userId="21ee682d9d33f5f1" providerId="LiveId" clId="{DECF075B-212E-4F34-B3CB-89872A456DC2}" dt="2024-04-21T13:49:08.482" v="341" actId="571"/>
          <ac:spMkLst>
            <pc:docMk/>
            <pc:sldMk cId="2717892266" sldId="257"/>
            <ac:spMk id="144" creationId="{BEA586A2-B704-CB5F-17AD-052B415A827B}"/>
          </ac:spMkLst>
        </pc:spChg>
        <pc:spChg chg="add mod">
          <ac:chgData name="승환 한" userId="21ee682d9d33f5f1" providerId="LiveId" clId="{DECF075B-212E-4F34-B3CB-89872A456DC2}" dt="2024-04-21T13:49:09.915" v="342" actId="571"/>
          <ac:spMkLst>
            <pc:docMk/>
            <pc:sldMk cId="2717892266" sldId="257"/>
            <ac:spMk id="145" creationId="{8B645970-04E1-70AA-98E8-D7FA411E22A2}"/>
          </ac:spMkLst>
        </pc:spChg>
        <pc:spChg chg="add mod">
          <ac:chgData name="승환 한" userId="21ee682d9d33f5f1" providerId="LiveId" clId="{DECF075B-212E-4F34-B3CB-89872A456DC2}" dt="2024-04-21T13:49:16.044" v="344" actId="1076"/>
          <ac:spMkLst>
            <pc:docMk/>
            <pc:sldMk cId="2717892266" sldId="257"/>
            <ac:spMk id="146" creationId="{6C1208E8-535E-86FD-5813-0164B6A4C034}"/>
          </ac:spMkLst>
        </pc:spChg>
        <pc:spChg chg="add mod">
          <ac:chgData name="승환 한" userId="21ee682d9d33f5f1" providerId="LiveId" clId="{DECF075B-212E-4F34-B3CB-89872A456DC2}" dt="2024-04-21T13:49:19.545" v="345" actId="571"/>
          <ac:spMkLst>
            <pc:docMk/>
            <pc:sldMk cId="2717892266" sldId="257"/>
            <ac:spMk id="147" creationId="{2D48B627-A739-95A4-C6A8-67B42A426DB9}"/>
          </ac:spMkLst>
        </pc:spChg>
        <pc:spChg chg="add mod">
          <ac:chgData name="승환 한" userId="21ee682d9d33f5f1" providerId="LiveId" clId="{DECF075B-212E-4F34-B3CB-89872A456DC2}" dt="2024-04-21T13:49:21.487" v="346" actId="571"/>
          <ac:spMkLst>
            <pc:docMk/>
            <pc:sldMk cId="2717892266" sldId="257"/>
            <ac:spMk id="148" creationId="{9F490564-DF9C-DAAD-6B5C-7FEC450E25F8}"/>
          </ac:spMkLst>
        </pc:spChg>
        <pc:spChg chg="add mod">
          <ac:chgData name="승환 한" userId="21ee682d9d33f5f1" providerId="LiveId" clId="{DECF075B-212E-4F34-B3CB-89872A456DC2}" dt="2024-04-21T13:49:24.794" v="347" actId="571"/>
          <ac:spMkLst>
            <pc:docMk/>
            <pc:sldMk cId="2717892266" sldId="257"/>
            <ac:spMk id="149" creationId="{4720CE5E-FFA3-5E47-2CDA-8832CE6B1F0B}"/>
          </ac:spMkLst>
        </pc:spChg>
        <pc:spChg chg="add mod">
          <ac:chgData name="승환 한" userId="21ee682d9d33f5f1" providerId="LiveId" clId="{DECF075B-212E-4F34-B3CB-89872A456DC2}" dt="2024-04-21T13:49:26.513" v="348" actId="571"/>
          <ac:spMkLst>
            <pc:docMk/>
            <pc:sldMk cId="2717892266" sldId="257"/>
            <ac:spMk id="150" creationId="{01C5C44D-5522-87FF-9838-F5DF1E34451F}"/>
          </ac:spMkLst>
        </pc:spChg>
        <pc:spChg chg="add mod">
          <ac:chgData name="승환 한" userId="21ee682d9d33f5f1" providerId="LiveId" clId="{DECF075B-212E-4F34-B3CB-89872A456DC2}" dt="2024-04-21T13:49:27.801" v="349" actId="571"/>
          <ac:spMkLst>
            <pc:docMk/>
            <pc:sldMk cId="2717892266" sldId="257"/>
            <ac:spMk id="151" creationId="{3B64456E-703C-302C-25F7-29AD92BE7FF2}"/>
          </ac:spMkLst>
        </pc:spChg>
        <pc:spChg chg="add mod">
          <ac:chgData name="승환 한" userId="21ee682d9d33f5f1" providerId="LiveId" clId="{DECF075B-212E-4F34-B3CB-89872A456DC2}" dt="2024-04-21T13:49:31.248" v="350" actId="571"/>
          <ac:spMkLst>
            <pc:docMk/>
            <pc:sldMk cId="2717892266" sldId="257"/>
            <ac:spMk id="152" creationId="{D2C06CCF-A510-049A-F906-CFD0BCBB4D39}"/>
          </ac:spMkLst>
        </pc:spChg>
        <pc:spChg chg="add mod">
          <ac:chgData name="승환 한" userId="21ee682d9d33f5f1" providerId="LiveId" clId="{DECF075B-212E-4F34-B3CB-89872A456DC2}" dt="2024-04-21T13:49:33.533" v="351" actId="571"/>
          <ac:spMkLst>
            <pc:docMk/>
            <pc:sldMk cId="2717892266" sldId="257"/>
            <ac:spMk id="153" creationId="{8D0EBD33-D72E-1B37-F0E6-8C7FC05C9792}"/>
          </ac:spMkLst>
        </pc:spChg>
        <pc:spChg chg="add mod">
          <ac:chgData name="승환 한" userId="21ee682d9d33f5f1" providerId="LiveId" clId="{DECF075B-212E-4F34-B3CB-89872A456DC2}" dt="2024-04-21T13:49:35.488" v="352" actId="571"/>
          <ac:spMkLst>
            <pc:docMk/>
            <pc:sldMk cId="2717892266" sldId="257"/>
            <ac:spMk id="154" creationId="{7DD7473E-9E17-04BA-7107-184479D71DA3}"/>
          </ac:spMkLst>
        </pc:spChg>
        <pc:spChg chg="add mod">
          <ac:chgData name="승환 한" userId="21ee682d9d33f5f1" providerId="LiveId" clId="{DECF075B-212E-4F34-B3CB-89872A456DC2}" dt="2024-04-21T13:49:37.225" v="353" actId="571"/>
          <ac:spMkLst>
            <pc:docMk/>
            <pc:sldMk cId="2717892266" sldId="257"/>
            <ac:spMk id="155" creationId="{EA4FD470-11A6-301E-9C16-32F52E7EA61C}"/>
          </ac:spMkLst>
        </pc:spChg>
        <pc:spChg chg="add mod">
          <ac:chgData name="승환 한" userId="21ee682d9d33f5f1" providerId="LiveId" clId="{DECF075B-212E-4F34-B3CB-89872A456DC2}" dt="2024-04-21T13:50:06.256" v="354" actId="571"/>
          <ac:spMkLst>
            <pc:docMk/>
            <pc:sldMk cId="2717892266" sldId="257"/>
            <ac:spMk id="156" creationId="{52FB1EBC-84B1-B4DB-1774-A1E5CB977A74}"/>
          </ac:spMkLst>
        </pc:spChg>
        <pc:spChg chg="add mod">
          <ac:chgData name="승환 한" userId="21ee682d9d33f5f1" providerId="LiveId" clId="{DECF075B-212E-4F34-B3CB-89872A456DC2}" dt="2024-04-21T13:50:06.256" v="354" actId="571"/>
          <ac:spMkLst>
            <pc:docMk/>
            <pc:sldMk cId="2717892266" sldId="257"/>
            <ac:spMk id="157" creationId="{109B1C84-70C5-F3A3-EC37-2445FE5D10B5}"/>
          </ac:spMkLst>
        </pc:spChg>
        <pc:spChg chg="add mod">
          <ac:chgData name="승환 한" userId="21ee682d9d33f5f1" providerId="LiveId" clId="{DECF075B-212E-4F34-B3CB-89872A456DC2}" dt="2024-04-21T13:50:06.256" v="354" actId="571"/>
          <ac:spMkLst>
            <pc:docMk/>
            <pc:sldMk cId="2717892266" sldId="257"/>
            <ac:spMk id="158" creationId="{0F3BD04F-1AC9-FB53-39AD-4178811F8606}"/>
          </ac:spMkLst>
        </pc:spChg>
        <pc:spChg chg="add mod">
          <ac:chgData name="승환 한" userId="21ee682d9d33f5f1" providerId="LiveId" clId="{DECF075B-212E-4F34-B3CB-89872A456DC2}" dt="2024-04-21T13:50:06.256" v="354" actId="571"/>
          <ac:spMkLst>
            <pc:docMk/>
            <pc:sldMk cId="2717892266" sldId="257"/>
            <ac:spMk id="159" creationId="{4422A835-96BA-9D76-B2B0-5F4CE06BB52E}"/>
          </ac:spMkLst>
        </pc:spChg>
        <pc:spChg chg="add mod">
          <ac:chgData name="승환 한" userId="21ee682d9d33f5f1" providerId="LiveId" clId="{DECF075B-212E-4F34-B3CB-89872A456DC2}" dt="2024-04-21T13:50:06.256" v="354" actId="571"/>
          <ac:spMkLst>
            <pc:docMk/>
            <pc:sldMk cId="2717892266" sldId="257"/>
            <ac:spMk id="160" creationId="{8DA79CDB-871B-029D-2ABA-9BA239EC93D5}"/>
          </ac:spMkLst>
        </pc:spChg>
        <pc:spChg chg="add mod">
          <ac:chgData name="승환 한" userId="21ee682d9d33f5f1" providerId="LiveId" clId="{DECF075B-212E-4F34-B3CB-89872A456DC2}" dt="2024-04-21T13:50:06.256" v="354" actId="571"/>
          <ac:spMkLst>
            <pc:docMk/>
            <pc:sldMk cId="2717892266" sldId="257"/>
            <ac:spMk id="161" creationId="{CC67404C-35E2-CC25-C368-D5433BF9254C}"/>
          </ac:spMkLst>
        </pc:spChg>
        <pc:spChg chg="add mod">
          <ac:chgData name="승환 한" userId="21ee682d9d33f5f1" providerId="LiveId" clId="{DECF075B-212E-4F34-B3CB-89872A456DC2}" dt="2024-04-21T13:50:06.256" v="354" actId="571"/>
          <ac:spMkLst>
            <pc:docMk/>
            <pc:sldMk cId="2717892266" sldId="257"/>
            <ac:spMk id="162" creationId="{BA3675BE-BB59-2DC9-206E-ABC2F83AED5B}"/>
          </ac:spMkLst>
        </pc:spChg>
        <pc:spChg chg="add mod">
          <ac:chgData name="승환 한" userId="21ee682d9d33f5f1" providerId="LiveId" clId="{DECF075B-212E-4F34-B3CB-89872A456DC2}" dt="2024-04-21T13:50:06.256" v="354" actId="571"/>
          <ac:spMkLst>
            <pc:docMk/>
            <pc:sldMk cId="2717892266" sldId="257"/>
            <ac:spMk id="163" creationId="{19056739-0085-E20E-FB1D-E66BF6F5B0A4}"/>
          </ac:spMkLst>
        </pc:spChg>
        <pc:spChg chg="add mod">
          <ac:chgData name="승환 한" userId="21ee682d9d33f5f1" providerId="LiveId" clId="{DECF075B-212E-4F34-B3CB-89872A456DC2}" dt="2024-04-21T13:50:06.256" v="354" actId="571"/>
          <ac:spMkLst>
            <pc:docMk/>
            <pc:sldMk cId="2717892266" sldId="257"/>
            <ac:spMk id="164" creationId="{0356FACC-D534-1579-BFC7-E7A4E2AD9F83}"/>
          </ac:spMkLst>
        </pc:spChg>
        <pc:spChg chg="add mod">
          <ac:chgData name="승환 한" userId="21ee682d9d33f5f1" providerId="LiveId" clId="{DECF075B-212E-4F34-B3CB-89872A456DC2}" dt="2024-04-21T13:50:06.256" v="354" actId="571"/>
          <ac:spMkLst>
            <pc:docMk/>
            <pc:sldMk cId="2717892266" sldId="257"/>
            <ac:spMk id="165" creationId="{107A52E2-9292-EE2C-8569-8E9FCA6F2395}"/>
          </ac:spMkLst>
        </pc:spChg>
        <pc:spChg chg="add mod">
          <ac:chgData name="승환 한" userId="21ee682d9d33f5f1" providerId="LiveId" clId="{DECF075B-212E-4F34-B3CB-89872A456DC2}" dt="2024-04-21T13:50:06.256" v="354" actId="571"/>
          <ac:spMkLst>
            <pc:docMk/>
            <pc:sldMk cId="2717892266" sldId="257"/>
            <ac:spMk id="166" creationId="{5ED74C1B-73EC-0178-9B7F-4377DA33F813}"/>
          </ac:spMkLst>
        </pc:spChg>
        <pc:spChg chg="add mod">
          <ac:chgData name="승환 한" userId="21ee682d9d33f5f1" providerId="LiveId" clId="{DECF075B-212E-4F34-B3CB-89872A456DC2}" dt="2024-04-21T13:50:10.970" v="355" actId="571"/>
          <ac:spMkLst>
            <pc:docMk/>
            <pc:sldMk cId="2717892266" sldId="257"/>
            <ac:spMk id="167" creationId="{3C8121FC-8622-9A6F-DD48-72514386FDD3}"/>
          </ac:spMkLst>
        </pc:spChg>
        <pc:spChg chg="add mod">
          <ac:chgData name="승환 한" userId="21ee682d9d33f5f1" providerId="LiveId" clId="{DECF075B-212E-4F34-B3CB-89872A456DC2}" dt="2024-04-21T13:54:25.404" v="393" actId="20577"/>
          <ac:spMkLst>
            <pc:docMk/>
            <pc:sldMk cId="2717892266" sldId="257"/>
            <ac:spMk id="168" creationId="{666214D2-D569-EE6D-C76C-4EC1FBB23540}"/>
          </ac:spMkLst>
        </pc:spChg>
        <pc:cxnChg chg="add">
          <ac:chgData name="승환 한" userId="21ee682d9d33f5f1" providerId="LiveId" clId="{DECF075B-212E-4F34-B3CB-89872A456DC2}" dt="2024-04-21T13:38:24.497" v="227" actId="11529"/>
          <ac:cxnSpMkLst>
            <pc:docMk/>
            <pc:sldMk cId="2717892266" sldId="257"/>
            <ac:cxnSpMk id="3" creationId="{3751A726-1879-9290-A837-898BD29B6ED2}"/>
          </ac:cxnSpMkLst>
        </pc:cxnChg>
        <pc:cxnChg chg="add mod">
          <ac:chgData name="승환 한" userId="21ee682d9d33f5f1" providerId="LiveId" clId="{DECF075B-212E-4F34-B3CB-89872A456DC2}" dt="2024-04-21T13:38:48.563" v="228" actId="571"/>
          <ac:cxnSpMkLst>
            <pc:docMk/>
            <pc:sldMk cId="2717892266" sldId="257"/>
            <ac:cxnSpMk id="15" creationId="{9B2CFE4D-A37E-D100-CA42-A264C4A46037}"/>
          </ac:cxnSpMkLst>
        </pc:cxnChg>
        <pc:cxnChg chg="del mod">
          <ac:chgData name="승환 한" userId="21ee682d9d33f5f1" providerId="LiveId" clId="{DECF075B-212E-4F34-B3CB-89872A456DC2}" dt="2024-04-21T13:37:52.706" v="223" actId="478"/>
          <ac:cxnSpMkLst>
            <pc:docMk/>
            <pc:sldMk cId="2717892266" sldId="257"/>
            <ac:cxnSpMk id="16" creationId="{53C9F368-8321-153E-A366-2086824920A8}"/>
          </ac:cxnSpMkLst>
        </pc:cxnChg>
        <pc:cxnChg chg="del mod">
          <ac:chgData name="승환 한" userId="21ee682d9d33f5f1" providerId="LiveId" clId="{DECF075B-212E-4F34-B3CB-89872A456DC2}" dt="2024-04-21T13:37:54.057" v="225" actId="478"/>
          <ac:cxnSpMkLst>
            <pc:docMk/>
            <pc:sldMk cId="2717892266" sldId="257"/>
            <ac:cxnSpMk id="26" creationId="{76408708-B6B2-1B6E-DD39-558E473D69CC}"/>
          </ac:cxnSpMkLst>
        </pc:cxnChg>
        <pc:cxnChg chg="add mod">
          <ac:chgData name="승환 한" userId="21ee682d9d33f5f1" providerId="LiveId" clId="{DECF075B-212E-4F34-B3CB-89872A456DC2}" dt="2024-04-21T13:38:53.993" v="229" actId="571"/>
          <ac:cxnSpMkLst>
            <pc:docMk/>
            <pc:sldMk cId="2717892266" sldId="257"/>
            <ac:cxnSpMk id="27" creationId="{4C3AA2A7-82AE-6EA0-90E0-69D5F0F32280}"/>
          </ac:cxnSpMkLst>
        </pc:cxnChg>
        <pc:cxnChg chg="del mod">
          <ac:chgData name="승환 한" userId="21ee682d9d33f5f1" providerId="LiveId" clId="{DECF075B-212E-4F34-B3CB-89872A456DC2}" dt="2024-04-21T13:37:54.958" v="226" actId="478"/>
          <ac:cxnSpMkLst>
            <pc:docMk/>
            <pc:sldMk cId="2717892266" sldId="257"/>
            <ac:cxnSpMk id="39" creationId="{242E6CA6-3A30-FB4A-E1B1-07010B0C176A}"/>
          </ac:cxnSpMkLst>
        </pc:cxnChg>
        <pc:cxnChg chg="add del mod">
          <ac:chgData name="승환 한" userId="21ee682d9d33f5f1" providerId="LiveId" clId="{DECF075B-212E-4F34-B3CB-89872A456DC2}" dt="2024-04-21T13:39:12.649" v="231" actId="478"/>
          <ac:cxnSpMkLst>
            <pc:docMk/>
            <pc:sldMk cId="2717892266" sldId="257"/>
            <ac:cxnSpMk id="45" creationId="{73F2B1A6-FD77-3D73-2E22-08B68DB03E7B}"/>
          </ac:cxnSpMkLst>
        </pc:cxnChg>
        <pc:cxnChg chg="add del mod">
          <ac:chgData name="승환 한" userId="21ee682d9d33f5f1" providerId="LiveId" clId="{DECF075B-212E-4F34-B3CB-89872A456DC2}" dt="2024-04-21T13:39:13.269" v="232" actId="478"/>
          <ac:cxnSpMkLst>
            <pc:docMk/>
            <pc:sldMk cId="2717892266" sldId="257"/>
            <ac:cxnSpMk id="46" creationId="{4D08C9C8-B84A-5BD7-9825-31EE02040A60}"/>
          </ac:cxnSpMkLst>
        </pc:cxnChg>
        <pc:cxnChg chg="del mod">
          <ac:chgData name="승환 한" userId="21ee682d9d33f5f1" providerId="LiveId" clId="{DECF075B-212E-4F34-B3CB-89872A456DC2}" dt="2024-04-21T13:37:54.958" v="226" actId="478"/>
          <ac:cxnSpMkLst>
            <pc:docMk/>
            <pc:sldMk cId="2717892266" sldId="257"/>
            <ac:cxnSpMk id="56" creationId="{242A729A-B3AD-9176-4864-BE6DC779A9C2}"/>
          </ac:cxnSpMkLst>
        </pc:cxnChg>
        <pc:cxnChg chg="add del mod">
          <ac:chgData name="승환 한" userId="21ee682d9d33f5f1" providerId="LiveId" clId="{DECF075B-212E-4F34-B3CB-89872A456DC2}" dt="2024-04-21T13:39:13.821" v="233" actId="478"/>
          <ac:cxnSpMkLst>
            <pc:docMk/>
            <pc:sldMk cId="2717892266" sldId="257"/>
            <ac:cxnSpMk id="57" creationId="{FBF51816-3490-A3A5-48A1-E39F6B029C58}"/>
          </ac:cxnSpMkLst>
        </pc:cxnChg>
        <pc:cxnChg chg="add del mod">
          <ac:chgData name="승환 한" userId="21ee682d9d33f5f1" providerId="LiveId" clId="{DECF075B-212E-4F34-B3CB-89872A456DC2}" dt="2024-04-21T13:46:15.986" v="292" actId="478"/>
          <ac:cxnSpMkLst>
            <pc:docMk/>
            <pc:sldMk cId="2717892266" sldId="257"/>
            <ac:cxnSpMk id="58" creationId="{6F891A78-2D9C-1C6C-D3E7-FE331157FD50}"/>
          </ac:cxnSpMkLst>
        </pc:cxnChg>
        <pc:cxnChg chg="add del mod">
          <ac:chgData name="승환 한" userId="21ee682d9d33f5f1" providerId="LiveId" clId="{DECF075B-212E-4F34-B3CB-89872A456DC2}" dt="2024-04-21T13:46:16.659" v="293" actId="478"/>
          <ac:cxnSpMkLst>
            <pc:docMk/>
            <pc:sldMk cId="2717892266" sldId="257"/>
            <ac:cxnSpMk id="59" creationId="{D4BFC984-24D1-E913-EC02-36BB38960C56}"/>
          </ac:cxnSpMkLst>
        </pc:cxnChg>
        <pc:cxnChg chg="add del mod">
          <ac:chgData name="승환 한" userId="21ee682d9d33f5f1" providerId="LiveId" clId="{DECF075B-212E-4F34-B3CB-89872A456DC2}" dt="2024-04-21T13:39:40.239" v="244" actId="478"/>
          <ac:cxnSpMkLst>
            <pc:docMk/>
            <pc:sldMk cId="2717892266" sldId="257"/>
            <ac:cxnSpMk id="67" creationId="{B631D89C-B727-3530-F947-8C5D676EED96}"/>
          </ac:cxnSpMkLst>
        </pc:cxnChg>
        <pc:cxnChg chg="add del mod">
          <ac:chgData name="승환 한" userId="21ee682d9d33f5f1" providerId="LiveId" clId="{DECF075B-212E-4F34-B3CB-89872A456DC2}" dt="2024-04-21T13:39:56.456" v="252" actId="478"/>
          <ac:cxnSpMkLst>
            <pc:docMk/>
            <pc:sldMk cId="2717892266" sldId="257"/>
            <ac:cxnSpMk id="86" creationId="{C5F0A9CD-60D1-8AF6-B359-415DD410BE29}"/>
          </ac:cxnSpMkLst>
        </pc:cxnChg>
        <pc:cxnChg chg="del mod">
          <ac:chgData name="승환 한" userId="21ee682d9d33f5f1" providerId="LiveId" clId="{DECF075B-212E-4F34-B3CB-89872A456DC2}" dt="2024-04-21T13:37:54.958" v="226" actId="478"/>
          <ac:cxnSpMkLst>
            <pc:docMk/>
            <pc:sldMk cId="2717892266" sldId="257"/>
            <ac:cxnSpMk id="88" creationId="{C899A693-AD1F-1075-4A23-975685A49F3B}"/>
          </ac:cxnSpMkLst>
        </pc:cxnChg>
        <pc:cxnChg chg="add del mod">
          <ac:chgData name="승환 한" userId="21ee682d9d33f5f1" providerId="LiveId" clId="{DECF075B-212E-4F34-B3CB-89872A456DC2}" dt="2024-04-21T13:40:03.565" v="258" actId="478"/>
          <ac:cxnSpMkLst>
            <pc:docMk/>
            <pc:sldMk cId="2717892266" sldId="257"/>
            <ac:cxnSpMk id="89" creationId="{F95A2196-7688-B8DC-69E5-5807FBC86CE1}"/>
          </ac:cxnSpMkLst>
        </pc:cxnChg>
        <pc:cxnChg chg="add del mod">
          <ac:chgData name="승환 한" userId="21ee682d9d33f5f1" providerId="LiveId" clId="{DECF075B-212E-4F34-B3CB-89872A456DC2}" dt="2024-04-21T13:47:38.563" v="310" actId="478"/>
          <ac:cxnSpMkLst>
            <pc:docMk/>
            <pc:sldMk cId="2717892266" sldId="257"/>
            <ac:cxnSpMk id="90" creationId="{995F0573-D8DF-99E9-6450-A57706AB7435}"/>
          </ac:cxnSpMkLst>
        </pc:cxnChg>
        <pc:cxnChg chg="add del mod">
          <ac:chgData name="승환 한" userId="21ee682d9d33f5f1" providerId="LiveId" clId="{DECF075B-212E-4F34-B3CB-89872A456DC2}" dt="2024-04-21T13:47:38.875" v="311" actId="478"/>
          <ac:cxnSpMkLst>
            <pc:docMk/>
            <pc:sldMk cId="2717892266" sldId="257"/>
            <ac:cxnSpMk id="91" creationId="{D7AC66FB-6495-130A-AD70-2E0C80CBE17B}"/>
          </ac:cxnSpMkLst>
        </pc:cxnChg>
        <pc:cxnChg chg="add del mod">
          <ac:chgData name="승환 한" userId="21ee682d9d33f5f1" providerId="LiveId" clId="{DECF075B-212E-4F34-B3CB-89872A456DC2}" dt="2024-04-21T13:47:39.583" v="312" actId="478"/>
          <ac:cxnSpMkLst>
            <pc:docMk/>
            <pc:sldMk cId="2717892266" sldId="257"/>
            <ac:cxnSpMk id="111" creationId="{901B6A00-E08A-ADF5-EFDD-8895193C509E}"/>
          </ac:cxnSpMkLst>
        </pc:cxnChg>
        <pc:cxnChg chg="add del mod">
          <ac:chgData name="승환 한" userId="21ee682d9d33f5f1" providerId="LiveId" clId="{DECF075B-212E-4F34-B3CB-89872A456DC2}" dt="2024-04-21T13:40:41.799" v="266" actId="478"/>
          <ac:cxnSpMkLst>
            <pc:docMk/>
            <pc:sldMk cId="2717892266" sldId="257"/>
            <ac:cxnSpMk id="112" creationId="{21D3DEAB-10A4-CBD3-E7BA-1225CBE95969}"/>
          </ac:cxnSpMkLst>
        </pc:cxnChg>
        <pc:cxnChg chg="add del mod">
          <ac:chgData name="승환 한" userId="21ee682d9d33f5f1" providerId="LiveId" clId="{DECF075B-212E-4F34-B3CB-89872A456DC2}" dt="2024-04-21T13:47:39.998" v="313" actId="478"/>
          <ac:cxnSpMkLst>
            <pc:docMk/>
            <pc:sldMk cId="2717892266" sldId="257"/>
            <ac:cxnSpMk id="113" creationId="{7A825896-42E5-F91A-A02C-D1AFA08DFFFE}"/>
          </ac:cxnSpMkLst>
        </pc:cxnChg>
        <pc:cxnChg chg="add del mod">
          <ac:chgData name="승환 한" userId="21ee682d9d33f5f1" providerId="LiveId" clId="{DECF075B-212E-4F34-B3CB-89872A456DC2}" dt="2024-04-21T13:41:13.990" v="281" actId="478"/>
          <ac:cxnSpMkLst>
            <pc:docMk/>
            <pc:sldMk cId="2717892266" sldId="257"/>
            <ac:cxnSpMk id="123" creationId="{070D9C2F-047F-B204-524E-90BE943BAD7A}"/>
          </ac:cxnSpMkLst>
        </pc:cxnChg>
        <pc:cxnChg chg="add del mod">
          <ac:chgData name="승환 한" userId="21ee682d9d33f5f1" providerId="LiveId" clId="{DECF075B-212E-4F34-B3CB-89872A456DC2}" dt="2024-04-21T13:41:15.210" v="282" actId="478"/>
          <ac:cxnSpMkLst>
            <pc:docMk/>
            <pc:sldMk cId="2717892266" sldId="257"/>
            <ac:cxnSpMk id="124" creationId="{6139CB9E-6963-05BE-5821-97C6CD2FECE7}"/>
          </ac:cxnSpMkLst>
        </pc:cxnChg>
        <pc:cxnChg chg="add del mod">
          <ac:chgData name="승환 한" userId="21ee682d9d33f5f1" providerId="LiveId" clId="{DECF075B-212E-4F34-B3CB-89872A456DC2}" dt="2024-04-21T13:47:40.407" v="314" actId="478"/>
          <ac:cxnSpMkLst>
            <pc:docMk/>
            <pc:sldMk cId="2717892266" sldId="257"/>
            <ac:cxnSpMk id="125" creationId="{BAD8F07A-ED84-9814-C5DF-58109BD8B52E}"/>
          </ac:cxnSpMkLst>
        </pc:cxnChg>
        <pc:cxnChg chg="add del mod">
          <ac:chgData name="승환 한" userId="21ee682d9d33f5f1" providerId="LiveId" clId="{DECF075B-212E-4F34-B3CB-89872A456DC2}" dt="2024-04-21T13:42:25.657" v="286" actId="478"/>
          <ac:cxnSpMkLst>
            <pc:docMk/>
            <pc:sldMk cId="2717892266" sldId="257"/>
            <ac:cxnSpMk id="132" creationId="{831613DC-BEA1-C752-4116-9E3457617298}"/>
          </ac:cxnSpMkLst>
        </pc:cxnChg>
        <pc:cxnChg chg="add mod">
          <ac:chgData name="승환 한" userId="21ee682d9d33f5f1" providerId="LiveId" clId="{DECF075B-212E-4F34-B3CB-89872A456DC2}" dt="2024-04-21T13:47:14.766" v="307" actId="571"/>
          <ac:cxnSpMkLst>
            <pc:docMk/>
            <pc:sldMk cId="2717892266" sldId="257"/>
            <ac:cxnSpMk id="133" creationId="{7153A61C-FC9C-26CD-E85D-05F54535A140}"/>
          </ac:cxnSpMkLst>
        </pc:cxnChg>
        <pc:cxnChg chg="add mod">
          <ac:chgData name="승환 한" userId="21ee682d9d33f5f1" providerId="LiveId" clId="{DECF075B-212E-4F34-B3CB-89872A456DC2}" dt="2024-04-21T13:47:15.776" v="308" actId="571"/>
          <ac:cxnSpMkLst>
            <pc:docMk/>
            <pc:sldMk cId="2717892266" sldId="257"/>
            <ac:cxnSpMk id="134" creationId="{65AFC1D5-79CB-FD9A-6044-3F525A545F27}"/>
          </ac:cxnSpMkLst>
        </pc:cxnChg>
        <pc:cxnChg chg="add mod">
          <ac:chgData name="승환 한" userId="21ee682d9d33f5f1" providerId="LiveId" clId="{DECF075B-212E-4F34-B3CB-89872A456DC2}" dt="2024-04-21T13:47:34.570" v="309" actId="571"/>
          <ac:cxnSpMkLst>
            <pc:docMk/>
            <pc:sldMk cId="2717892266" sldId="257"/>
            <ac:cxnSpMk id="135" creationId="{4DB54172-5CCC-E96C-0E13-997E10B7F22E}"/>
          </ac:cxnSpMkLst>
        </pc:cxnChg>
        <pc:cxnChg chg="add mod">
          <ac:chgData name="승환 한" userId="21ee682d9d33f5f1" providerId="LiveId" clId="{DECF075B-212E-4F34-B3CB-89872A456DC2}" dt="2024-04-21T13:47:53.793" v="317" actId="571"/>
          <ac:cxnSpMkLst>
            <pc:docMk/>
            <pc:sldMk cId="2717892266" sldId="257"/>
            <ac:cxnSpMk id="136" creationId="{AEE31932-B472-7446-0E06-699B24CDDD19}"/>
          </ac:cxnSpMkLst>
        </pc:cxnChg>
        <pc:cxnChg chg="add mod">
          <ac:chgData name="승환 한" userId="21ee682d9d33f5f1" providerId="LiveId" clId="{DECF075B-212E-4F34-B3CB-89872A456DC2}" dt="2024-04-21T13:47:55.776" v="319" actId="571"/>
          <ac:cxnSpMkLst>
            <pc:docMk/>
            <pc:sldMk cId="2717892266" sldId="257"/>
            <ac:cxnSpMk id="137" creationId="{F34C4D67-F45A-8DC9-AE47-599F909F0E4E}"/>
          </ac:cxnSpMkLst>
        </pc:cxnChg>
        <pc:cxnChg chg="add mod">
          <ac:chgData name="승환 한" userId="21ee682d9d33f5f1" providerId="LiveId" clId="{DECF075B-212E-4F34-B3CB-89872A456DC2}" dt="2024-04-21T13:48:09.235" v="325" actId="571"/>
          <ac:cxnSpMkLst>
            <pc:docMk/>
            <pc:sldMk cId="2717892266" sldId="257"/>
            <ac:cxnSpMk id="138" creationId="{CDDD6009-5C14-B198-42BF-C2C17B890CE2}"/>
          </ac:cxnSpMkLst>
        </pc:cxnChg>
        <pc:cxnChg chg="add mod">
          <ac:chgData name="승환 한" userId="21ee682d9d33f5f1" providerId="LiveId" clId="{DECF075B-212E-4F34-B3CB-89872A456DC2}" dt="2024-04-21T13:48:10.030" v="326" actId="571"/>
          <ac:cxnSpMkLst>
            <pc:docMk/>
            <pc:sldMk cId="2717892266" sldId="257"/>
            <ac:cxnSpMk id="139" creationId="{21C755E8-BF98-FB8C-163B-846E26D4B9EB}"/>
          </ac:cxnSpMkLst>
        </pc:cxnChg>
        <pc:cxnChg chg="add mod">
          <ac:chgData name="승환 한" userId="21ee682d9d33f5f1" providerId="LiveId" clId="{DECF075B-212E-4F34-B3CB-89872A456DC2}" dt="2024-04-21T13:48:32.097" v="328" actId="1076"/>
          <ac:cxnSpMkLst>
            <pc:docMk/>
            <pc:sldMk cId="2717892266" sldId="257"/>
            <ac:cxnSpMk id="140" creationId="{783AB806-3FFA-D080-5B1D-9D4D075475C9}"/>
          </ac:cxnSpMkLst>
        </pc:cxnChg>
      </pc:sldChg>
      <pc:sldChg chg="addSp delSp modSp add mod">
        <pc:chgData name="승환 한" userId="21ee682d9d33f5f1" providerId="LiveId" clId="{DECF075B-212E-4F34-B3CB-89872A456DC2}" dt="2024-04-21T14:01:24.869" v="479" actId="20577"/>
        <pc:sldMkLst>
          <pc:docMk/>
          <pc:sldMk cId="3053619713" sldId="258"/>
        </pc:sldMkLst>
        <pc:spChg chg="add mod">
          <ac:chgData name="승환 한" userId="21ee682d9d33f5f1" providerId="LiveId" clId="{DECF075B-212E-4F34-B3CB-89872A456DC2}" dt="2024-04-21T13:56:50.478" v="403" actId="1076"/>
          <ac:spMkLst>
            <pc:docMk/>
            <pc:sldMk cId="3053619713" sldId="258"/>
            <ac:spMk id="2" creationId="{A81462ED-E3E0-4214-78C7-727A43656863}"/>
          </ac:spMkLst>
        </pc:spChg>
        <pc:spChg chg="mod">
          <ac:chgData name="승환 한" userId="21ee682d9d33f5f1" providerId="LiveId" clId="{DECF075B-212E-4F34-B3CB-89872A456DC2}" dt="2024-04-21T13:54:06.923" v="387" actId="20577"/>
          <ac:spMkLst>
            <pc:docMk/>
            <pc:sldMk cId="3053619713" sldId="258"/>
            <ac:spMk id="4" creationId="{4FE35D68-7636-ED6A-53D9-222B6D005621}"/>
          </ac:spMkLst>
        </pc:spChg>
        <pc:spChg chg="add del">
          <ac:chgData name="승환 한" userId="21ee682d9d33f5f1" providerId="LiveId" clId="{DECF075B-212E-4F34-B3CB-89872A456DC2}" dt="2024-04-21T13:56:31.941" v="400" actId="478"/>
          <ac:spMkLst>
            <pc:docMk/>
            <pc:sldMk cId="3053619713" sldId="258"/>
            <ac:spMk id="11" creationId="{0BA9B069-6910-AC8F-8035-3F6D68AEF36D}"/>
          </ac:spMkLst>
        </pc:spChg>
        <pc:spChg chg="add mod ord">
          <ac:chgData name="승환 한" userId="21ee682d9d33f5f1" providerId="LiveId" clId="{DECF075B-212E-4F34-B3CB-89872A456DC2}" dt="2024-04-21T13:57:11.813" v="410" actId="167"/>
          <ac:spMkLst>
            <pc:docMk/>
            <pc:sldMk cId="3053619713" sldId="258"/>
            <ac:spMk id="13" creationId="{8F102ACF-9239-00AC-3E95-ECA0811DC396}"/>
          </ac:spMkLst>
        </pc:spChg>
        <pc:spChg chg="add mod">
          <ac:chgData name="승환 한" userId="21ee682d9d33f5f1" providerId="LiveId" clId="{DECF075B-212E-4F34-B3CB-89872A456DC2}" dt="2024-04-21T13:58:19.265" v="423" actId="1076"/>
          <ac:spMkLst>
            <pc:docMk/>
            <pc:sldMk cId="3053619713" sldId="258"/>
            <ac:spMk id="17" creationId="{70881EB2-C18C-9A49-2DE2-CAE92A51EBA9}"/>
          </ac:spMkLst>
        </pc:spChg>
        <pc:spChg chg="add mod">
          <ac:chgData name="승환 한" userId="21ee682d9d33f5f1" providerId="LiveId" clId="{DECF075B-212E-4F34-B3CB-89872A456DC2}" dt="2024-04-21T14:01:19.512" v="475" actId="20577"/>
          <ac:spMkLst>
            <pc:docMk/>
            <pc:sldMk cId="3053619713" sldId="258"/>
            <ac:spMk id="18" creationId="{71C231E4-A3D8-ABC1-2140-8D8077DFF46B}"/>
          </ac:spMkLst>
        </pc:spChg>
        <pc:spChg chg="add mod">
          <ac:chgData name="승환 한" userId="21ee682d9d33f5f1" providerId="LiveId" clId="{DECF075B-212E-4F34-B3CB-89872A456DC2}" dt="2024-04-21T13:58:25.477" v="426" actId="14100"/>
          <ac:spMkLst>
            <pc:docMk/>
            <pc:sldMk cId="3053619713" sldId="258"/>
            <ac:spMk id="19" creationId="{70EEA825-DFAA-9D35-89CC-1159C89B7956}"/>
          </ac:spMkLst>
        </pc:spChg>
        <pc:spChg chg="add mod">
          <ac:chgData name="승환 한" userId="21ee682d9d33f5f1" providerId="LiveId" clId="{DECF075B-212E-4F34-B3CB-89872A456DC2}" dt="2024-04-21T13:58:16.566" v="422" actId="1076"/>
          <ac:spMkLst>
            <pc:docMk/>
            <pc:sldMk cId="3053619713" sldId="258"/>
            <ac:spMk id="20" creationId="{139DA08E-C9AB-1808-6319-96985A676332}"/>
          </ac:spMkLst>
        </pc:spChg>
        <pc:spChg chg="add mod">
          <ac:chgData name="승환 한" userId="21ee682d9d33f5f1" providerId="LiveId" clId="{DECF075B-212E-4F34-B3CB-89872A456DC2}" dt="2024-04-21T13:58:07.157" v="417" actId="571"/>
          <ac:spMkLst>
            <pc:docMk/>
            <pc:sldMk cId="3053619713" sldId="258"/>
            <ac:spMk id="21" creationId="{61F0A187-0B7A-249F-F45C-9B1C41F7BC68}"/>
          </ac:spMkLst>
        </pc:spChg>
        <pc:spChg chg="add mod">
          <ac:chgData name="승환 한" userId="21ee682d9d33f5f1" providerId="LiveId" clId="{DECF075B-212E-4F34-B3CB-89872A456DC2}" dt="2024-04-21T13:58:07.157" v="417" actId="571"/>
          <ac:spMkLst>
            <pc:docMk/>
            <pc:sldMk cId="3053619713" sldId="258"/>
            <ac:spMk id="22" creationId="{1CF7BE8F-2139-F267-7FB1-986BF157D7F2}"/>
          </ac:spMkLst>
        </pc:spChg>
        <pc:spChg chg="add mod">
          <ac:chgData name="승환 한" userId="21ee682d9d33f5f1" providerId="LiveId" clId="{DECF075B-212E-4F34-B3CB-89872A456DC2}" dt="2024-04-21T13:58:07.157" v="417" actId="571"/>
          <ac:spMkLst>
            <pc:docMk/>
            <pc:sldMk cId="3053619713" sldId="258"/>
            <ac:spMk id="23" creationId="{0EAF7EB7-0EEC-24D8-A5EC-90ADF3F5DFB2}"/>
          </ac:spMkLst>
        </pc:spChg>
        <pc:spChg chg="add mod">
          <ac:chgData name="승환 한" userId="21ee682d9d33f5f1" providerId="LiveId" clId="{DECF075B-212E-4F34-B3CB-89872A456DC2}" dt="2024-04-21T13:58:07.157" v="417" actId="571"/>
          <ac:spMkLst>
            <pc:docMk/>
            <pc:sldMk cId="3053619713" sldId="258"/>
            <ac:spMk id="24" creationId="{D33D27A1-7611-4C28-D7CD-74B743F91339}"/>
          </ac:spMkLst>
        </pc:spChg>
        <pc:spChg chg="add mod">
          <ac:chgData name="승환 한" userId="21ee682d9d33f5f1" providerId="LiveId" clId="{DECF075B-212E-4F34-B3CB-89872A456DC2}" dt="2024-04-21T13:58:07.157" v="417" actId="571"/>
          <ac:spMkLst>
            <pc:docMk/>
            <pc:sldMk cId="3053619713" sldId="258"/>
            <ac:spMk id="25" creationId="{839D45E8-FA84-350A-5E8D-A94FC6263CBE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28" creationId="{DE7C6255-641E-69B1-131A-C6D300264160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29" creationId="{858EEB98-5ADD-6DB1-2588-45EF3E7A13C6}"/>
          </ac:spMkLst>
        </pc:spChg>
        <pc:spChg chg="add mod">
          <ac:chgData name="승환 한" userId="21ee682d9d33f5f1" providerId="LiveId" clId="{DECF075B-212E-4F34-B3CB-89872A456DC2}" dt="2024-04-21T13:58:31.785" v="427" actId="571"/>
          <ac:spMkLst>
            <pc:docMk/>
            <pc:sldMk cId="3053619713" sldId="258"/>
            <ac:spMk id="31" creationId="{C6496579-616A-35A5-B7AD-43D420DBBA94}"/>
          </ac:spMkLst>
        </pc:spChg>
        <pc:spChg chg="add mod">
          <ac:chgData name="승환 한" userId="21ee682d9d33f5f1" providerId="LiveId" clId="{DECF075B-212E-4F34-B3CB-89872A456DC2}" dt="2024-04-21T13:59:16.492" v="441" actId="1076"/>
          <ac:spMkLst>
            <pc:docMk/>
            <pc:sldMk cId="3053619713" sldId="258"/>
            <ac:spMk id="32" creationId="{5072A430-FF90-BD76-64E1-E782CDB2CDC7}"/>
          </ac:spMkLst>
        </pc:spChg>
        <pc:spChg chg="add mod">
          <ac:chgData name="승환 한" userId="21ee682d9d33f5f1" providerId="LiveId" clId="{DECF075B-212E-4F34-B3CB-89872A456DC2}" dt="2024-04-21T14:01:21.157" v="476" actId="20577"/>
          <ac:spMkLst>
            <pc:docMk/>
            <pc:sldMk cId="3053619713" sldId="258"/>
            <ac:spMk id="33" creationId="{12708AD4-0DB0-DFC0-24B4-BB429ADDF98E}"/>
          </ac:spMkLst>
        </pc:spChg>
        <pc:spChg chg="add mod">
          <ac:chgData name="승환 한" userId="21ee682d9d33f5f1" providerId="LiveId" clId="{DECF075B-212E-4F34-B3CB-89872A456DC2}" dt="2024-04-21T13:58:43.884" v="429" actId="20577"/>
          <ac:spMkLst>
            <pc:docMk/>
            <pc:sldMk cId="3053619713" sldId="258"/>
            <ac:spMk id="34" creationId="{5A58BF32-AB92-7412-F704-9DFB81875033}"/>
          </ac:spMkLst>
        </pc:spChg>
        <pc:spChg chg="add mod">
          <ac:chgData name="승환 한" userId="21ee682d9d33f5f1" providerId="LiveId" clId="{DECF075B-212E-4F34-B3CB-89872A456DC2}" dt="2024-04-21T13:58:45.572" v="430" actId="20577"/>
          <ac:spMkLst>
            <pc:docMk/>
            <pc:sldMk cId="3053619713" sldId="258"/>
            <ac:spMk id="35" creationId="{764104F0-25C2-F239-C20D-17C1529E7CA5}"/>
          </ac:spMkLst>
        </pc:spChg>
        <pc:spChg chg="add mod">
          <ac:chgData name="승환 한" userId="21ee682d9d33f5f1" providerId="LiveId" clId="{DECF075B-212E-4F34-B3CB-89872A456DC2}" dt="2024-04-21T13:59:09.422" v="440" actId="1037"/>
          <ac:spMkLst>
            <pc:docMk/>
            <pc:sldMk cId="3053619713" sldId="258"/>
            <ac:spMk id="36" creationId="{17FC8FAA-7564-E0FF-560A-AE3839613BDB}"/>
          </ac:spMkLst>
        </pc:spChg>
        <pc:spChg chg="add mod">
          <ac:chgData name="승환 한" userId="21ee682d9d33f5f1" providerId="LiveId" clId="{DECF075B-212E-4F34-B3CB-89872A456DC2}" dt="2024-04-21T13:58:38.291" v="428" actId="571"/>
          <ac:spMkLst>
            <pc:docMk/>
            <pc:sldMk cId="3053619713" sldId="258"/>
            <ac:spMk id="37" creationId="{6FCF3003-8F32-F829-E349-414E8E89A1E8}"/>
          </ac:spMkLst>
        </pc:spChg>
        <pc:spChg chg="add mod">
          <ac:chgData name="승환 한" userId="21ee682d9d33f5f1" providerId="LiveId" clId="{DECF075B-212E-4F34-B3CB-89872A456DC2}" dt="2024-04-21T13:58:38.291" v="428" actId="571"/>
          <ac:spMkLst>
            <pc:docMk/>
            <pc:sldMk cId="3053619713" sldId="258"/>
            <ac:spMk id="38" creationId="{540AA49C-6066-549C-AD64-2E57F971F494}"/>
          </ac:spMkLst>
        </pc:spChg>
        <pc:spChg chg="add mod">
          <ac:chgData name="승환 한" userId="21ee682d9d33f5f1" providerId="LiveId" clId="{DECF075B-212E-4F34-B3CB-89872A456DC2}" dt="2024-04-21T13:58:38.291" v="428" actId="571"/>
          <ac:spMkLst>
            <pc:docMk/>
            <pc:sldMk cId="3053619713" sldId="258"/>
            <ac:spMk id="39" creationId="{E2DED3C4-0703-C00D-F5DD-C434C9B84C42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40" creationId="{B515CF8B-E7E8-B35A-A9D1-BDAC07C5B7A6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41" creationId="{6F438536-52E4-BE78-F85B-90782B23F78E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42" creationId="{B06F0FBF-9C77-87EB-1895-D6D612263E2C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43" creationId="{4C74CADE-80AD-8489-1978-5B593E8A322D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44" creationId="{D698303B-9455-09EB-475F-5C4A7757E916}"/>
          </ac:spMkLst>
        </pc:spChg>
        <pc:spChg chg="add mod">
          <ac:chgData name="승환 한" userId="21ee682d9d33f5f1" providerId="LiveId" clId="{DECF075B-212E-4F34-B3CB-89872A456DC2}" dt="2024-04-21T13:58:38.291" v="428" actId="571"/>
          <ac:spMkLst>
            <pc:docMk/>
            <pc:sldMk cId="3053619713" sldId="258"/>
            <ac:spMk id="45" creationId="{290DB3FC-72A6-7545-C4A1-9D878E0BDF99}"/>
          </ac:spMkLst>
        </pc:spChg>
        <pc:spChg chg="add mod">
          <ac:chgData name="승환 한" userId="21ee682d9d33f5f1" providerId="LiveId" clId="{DECF075B-212E-4F34-B3CB-89872A456DC2}" dt="2024-04-21T13:59:22.233" v="444" actId="1076"/>
          <ac:spMkLst>
            <pc:docMk/>
            <pc:sldMk cId="3053619713" sldId="258"/>
            <ac:spMk id="47" creationId="{488DF3E5-8FDA-CD33-0EDE-F35AFAD5F944}"/>
          </ac:spMkLst>
        </pc:spChg>
        <pc:spChg chg="add mod">
          <ac:chgData name="승환 한" userId="21ee682d9d33f5f1" providerId="LiveId" clId="{DECF075B-212E-4F34-B3CB-89872A456DC2}" dt="2024-04-21T13:59:31.311" v="446" actId="571"/>
          <ac:spMkLst>
            <pc:docMk/>
            <pc:sldMk cId="3053619713" sldId="258"/>
            <ac:spMk id="49" creationId="{38B521FE-63B3-A8DA-D959-D3A50C46BBB4}"/>
          </ac:spMkLst>
        </pc:spChg>
        <pc:spChg chg="add mod">
          <ac:chgData name="승환 한" userId="21ee682d9d33f5f1" providerId="LiveId" clId="{DECF075B-212E-4F34-B3CB-89872A456DC2}" dt="2024-04-21T13:59:53.207" v="453" actId="1076"/>
          <ac:spMkLst>
            <pc:docMk/>
            <pc:sldMk cId="3053619713" sldId="258"/>
            <ac:spMk id="50" creationId="{F05998BE-7242-A668-D023-B0408A235AEA}"/>
          </ac:spMkLst>
        </pc:spChg>
        <pc:spChg chg="add mod">
          <ac:chgData name="승환 한" userId="21ee682d9d33f5f1" providerId="LiveId" clId="{DECF075B-212E-4F34-B3CB-89872A456DC2}" dt="2024-04-21T14:01:22.349" v="477" actId="20577"/>
          <ac:spMkLst>
            <pc:docMk/>
            <pc:sldMk cId="3053619713" sldId="258"/>
            <ac:spMk id="51" creationId="{E8297E5B-FD83-AB0F-C900-4BD9A3CFD8A3}"/>
          </ac:spMkLst>
        </pc:spChg>
        <pc:spChg chg="add mod">
          <ac:chgData name="승환 한" userId="21ee682d9d33f5f1" providerId="LiveId" clId="{DECF075B-212E-4F34-B3CB-89872A456DC2}" dt="2024-04-21T13:59:38.242" v="447" actId="571"/>
          <ac:spMkLst>
            <pc:docMk/>
            <pc:sldMk cId="3053619713" sldId="258"/>
            <ac:spMk id="52" creationId="{E43C41B4-C217-3251-5BD3-94A98415821D}"/>
          </ac:spMkLst>
        </pc:spChg>
        <pc:spChg chg="add mod">
          <ac:chgData name="승환 한" userId="21ee682d9d33f5f1" providerId="LiveId" clId="{DECF075B-212E-4F34-B3CB-89872A456DC2}" dt="2024-04-21T13:59:41.189" v="448" actId="20577"/>
          <ac:spMkLst>
            <pc:docMk/>
            <pc:sldMk cId="3053619713" sldId="258"/>
            <ac:spMk id="53" creationId="{00DCFE96-1E5D-ECDD-F415-9F7C003FE2BA}"/>
          </ac:spMkLst>
        </pc:spChg>
        <pc:spChg chg="add mod">
          <ac:chgData name="승환 한" userId="21ee682d9d33f5f1" providerId="LiveId" clId="{DECF075B-212E-4F34-B3CB-89872A456DC2}" dt="2024-04-21T13:59:44.633" v="450" actId="20577"/>
          <ac:spMkLst>
            <pc:docMk/>
            <pc:sldMk cId="3053619713" sldId="258"/>
            <ac:spMk id="54" creationId="{2E0107E1-3B6C-88A0-7A2C-799AC9B7A7DE}"/>
          </ac:spMkLst>
        </pc:spChg>
        <pc:spChg chg="add mod">
          <ac:chgData name="승환 한" userId="21ee682d9d33f5f1" providerId="LiveId" clId="{DECF075B-212E-4F34-B3CB-89872A456DC2}" dt="2024-04-21T13:59:58.940" v="455" actId="1076"/>
          <ac:spMkLst>
            <pc:docMk/>
            <pc:sldMk cId="3053619713" sldId="258"/>
            <ac:spMk id="55" creationId="{5B236D28-19B5-6788-4333-14BC029041A1}"/>
          </ac:spMkLst>
        </pc:spChg>
        <pc:spChg chg="add mod">
          <ac:chgData name="승환 한" userId="21ee682d9d33f5f1" providerId="LiveId" clId="{DECF075B-212E-4F34-B3CB-89872A456DC2}" dt="2024-04-21T13:59:38.242" v="447" actId="571"/>
          <ac:spMkLst>
            <pc:docMk/>
            <pc:sldMk cId="3053619713" sldId="258"/>
            <ac:spMk id="56" creationId="{11B57275-AF07-C8EB-7C03-9CB0F3F1B5B5}"/>
          </ac:spMkLst>
        </pc:spChg>
        <pc:spChg chg="add mod">
          <ac:chgData name="승환 한" userId="21ee682d9d33f5f1" providerId="LiveId" clId="{DECF075B-212E-4F34-B3CB-89872A456DC2}" dt="2024-04-21T13:59:38.242" v="447" actId="571"/>
          <ac:spMkLst>
            <pc:docMk/>
            <pc:sldMk cId="3053619713" sldId="258"/>
            <ac:spMk id="57" creationId="{04F95FC6-569D-B469-7361-9255B483A255}"/>
          </ac:spMkLst>
        </pc:spChg>
        <pc:spChg chg="add mod">
          <ac:chgData name="승환 한" userId="21ee682d9d33f5f1" providerId="LiveId" clId="{DECF075B-212E-4F34-B3CB-89872A456DC2}" dt="2024-04-21T13:59:38.242" v="447" actId="571"/>
          <ac:spMkLst>
            <pc:docMk/>
            <pc:sldMk cId="3053619713" sldId="258"/>
            <ac:spMk id="58" creationId="{0011DC30-7020-9B52-768B-206B97226B68}"/>
          </ac:spMkLst>
        </pc:spChg>
        <pc:spChg chg="add mod">
          <ac:chgData name="승환 한" userId="21ee682d9d33f5f1" providerId="LiveId" clId="{DECF075B-212E-4F34-B3CB-89872A456DC2}" dt="2024-04-21T13:59:59.796" v="456" actId="1076"/>
          <ac:spMkLst>
            <pc:docMk/>
            <pc:sldMk cId="3053619713" sldId="258"/>
            <ac:spMk id="60" creationId="{C9885151-39EE-4A53-B2E1-B4C4C5DB5EFB}"/>
          </ac:spMkLst>
        </pc:spChg>
        <pc:spChg chg="add mod">
          <ac:chgData name="승환 한" userId="21ee682d9d33f5f1" providerId="LiveId" clId="{DECF075B-212E-4F34-B3CB-89872A456DC2}" dt="2024-04-21T13:59:38.242" v="447" actId="571"/>
          <ac:spMkLst>
            <pc:docMk/>
            <pc:sldMk cId="3053619713" sldId="258"/>
            <ac:spMk id="61" creationId="{F5A38E26-78EB-7838-BAA3-96517E4E8E57}"/>
          </ac:spMkLst>
        </pc:spChg>
        <pc:spChg chg="add mod">
          <ac:chgData name="승환 한" userId="21ee682d9d33f5f1" providerId="LiveId" clId="{DECF075B-212E-4F34-B3CB-89872A456DC2}" dt="2024-04-21T14:00:01.940" v="457" actId="571"/>
          <ac:spMkLst>
            <pc:docMk/>
            <pc:sldMk cId="3053619713" sldId="258"/>
            <ac:spMk id="63" creationId="{9B194966-9E3F-5847-F3AD-4D8C37EE243F}"/>
          </ac:spMkLst>
        </pc:spChg>
        <pc:spChg chg="add mod">
          <ac:chgData name="승환 한" userId="21ee682d9d33f5f1" providerId="LiveId" clId="{DECF075B-212E-4F34-B3CB-89872A456DC2}" dt="2024-04-21T14:00:35.269" v="462" actId="1076"/>
          <ac:spMkLst>
            <pc:docMk/>
            <pc:sldMk cId="3053619713" sldId="258"/>
            <ac:spMk id="64" creationId="{5324EE53-553A-AF44-5011-E2E5E36D9827}"/>
          </ac:spMkLst>
        </pc:spChg>
        <pc:spChg chg="add mod">
          <ac:chgData name="승환 한" userId="21ee682d9d33f5f1" providerId="LiveId" clId="{DECF075B-212E-4F34-B3CB-89872A456DC2}" dt="2024-04-21T14:01:23.364" v="478" actId="20577"/>
          <ac:spMkLst>
            <pc:docMk/>
            <pc:sldMk cId="3053619713" sldId="258"/>
            <ac:spMk id="65" creationId="{06FDBD3F-278D-1416-F933-D2C9E9848FA4}"/>
          </ac:spMkLst>
        </pc:spChg>
        <pc:spChg chg="add mod">
          <ac:chgData name="승환 한" userId="21ee682d9d33f5f1" providerId="LiveId" clId="{DECF075B-212E-4F34-B3CB-89872A456DC2}" dt="2024-04-21T14:00:15.991" v="458" actId="571"/>
          <ac:spMkLst>
            <pc:docMk/>
            <pc:sldMk cId="3053619713" sldId="258"/>
            <ac:spMk id="66" creationId="{334CD42D-BFAD-CE8C-C70C-C0A174ECD7AC}"/>
          </ac:spMkLst>
        </pc:spChg>
        <pc:spChg chg="add mod">
          <ac:chgData name="승환 한" userId="21ee682d9d33f5f1" providerId="LiveId" clId="{DECF075B-212E-4F34-B3CB-89872A456DC2}" dt="2024-04-21T14:00:15.991" v="458" actId="571"/>
          <ac:spMkLst>
            <pc:docMk/>
            <pc:sldMk cId="3053619713" sldId="258"/>
            <ac:spMk id="67" creationId="{10E6EED3-1436-59AF-8F27-E10CB7F23A3B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68" creationId="{056A5DCD-4499-4958-FDAA-91A811E8DF85}"/>
          </ac:spMkLst>
        </pc:spChg>
        <pc:spChg chg="add mod">
          <ac:chgData name="승환 한" userId="21ee682d9d33f5f1" providerId="LiveId" clId="{DECF075B-212E-4F34-B3CB-89872A456DC2}" dt="2024-04-21T14:00:23.017" v="459" actId="20577"/>
          <ac:spMkLst>
            <pc:docMk/>
            <pc:sldMk cId="3053619713" sldId="258"/>
            <ac:spMk id="69" creationId="{C3C8ED8D-20BB-481E-5E8E-5D475731FFCE}"/>
          </ac:spMkLst>
        </pc:spChg>
        <pc:spChg chg="add mod">
          <ac:chgData name="승환 한" userId="21ee682d9d33f5f1" providerId="LiveId" clId="{DECF075B-212E-4F34-B3CB-89872A456DC2}" dt="2024-04-21T14:00:25.066" v="460" actId="20577"/>
          <ac:spMkLst>
            <pc:docMk/>
            <pc:sldMk cId="3053619713" sldId="258"/>
            <ac:spMk id="70" creationId="{0122B0EC-E3BA-C2F0-EC68-8406AEEF678D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71" creationId="{6534D003-D0FE-F473-A0CF-8BB8A090E768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72" creationId="{08D008DA-DC45-0050-5CBA-08CA06BD9A94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73" creationId="{75818F61-526B-37C8-6462-D97FDA00C8F3}"/>
          </ac:spMkLst>
        </pc:spChg>
        <pc:spChg chg="add mod">
          <ac:chgData name="승환 한" userId="21ee682d9d33f5f1" providerId="LiveId" clId="{DECF075B-212E-4F34-B3CB-89872A456DC2}" dt="2024-04-21T14:00:26.640" v="461" actId="20577"/>
          <ac:spMkLst>
            <pc:docMk/>
            <pc:sldMk cId="3053619713" sldId="258"/>
            <ac:spMk id="74" creationId="{B0388475-179A-E9C1-A150-D01FCD6133CA}"/>
          </ac:spMkLst>
        </pc:spChg>
        <pc:spChg chg="add mod">
          <ac:chgData name="승환 한" userId="21ee682d9d33f5f1" providerId="LiveId" clId="{DECF075B-212E-4F34-B3CB-89872A456DC2}" dt="2024-04-21T14:00:15.991" v="458" actId="571"/>
          <ac:spMkLst>
            <pc:docMk/>
            <pc:sldMk cId="3053619713" sldId="258"/>
            <ac:spMk id="75" creationId="{CBC45093-BCAD-F5B1-E668-610747298AD3}"/>
          </ac:spMkLst>
        </pc:spChg>
        <pc:spChg chg="add mod">
          <ac:chgData name="승환 한" userId="21ee682d9d33f5f1" providerId="LiveId" clId="{DECF075B-212E-4F34-B3CB-89872A456DC2}" dt="2024-04-21T14:00:15.991" v="458" actId="571"/>
          <ac:spMkLst>
            <pc:docMk/>
            <pc:sldMk cId="3053619713" sldId="258"/>
            <ac:spMk id="76" creationId="{8DD252ED-1CE3-E8F9-E798-BEB401E14382}"/>
          </ac:spMkLst>
        </pc:spChg>
        <pc:spChg chg="add mod">
          <ac:chgData name="승환 한" userId="21ee682d9d33f5f1" providerId="LiveId" clId="{DECF075B-212E-4F34-B3CB-89872A456DC2}" dt="2024-04-21T14:00:15.991" v="458" actId="571"/>
          <ac:spMkLst>
            <pc:docMk/>
            <pc:sldMk cId="3053619713" sldId="258"/>
            <ac:spMk id="78" creationId="{A9E852CE-CA6C-4CF7-BA80-B4EFA4881253}"/>
          </ac:spMkLst>
        </pc:spChg>
        <pc:spChg chg="add mod">
          <ac:chgData name="승환 한" userId="21ee682d9d33f5f1" providerId="LiveId" clId="{DECF075B-212E-4F34-B3CB-89872A456DC2}" dt="2024-04-21T14:00:15.991" v="458" actId="571"/>
          <ac:spMkLst>
            <pc:docMk/>
            <pc:sldMk cId="3053619713" sldId="258"/>
            <ac:spMk id="79" creationId="{E76E1978-FAE2-FEAB-538E-0F19775CEEA1}"/>
          </ac:spMkLst>
        </pc:spChg>
        <pc:spChg chg="add mod">
          <ac:chgData name="승환 한" userId="21ee682d9d33f5f1" providerId="LiveId" clId="{DECF075B-212E-4F34-B3CB-89872A456DC2}" dt="2024-04-21T14:00:15.991" v="458" actId="571"/>
          <ac:spMkLst>
            <pc:docMk/>
            <pc:sldMk cId="3053619713" sldId="258"/>
            <ac:spMk id="80" creationId="{CF1988BF-A751-62F5-798E-4A0DB98141D2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82" creationId="{882B4CF7-E3C6-C502-25A5-92B7F366C976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83" creationId="{3853CF50-CD50-9791-5DC3-DC197A55AF17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84" creationId="{8B5D7A56-D549-51C8-1A56-5F601D78369D}"/>
          </ac:spMkLst>
        </pc:spChg>
        <pc:spChg chg="add mod">
          <ac:chgData name="승환 한" userId="21ee682d9d33f5f1" providerId="LiveId" clId="{DECF075B-212E-4F34-B3CB-89872A456DC2}" dt="2024-04-21T14:00:40.824" v="464" actId="571"/>
          <ac:spMkLst>
            <pc:docMk/>
            <pc:sldMk cId="3053619713" sldId="258"/>
            <ac:spMk id="85" creationId="{AD390D5D-F461-0AF4-3EB9-3B3F633E6AE5}"/>
          </ac:spMkLst>
        </pc:spChg>
        <pc:spChg chg="add del mod">
          <ac:chgData name="승환 한" userId="21ee682d9d33f5f1" providerId="LiveId" clId="{DECF075B-212E-4F34-B3CB-89872A456DC2}" dt="2024-04-21T14:01:05.544" v="470" actId="478"/>
          <ac:spMkLst>
            <pc:docMk/>
            <pc:sldMk cId="3053619713" sldId="258"/>
            <ac:spMk id="86" creationId="{986C7112-FE38-1A6F-C901-1FBFFF955C70}"/>
          </ac:spMkLst>
        </pc:spChg>
        <pc:spChg chg="add mod">
          <ac:chgData name="승환 한" userId="21ee682d9d33f5f1" providerId="LiveId" clId="{DECF075B-212E-4F34-B3CB-89872A456DC2}" dt="2024-04-21T14:01:24.869" v="479" actId="20577"/>
          <ac:spMkLst>
            <pc:docMk/>
            <pc:sldMk cId="3053619713" sldId="258"/>
            <ac:spMk id="87" creationId="{92A93D05-6927-5A5F-01F6-6F2B4730210C}"/>
          </ac:spMkLst>
        </pc:spChg>
        <pc:spChg chg="add mod">
          <ac:chgData name="승환 한" userId="21ee682d9d33f5f1" providerId="LiveId" clId="{DECF075B-212E-4F34-B3CB-89872A456DC2}" dt="2024-04-21T14:00:48.547" v="465" actId="571"/>
          <ac:spMkLst>
            <pc:docMk/>
            <pc:sldMk cId="3053619713" sldId="258"/>
            <ac:spMk id="88" creationId="{87471B2A-B1F7-04FA-D704-F36FE15C133B}"/>
          </ac:spMkLst>
        </pc:spChg>
        <pc:spChg chg="add mod">
          <ac:chgData name="승환 한" userId="21ee682d9d33f5f1" providerId="LiveId" clId="{DECF075B-212E-4F34-B3CB-89872A456DC2}" dt="2024-04-21T14:00:48.547" v="465" actId="571"/>
          <ac:spMkLst>
            <pc:docMk/>
            <pc:sldMk cId="3053619713" sldId="258"/>
            <ac:spMk id="89" creationId="{48A0EA8C-81DA-D0C5-A4E1-5FC9EBB20320}"/>
          </ac:spMkLst>
        </pc:spChg>
        <pc:spChg chg="add mod">
          <ac:chgData name="승환 한" userId="21ee682d9d33f5f1" providerId="LiveId" clId="{DECF075B-212E-4F34-B3CB-89872A456DC2}" dt="2024-04-21T14:00:51.711" v="466" actId="20577"/>
          <ac:spMkLst>
            <pc:docMk/>
            <pc:sldMk cId="3053619713" sldId="258"/>
            <ac:spMk id="90" creationId="{DA648FCE-F4D4-85A4-1203-F22E2E548DD9}"/>
          </ac:spMkLst>
        </pc:spChg>
        <pc:spChg chg="add mod">
          <ac:chgData name="승환 한" userId="21ee682d9d33f5f1" providerId="LiveId" clId="{DECF075B-212E-4F34-B3CB-89872A456DC2}" dt="2024-04-21T14:00:55.574" v="467" actId="20577"/>
          <ac:spMkLst>
            <pc:docMk/>
            <pc:sldMk cId="3053619713" sldId="258"/>
            <ac:spMk id="91" creationId="{F5743D36-9346-AEF6-CF4E-2E1FCA909B6C}"/>
          </ac:spMkLst>
        </pc:spChg>
        <pc:spChg chg="add mod">
          <ac:chgData name="승환 한" userId="21ee682d9d33f5f1" providerId="LiveId" clId="{DECF075B-212E-4F34-B3CB-89872A456DC2}" dt="2024-04-21T14:00:59.130" v="468" actId="20577"/>
          <ac:spMkLst>
            <pc:docMk/>
            <pc:sldMk cId="3053619713" sldId="258"/>
            <ac:spMk id="92" creationId="{B11EDCFD-1FBD-2EB4-0190-5CE948F779A2}"/>
          </ac:spMkLst>
        </pc:spChg>
        <pc:spChg chg="add del mod">
          <ac:chgData name="승환 한" userId="21ee682d9d33f5f1" providerId="LiveId" clId="{DECF075B-212E-4F34-B3CB-89872A456DC2}" dt="2024-04-21T14:01:07.676" v="472" actId="478"/>
          <ac:spMkLst>
            <pc:docMk/>
            <pc:sldMk cId="3053619713" sldId="258"/>
            <ac:spMk id="93" creationId="{DAE55F3A-BE3D-9B05-D48B-6B565DAC3F09}"/>
          </ac:spMkLst>
        </pc:spChg>
        <pc:spChg chg="add mod">
          <ac:chgData name="승환 한" userId="21ee682d9d33f5f1" providerId="LiveId" clId="{DECF075B-212E-4F34-B3CB-89872A456DC2}" dt="2024-04-21T14:00:48.547" v="465" actId="571"/>
          <ac:spMkLst>
            <pc:docMk/>
            <pc:sldMk cId="3053619713" sldId="258"/>
            <ac:spMk id="94" creationId="{FCB3C685-1FAD-F08F-6C95-87B758DBA9B3}"/>
          </ac:spMkLst>
        </pc:spChg>
        <pc:spChg chg="add mod">
          <ac:chgData name="승환 한" userId="21ee682d9d33f5f1" providerId="LiveId" clId="{DECF075B-212E-4F34-B3CB-89872A456DC2}" dt="2024-04-21T14:00:48.547" v="465" actId="571"/>
          <ac:spMkLst>
            <pc:docMk/>
            <pc:sldMk cId="3053619713" sldId="258"/>
            <ac:spMk id="96" creationId="{EE78041E-6269-BBC4-9797-D65299F87DD3}"/>
          </ac:spMkLst>
        </pc:spChg>
        <pc:spChg chg="add mod">
          <ac:chgData name="승환 한" userId="21ee682d9d33f5f1" providerId="LiveId" clId="{DECF075B-212E-4F34-B3CB-89872A456DC2}" dt="2024-04-21T14:00:48.547" v="465" actId="571"/>
          <ac:spMkLst>
            <pc:docMk/>
            <pc:sldMk cId="3053619713" sldId="258"/>
            <ac:spMk id="97" creationId="{DB5A57FD-126D-152C-ACDE-6F47CC803A73}"/>
          </ac:spMkLst>
        </pc:spChg>
        <pc:spChg chg="add mod">
          <ac:chgData name="승환 한" userId="21ee682d9d33f5f1" providerId="LiveId" clId="{DECF075B-212E-4F34-B3CB-89872A456DC2}" dt="2024-04-21T14:00:48.547" v="465" actId="571"/>
          <ac:spMkLst>
            <pc:docMk/>
            <pc:sldMk cId="3053619713" sldId="258"/>
            <ac:spMk id="98" creationId="{57005F3B-075F-43C2-BC48-E81B369FDA82}"/>
          </ac:spMkLst>
        </pc:spChg>
        <pc:spChg chg="add mod">
          <ac:chgData name="승환 한" userId="21ee682d9d33f5f1" providerId="LiveId" clId="{DECF075B-212E-4F34-B3CB-89872A456DC2}" dt="2024-04-21T14:00:48.547" v="465" actId="571"/>
          <ac:spMkLst>
            <pc:docMk/>
            <pc:sldMk cId="3053619713" sldId="258"/>
            <ac:spMk id="99" creationId="{3BCD9177-37EF-7065-A862-FF8F3BAD36BD}"/>
          </ac:spMkLst>
        </pc:spChg>
        <pc:spChg chg="add mod">
          <ac:chgData name="승환 한" userId="21ee682d9d33f5f1" providerId="LiveId" clId="{DECF075B-212E-4F34-B3CB-89872A456DC2}" dt="2024-04-21T14:01:11.862" v="474" actId="571"/>
          <ac:spMkLst>
            <pc:docMk/>
            <pc:sldMk cId="3053619713" sldId="258"/>
            <ac:spMk id="100" creationId="{4F5FEB1B-77F5-0DEB-A70D-5E66A2609A43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02" creationId="{34B01362-B7FE-771B-4CA5-7CCD69289FB8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03" creationId="{4E4E5822-E213-69EC-3BB2-D667B45CA27B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04" creationId="{698F1132-8D14-72E2-3D41-C73E2E1CEF16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05" creationId="{FCE10DA0-40E6-F5AF-285F-25E12776C901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08" creationId="{E195AE98-E7D9-4E05-1327-E8269E69B44C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09" creationId="{27986290-9E29-0AA9-189A-97C9048286A3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10" creationId="{EE268AFB-C365-B726-B1A7-2A1C66F283D7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16" creationId="{2D44B8A3-5587-53D7-7B59-469301E5174E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17" creationId="{35D83BF9-4435-8B56-DEF2-3F284E368884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18" creationId="{F18ED8D9-ED17-0C7D-7271-877BE562F696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19" creationId="{EA2116F5-AC59-19DB-9B44-668FEC7F68D6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20" creationId="{8E166E92-27C2-9E50-5F25-A06E20F50F9F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21" creationId="{2CAF2538-F94E-BBC7-5D53-78070FAEA80F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22" creationId="{CB8E2913-0DFF-C3E1-AE6C-FD585A2C34C2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26" creationId="{399CB2C5-3A3F-D358-544F-629105DF4DA5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27" creationId="{255A94F7-124F-36A0-D440-90595206B19F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28" creationId="{B319060D-05F5-2AC5-DF87-A396660EFF61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29" creationId="{0BC79C7E-F596-B894-978B-20104C722206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30" creationId="{46A3A61F-4315-DC3C-6072-965D248AA51C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31" creationId="{71975696-FD2C-C2DE-E31D-F8E193495B27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41" creationId="{3DF7AD3C-4094-43B1-9E56-1C44935DAD35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42" creationId="{4B10E875-93C6-6061-76F1-F7A673ABF77F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43" creationId="{B3494A3A-ECFF-FC12-55E8-056C350DE05C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44" creationId="{BEA586A2-B704-CB5F-17AD-052B415A827B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45" creationId="{8B645970-04E1-70AA-98E8-D7FA411E22A2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46" creationId="{6C1208E8-535E-86FD-5813-0164B6A4C034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47" creationId="{2D48B627-A739-95A4-C6A8-67B42A426DB9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48" creationId="{9F490564-DF9C-DAAD-6B5C-7FEC450E25F8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49" creationId="{4720CE5E-FFA3-5E47-2CDA-8832CE6B1F0B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50" creationId="{01C5C44D-5522-87FF-9838-F5DF1E34451F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51" creationId="{3B64456E-703C-302C-25F7-29AD92BE7FF2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52" creationId="{D2C06CCF-A510-049A-F906-CFD0BCBB4D39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53" creationId="{8D0EBD33-D72E-1B37-F0E6-8C7FC05C9792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54" creationId="{7DD7473E-9E17-04BA-7107-184479D71DA3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55" creationId="{EA4FD470-11A6-301E-9C16-32F52E7EA61C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56" creationId="{52FB1EBC-84B1-B4DB-1774-A1E5CB977A74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57" creationId="{109B1C84-70C5-F3A3-EC37-2445FE5D10B5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58" creationId="{0F3BD04F-1AC9-FB53-39AD-4178811F8606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59" creationId="{4422A835-96BA-9D76-B2B0-5F4CE06BB52E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60" creationId="{8DA79CDB-871B-029D-2ABA-9BA239EC93D5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61" creationId="{CC67404C-35E2-CC25-C368-D5433BF9254C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62" creationId="{BA3675BE-BB59-2DC9-206E-ABC2F83AED5B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63" creationId="{19056739-0085-E20E-FB1D-E66BF6F5B0A4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64" creationId="{0356FACC-D534-1579-BFC7-E7A4E2AD9F83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65" creationId="{107A52E2-9292-EE2C-8569-8E9FCA6F2395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66" creationId="{5ED74C1B-73EC-0178-9B7F-4377DA33F813}"/>
          </ac:spMkLst>
        </pc:spChg>
        <pc:spChg chg="del">
          <ac:chgData name="승환 한" userId="21ee682d9d33f5f1" providerId="LiveId" clId="{DECF075B-212E-4F34-B3CB-89872A456DC2}" dt="2024-04-21T13:56:28.033" v="394" actId="478"/>
          <ac:spMkLst>
            <pc:docMk/>
            <pc:sldMk cId="3053619713" sldId="258"/>
            <ac:spMk id="167" creationId="{3C8121FC-8622-9A6F-DD48-72514386FDD3}"/>
          </ac:spMkLst>
        </pc:spChg>
        <pc:cxnChg chg="del mod">
          <ac:chgData name="승환 한" userId="21ee682d9d33f5f1" providerId="LiveId" clId="{DECF075B-212E-4F34-B3CB-89872A456DC2}" dt="2024-04-21T13:56:28.971" v="395" actId="478"/>
          <ac:cxnSpMkLst>
            <pc:docMk/>
            <pc:sldMk cId="3053619713" sldId="258"/>
            <ac:cxnSpMk id="3" creationId="{3751A726-1879-9290-A837-898BD29B6ED2}"/>
          </ac:cxnSpMkLst>
        </pc:cxnChg>
        <pc:cxnChg chg="del">
          <ac:chgData name="승환 한" userId="21ee682d9d33f5f1" providerId="LiveId" clId="{DECF075B-212E-4F34-B3CB-89872A456DC2}" dt="2024-04-21T13:56:29.330" v="396" actId="478"/>
          <ac:cxnSpMkLst>
            <pc:docMk/>
            <pc:sldMk cId="3053619713" sldId="258"/>
            <ac:cxnSpMk id="15" creationId="{9B2CFE4D-A37E-D100-CA42-A264C4A46037}"/>
          </ac:cxnSpMkLst>
        </pc:cxnChg>
        <pc:cxnChg chg="add mod">
          <ac:chgData name="승환 한" userId="21ee682d9d33f5f1" providerId="LiveId" clId="{DECF075B-212E-4F34-B3CB-89872A456DC2}" dt="2024-04-21T13:57:53.104" v="416" actId="1582"/>
          <ac:cxnSpMkLst>
            <pc:docMk/>
            <pc:sldMk cId="3053619713" sldId="258"/>
            <ac:cxnSpMk id="16" creationId="{3719D23A-F44A-1139-4069-689F3A7629B8}"/>
          </ac:cxnSpMkLst>
        </pc:cxnChg>
        <pc:cxnChg chg="add mod">
          <ac:chgData name="승환 한" userId="21ee682d9d33f5f1" providerId="LiveId" clId="{DECF075B-212E-4F34-B3CB-89872A456DC2}" dt="2024-04-21T13:58:22.485" v="424" actId="14100"/>
          <ac:cxnSpMkLst>
            <pc:docMk/>
            <pc:sldMk cId="3053619713" sldId="258"/>
            <ac:cxnSpMk id="26" creationId="{E8C7D763-E36F-AA3C-12EE-965106A4C9DD}"/>
          </ac:cxnSpMkLst>
        </pc:cxnChg>
        <pc:cxnChg chg="del">
          <ac:chgData name="승환 한" userId="21ee682d9d33f5f1" providerId="LiveId" clId="{DECF075B-212E-4F34-B3CB-89872A456DC2}" dt="2024-04-21T13:56:32.846" v="401" actId="478"/>
          <ac:cxnSpMkLst>
            <pc:docMk/>
            <pc:sldMk cId="3053619713" sldId="258"/>
            <ac:cxnSpMk id="27" creationId="{4C3AA2A7-82AE-6EA0-90E0-69D5F0F32280}"/>
          </ac:cxnSpMkLst>
        </pc:cxnChg>
        <pc:cxnChg chg="add mod">
          <ac:chgData name="승환 한" userId="21ee682d9d33f5f1" providerId="LiveId" clId="{DECF075B-212E-4F34-B3CB-89872A456DC2}" dt="2024-04-21T13:59:27.686" v="445" actId="14100"/>
          <ac:cxnSpMkLst>
            <pc:docMk/>
            <pc:sldMk cId="3053619713" sldId="258"/>
            <ac:cxnSpMk id="46" creationId="{BCED919F-B95E-BE08-05FF-4AD4CFCE3305}"/>
          </ac:cxnSpMkLst>
        </pc:cxnChg>
        <pc:cxnChg chg="add mod">
          <ac:chgData name="승환 한" userId="21ee682d9d33f5f1" providerId="LiveId" clId="{DECF075B-212E-4F34-B3CB-89872A456DC2}" dt="2024-04-21T13:59:55.616" v="454" actId="14100"/>
          <ac:cxnSpMkLst>
            <pc:docMk/>
            <pc:sldMk cId="3053619713" sldId="258"/>
            <ac:cxnSpMk id="59" creationId="{F6D75009-0235-001E-B440-3A21AA44B2B0}"/>
          </ac:cxnSpMkLst>
        </pc:cxnChg>
        <pc:cxnChg chg="add mod">
          <ac:chgData name="승환 한" userId="21ee682d9d33f5f1" providerId="LiveId" clId="{DECF075B-212E-4F34-B3CB-89872A456DC2}" dt="2024-04-21T14:00:38.088" v="463" actId="14100"/>
          <ac:cxnSpMkLst>
            <pc:docMk/>
            <pc:sldMk cId="3053619713" sldId="258"/>
            <ac:cxnSpMk id="77" creationId="{08867FD8-F920-D113-6AC5-7EACF42EA5CC}"/>
          </ac:cxnSpMkLst>
        </pc:cxnChg>
        <pc:cxnChg chg="add del mod">
          <ac:chgData name="승환 한" userId="21ee682d9d33f5f1" providerId="LiveId" clId="{DECF075B-212E-4F34-B3CB-89872A456DC2}" dt="2024-04-21T14:01:09.031" v="473" actId="478"/>
          <ac:cxnSpMkLst>
            <pc:docMk/>
            <pc:sldMk cId="3053619713" sldId="258"/>
            <ac:cxnSpMk id="95" creationId="{89F57D98-9382-5621-FEF1-D35AFF29303B}"/>
          </ac:cxnSpMkLst>
        </pc:cxnChg>
        <pc:cxnChg chg="del">
          <ac:chgData name="승환 한" userId="21ee682d9d33f5f1" providerId="LiveId" clId="{DECF075B-212E-4F34-B3CB-89872A456DC2}" dt="2024-04-21T13:56:29.780" v="397" actId="478"/>
          <ac:cxnSpMkLst>
            <pc:docMk/>
            <pc:sldMk cId="3053619713" sldId="258"/>
            <ac:cxnSpMk id="133" creationId="{7153A61C-FC9C-26CD-E85D-05F54535A140}"/>
          </ac:cxnSpMkLst>
        </pc:cxnChg>
        <pc:cxnChg chg="del">
          <ac:chgData name="승환 한" userId="21ee682d9d33f5f1" providerId="LiveId" clId="{DECF075B-212E-4F34-B3CB-89872A456DC2}" dt="2024-04-21T13:56:30.232" v="398" actId="478"/>
          <ac:cxnSpMkLst>
            <pc:docMk/>
            <pc:sldMk cId="3053619713" sldId="258"/>
            <ac:cxnSpMk id="134" creationId="{65AFC1D5-79CB-FD9A-6044-3F525A545F27}"/>
          </ac:cxnSpMkLst>
        </pc:cxnChg>
        <pc:cxnChg chg="del">
          <ac:chgData name="승환 한" userId="21ee682d9d33f5f1" providerId="LiveId" clId="{DECF075B-212E-4F34-B3CB-89872A456DC2}" dt="2024-04-21T13:56:28.033" v="394" actId="478"/>
          <ac:cxnSpMkLst>
            <pc:docMk/>
            <pc:sldMk cId="3053619713" sldId="258"/>
            <ac:cxnSpMk id="135" creationId="{4DB54172-5CCC-E96C-0E13-997E10B7F22E}"/>
          </ac:cxnSpMkLst>
        </pc:cxnChg>
        <pc:cxnChg chg="del">
          <ac:chgData name="승환 한" userId="21ee682d9d33f5f1" providerId="LiveId" clId="{DECF075B-212E-4F34-B3CB-89872A456DC2}" dt="2024-04-21T13:56:28.033" v="394" actId="478"/>
          <ac:cxnSpMkLst>
            <pc:docMk/>
            <pc:sldMk cId="3053619713" sldId="258"/>
            <ac:cxnSpMk id="136" creationId="{AEE31932-B472-7446-0E06-699B24CDDD19}"/>
          </ac:cxnSpMkLst>
        </pc:cxnChg>
        <pc:cxnChg chg="del">
          <ac:chgData name="승환 한" userId="21ee682d9d33f5f1" providerId="LiveId" clId="{DECF075B-212E-4F34-B3CB-89872A456DC2}" dt="2024-04-21T13:56:28.033" v="394" actId="478"/>
          <ac:cxnSpMkLst>
            <pc:docMk/>
            <pc:sldMk cId="3053619713" sldId="258"/>
            <ac:cxnSpMk id="138" creationId="{CDDD6009-5C14-B198-42BF-C2C17B890CE2}"/>
          </ac:cxnSpMkLst>
        </pc:cxnChg>
        <pc:cxnChg chg="del">
          <ac:chgData name="승환 한" userId="21ee682d9d33f5f1" providerId="LiveId" clId="{DECF075B-212E-4F34-B3CB-89872A456DC2}" dt="2024-04-21T13:56:28.033" v="394" actId="478"/>
          <ac:cxnSpMkLst>
            <pc:docMk/>
            <pc:sldMk cId="3053619713" sldId="258"/>
            <ac:cxnSpMk id="139" creationId="{21C755E8-BF98-FB8C-163B-846E26D4B9EB}"/>
          </ac:cxnSpMkLst>
        </pc:cxnChg>
        <pc:cxnChg chg="del">
          <ac:chgData name="승환 한" userId="21ee682d9d33f5f1" providerId="LiveId" clId="{DECF075B-212E-4F34-B3CB-89872A456DC2}" dt="2024-04-21T13:56:28.033" v="394" actId="478"/>
          <ac:cxnSpMkLst>
            <pc:docMk/>
            <pc:sldMk cId="3053619713" sldId="258"/>
            <ac:cxnSpMk id="140" creationId="{783AB806-3FFA-D080-5B1D-9D4D075475C9}"/>
          </ac:cxnSpMkLst>
        </pc:cxnChg>
      </pc:sldChg>
      <pc:sldChg chg="new del">
        <pc:chgData name="승환 한" userId="21ee682d9d33f5f1" providerId="LiveId" clId="{DECF075B-212E-4F34-B3CB-89872A456DC2}" dt="2024-04-22T12:08:36.652" v="482" actId="47"/>
        <pc:sldMkLst>
          <pc:docMk/>
          <pc:sldMk cId="2090649274" sldId="259"/>
        </pc:sldMkLst>
      </pc:sldChg>
      <pc:sldChg chg="addSp delSp modSp add mod">
        <pc:chgData name="승환 한" userId="21ee682d9d33f5f1" providerId="LiveId" clId="{DECF075B-212E-4F34-B3CB-89872A456DC2}" dt="2024-04-22T12:20:05.761" v="813" actId="20577"/>
        <pc:sldMkLst>
          <pc:docMk/>
          <pc:sldMk cId="3242462706" sldId="260"/>
        </pc:sldMkLst>
        <pc:spChg chg="del">
          <ac:chgData name="승환 한" userId="21ee682d9d33f5f1" providerId="LiveId" clId="{DECF075B-212E-4F34-B3CB-89872A456DC2}" dt="2024-04-22T12:09:36.589" v="527" actId="478"/>
          <ac:spMkLst>
            <pc:docMk/>
            <pc:sldMk cId="3242462706" sldId="260"/>
            <ac:spMk id="2" creationId="{A81462ED-E3E0-4214-78C7-727A43656863}"/>
          </ac:spMkLst>
        </pc:spChg>
        <pc:spChg chg="add mod">
          <ac:chgData name="승환 한" userId="21ee682d9d33f5f1" providerId="LiveId" clId="{DECF075B-212E-4F34-B3CB-89872A456DC2}" dt="2024-04-22T12:09:58.730" v="534" actId="571"/>
          <ac:spMkLst>
            <pc:docMk/>
            <pc:sldMk cId="3242462706" sldId="260"/>
            <ac:spMk id="3" creationId="{424A0274-1CA8-6456-2E29-31FAB7D46C62}"/>
          </ac:spMkLst>
        </pc:spChg>
        <pc:spChg chg="mod">
          <ac:chgData name="승환 한" userId="21ee682d9d33f5f1" providerId="LiveId" clId="{DECF075B-212E-4F34-B3CB-89872A456DC2}" dt="2024-04-22T12:09:32.569" v="524" actId="20577"/>
          <ac:spMkLst>
            <pc:docMk/>
            <pc:sldMk cId="3242462706" sldId="260"/>
            <ac:spMk id="4" creationId="{4FE35D68-7636-ED6A-53D9-222B6D005621}"/>
          </ac:spMkLst>
        </pc:spChg>
        <pc:spChg chg="del">
          <ac:chgData name="승환 한" userId="21ee682d9d33f5f1" providerId="LiveId" clId="{DECF075B-212E-4F34-B3CB-89872A456DC2}" dt="2024-04-22T12:10:47.396" v="558" actId="478"/>
          <ac:spMkLst>
            <pc:docMk/>
            <pc:sldMk cId="3242462706" sldId="260"/>
            <ac:spMk id="5" creationId="{9B080AFF-2319-6180-7EB1-25A1C0F84632}"/>
          </ac:spMkLst>
        </pc:spChg>
        <pc:spChg chg="mod">
          <ac:chgData name="승환 한" userId="21ee682d9d33f5f1" providerId="LiveId" clId="{DECF075B-212E-4F34-B3CB-89872A456DC2}" dt="2024-04-22T12:10:26.523" v="548" actId="20577"/>
          <ac:spMkLst>
            <pc:docMk/>
            <pc:sldMk cId="3242462706" sldId="260"/>
            <ac:spMk id="6" creationId="{75C4F447-8B9E-7868-739D-4A63BE82B7B8}"/>
          </ac:spMkLst>
        </pc:spChg>
        <pc:spChg chg="add del mod">
          <ac:chgData name="승환 한" userId="21ee682d9d33f5f1" providerId="LiveId" clId="{DECF075B-212E-4F34-B3CB-89872A456DC2}" dt="2024-04-22T12:09:55.605" v="533" actId="478"/>
          <ac:spMkLst>
            <pc:docMk/>
            <pc:sldMk cId="3242462706" sldId="260"/>
            <ac:spMk id="7" creationId="{B5CC1073-1AEE-7C96-BE7E-1F255EA98E14}"/>
          </ac:spMkLst>
        </pc:spChg>
        <pc:spChg chg="del">
          <ac:chgData name="승환 한" userId="21ee682d9d33f5f1" providerId="LiveId" clId="{DECF075B-212E-4F34-B3CB-89872A456DC2}" dt="2024-04-22T12:09:55.605" v="533" actId="478"/>
          <ac:spMkLst>
            <pc:docMk/>
            <pc:sldMk cId="3242462706" sldId="260"/>
            <ac:spMk id="8" creationId="{F4165A27-CDF3-8644-5ACD-C280DDB57981}"/>
          </ac:spMkLst>
        </pc:spChg>
        <pc:spChg chg="del">
          <ac:chgData name="승환 한" userId="21ee682d9d33f5f1" providerId="LiveId" clId="{DECF075B-212E-4F34-B3CB-89872A456DC2}" dt="2024-04-22T12:09:55.605" v="533" actId="478"/>
          <ac:spMkLst>
            <pc:docMk/>
            <pc:sldMk cId="3242462706" sldId="260"/>
            <ac:spMk id="9" creationId="{7F2212FA-9378-1FC3-8ED4-955A7B1E2A30}"/>
          </ac:spMkLst>
        </pc:spChg>
        <pc:spChg chg="del">
          <ac:chgData name="승환 한" userId="21ee682d9d33f5f1" providerId="LiveId" clId="{DECF075B-212E-4F34-B3CB-89872A456DC2}" dt="2024-04-22T12:09:55.605" v="533" actId="478"/>
          <ac:spMkLst>
            <pc:docMk/>
            <pc:sldMk cId="3242462706" sldId="260"/>
            <ac:spMk id="10" creationId="{FCC79458-6A24-349A-CD74-F91146EB079F}"/>
          </ac:spMkLst>
        </pc:spChg>
        <pc:spChg chg="del">
          <ac:chgData name="승환 한" userId="21ee682d9d33f5f1" providerId="LiveId" clId="{DECF075B-212E-4F34-B3CB-89872A456DC2}" dt="2024-04-22T12:09:55.605" v="533" actId="478"/>
          <ac:spMkLst>
            <pc:docMk/>
            <pc:sldMk cId="3242462706" sldId="260"/>
            <ac:spMk id="11" creationId="{0BA9B069-6910-AC8F-8035-3F6D68AEF36D}"/>
          </ac:spMkLst>
        </pc:spChg>
        <pc:spChg chg="del">
          <ac:chgData name="승환 한" userId="21ee682d9d33f5f1" providerId="LiveId" clId="{DECF075B-212E-4F34-B3CB-89872A456DC2}" dt="2024-04-22T12:10:47.396" v="558" actId="478"/>
          <ac:spMkLst>
            <pc:docMk/>
            <pc:sldMk cId="3242462706" sldId="260"/>
            <ac:spMk id="12" creationId="{83BAEBCD-5D99-38F5-0035-C0DCD251FB87}"/>
          </ac:spMkLst>
        </pc:spChg>
        <pc:spChg chg="del">
          <ac:chgData name="승환 한" userId="21ee682d9d33f5f1" providerId="LiveId" clId="{DECF075B-212E-4F34-B3CB-89872A456DC2}" dt="2024-04-22T12:09:45.701" v="531" actId="478"/>
          <ac:spMkLst>
            <pc:docMk/>
            <pc:sldMk cId="3242462706" sldId="260"/>
            <ac:spMk id="13" creationId="{8F102ACF-9239-00AC-3E95-ECA0811DC396}"/>
          </ac:spMkLst>
        </pc:spChg>
        <pc:spChg chg="add mod">
          <ac:chgData name="승환 한" userId="21ee682d9d33f5f1" providerId="LiveId" clId="{DECF075B-212E-4F34-B3CB-89872A456DC2}" dt="2024-04-22T12:10:28.095" v="549" actId="20577"/>
          <ac:spMkLst>
            <pc:docMk/>
            <pc:sldMk cId="3242462706" sldId="260"/>
            <ac:spMk id="14" creationId="{4B9E9164-8CEC-64AA-CA8E-8EE014C8C772}"/>
          </ac:spMkLst>
        </pc:spChg>
        <pc:spChg chg="add mod">
          <ac:chgData name="승환 한" userId="21ee682d9d33f5f1" providerId="LiveId" clId="{DECF075B-212E-4F34-B3CB-89872A456DC2}" dt="2024-04-22T12:12:14.764" v="599" actId="1037"/>
          <ac:spMkLst>
            <pc:docMk/>
            <pc:sldMk cId="3242462706" sldId="260"/>
            <ac:spMk id="15" creationId="{92DA6E5A-A625-DD24-A52E-4CE2CC7C868B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17" creationId="{70881EB2-C18C-9A49-2DE2-CAE92A51EBA9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18" creationId="{71C231E4-A3D8-ABC1-2140-8D8077DFF46B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19" creationId="{70EEA825-DFAA-9D35-89CC-1159C89B7956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20" creationId="{139DA08E-C9AB-1808-6319-96985A676332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21" creationId="{61F0A187-0B7A-249F-F45C-9B1C41F7BC68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22" creationId="{1CF7BE8F-2139-F267-7FB1-986BF157D7F2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23" creationId="{0EAF7EB7-0EEC-24D8-A5EC-90ADF3F5DFB2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24" creationId="{D33D27A1-7611-4C28-D7CD-74B743F91339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25" creationId="{839D45E8-FA84-350A-5E8D-A94FC6263CBE}"/>
          </ac:spMkLst>
        </pc:spChg>
        <pc:spChg chg="add mod">
          <ac:chgData name="승환 한" userId="21ee682d9d33f5f1" providerId="LiveId" clId="{DECF075B-212E-4F34-B3CB-89872A456DC2}" dt="2024-04-22T12:10:32.571" v="552" actId="20577"/>
          <ac:spMkLst>
            <pc:docMk/>
            <pc:sldMk cId="3242462706" sldId="260"/>
            <ac:spMk id="27" creationId="{D8EDFDBD-AAD5-1F83-A2C8-8F433504C3EC}"/>
          </ac:spMkLst>
        </pc:spChg>
        <pc:spChg chg="add mod">
          <ac:chgData name="승환 한" userId="21ee682d9d33f5f1" providerId="LiveId" clId="{DECF075B-212E-4F34-B3CB-89872A456DC2}" dt="2024-04-22T12:10:08.072" v="539" actId="571"/>
          <ac:spMkLst>
            <pc:docMk/>
            <pc:sldMk cId="3242462706" sldId="260"/>
            <ac:spMk id="28" creationId="{8C9944F2-C001-B6B1-C380-EADA32602969}"/>
          </ac:spMkLst>
        </pc:spChg>
        <pc:spChg chg="add mod">
          <ac:chgData name="승환 한" userId="21ee682d9d33f5f1" providerId="LiveId" clId="{DECF075B-212E-4F34-B3CB-89872A456DC2}" dt="2024-04-22T12:10:33.473" v="553" actId="20577"/>
          <ac:spMkLst>
            <pc:docMk/>
            <pc:sldMk cId="3242462706" sldId="260"/>
            <ac:spMk id="29" creationId="{2771A417-411B-9E1C-E81F-C510E8503F3B}"/>
          </ac:spMkLst>
        </pc:spChg>
        <pc:spChg chg="add mod">
          <ac:chgData name="승환 한" userId="21ee682d9d33f5f1" providerId="LiveId" clId="{DECF075B-212E-4F34-B3CB-89872A456DC2}" dt="2024-04-22T12:10:37.655" v="554" actId="20577"/>
          <ac:spMkLst>
            <pc:docMk/>
            <pc:sldMk cId="3242462706" sldId="260"/>
            <ac:spMk id="30" creationId="{A3C38F52-4E05-DB87-21FD-773C305ABE64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31" creationId="{C6496579-616A-35A5-B7AD-43D420DBBA94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32" creationId="{5072A430-FF90-BD76-64E1-E782CDB2CDC7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33" creationId="{12708AD4-0DB0-DFC0-24B4-BB429ADDF98E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34" creationId="{5A58BF32-AB92-7412-F704-9DFB81875033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35" creationId="{764104F0-25C2-F239-C20D-17C1529E7CA5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36" creationId="{17FC8FAA-7564-E0FF-560A-AE3839613BDB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37" creationId="{6FCF3003-8F32-F829-E349-414E8E89A1E8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38" creationId="{540AA49C-6066-549C-AD64-2E57F971F494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39" creationId="{E2DED3C4-0703-C00D-F5DD-C434C9B84C42}"/>
          </ac:spMkLst>
        </pc:spChg>
        <pc:spChg chg="add mod">
          <ac:chgData name="승환 한" userId="21ee682d9d33f5f1" providerId="LiveId" clId="{DECF075B-212E-4F34-B3CB-89872A456DC2}" dt="2024-04-22T12:10:39.798" v="555" actId="20577"/>
          <ac:spMkLst>
            <pc:docMk/>
            <pc:sldMk cId="3242462706" sldId="260"/>
            <ac:spMk id="40" creationId="{AC4057F1-4895-DC26-4BDA-548F63E30F59}"/>
          </ac:spMkLst>
        </pc:spChg>
        <pc:spChg chg="add mod">
          <ac:chgData name="승환 한" userId="21ee682d9d33f5f1" providerId="LiveId" clId="{DECF075B-212E-4F34-B3CB-89872A456DC2}" dt="2024-04-22T12:10:41.101" v="556" actId="20577"/>
          <ac:spMkLst>
            <pc:docMk/>
            <pc:sldMk cId="3242462706" sldId="260"/>
            <ac:spMk id="41" creationId="{6DB7EB49-5BFB-D42B-409A-8DE88133C558}"/>
          </ac:spMkLst>
        </pc:spChg>
        <pc:spChg chg="add mod">
          <ac:chgData name="승환 한" userId="21ee682d9d33f5f1" providerId="LiveId" clId="{DECF075B-212E-4F34-B3CB-89872A456DC2}" dt="2024-04-22T12:10:42.696" v="557" actId="20577"/>
          <ac:spMkLst>
            <pc:docMk/>
            <pc:sldMk cId="3242462706" sldId="260"/>
            <ac:spMk id="42" creationId="{C1D7E8BD-C635-0570-E274-61A336361A15}"/>
          </ac:spMkLst>
        </pc:spChg>
        <pc:spChg chg="add mod">
          <ac:chgData name="승환 한" userId="21ee682d9d33f5f1" providerId="LiveId" clId="{DECF075B-212E-4F34-B3CB-89872A456DC2}" dt="2024-04-22T12:10:53.339" v="561" actId="20577"/>
          <ac:spMkLst>
            <pc:docMk/>
            <pc:sldMk cId="3242462706" sldId="260"/>
            <ac:spMk id="43" creationId="{791C2678-22B3-F691-56AE-AC2F157B8F51}"/>
          </ac:spMkLst>
        </pc:spChg>
        <pc:spChg chg="add mod ord">
          <ac:chgData name="승환 한" userId="21ee682d9d33f5f1" providerId="LiveId" clId="{DECF075B-212E-4F34-B3CB-89872A456DC2}" dt="2024-04-22T12:11:24.133" v="564" actId="167"/>
          <ac:spMkLst>
            <pc:docMk/>
            <pc:sldMk cId="3242462706" sldId="260"/>
            <ac:spMk id="44" creationId="{3CD7BDF8-A0D1-F34D-5DC1-AAC34E609666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45" creationId="{290DB3FC-72A6-7545-C4A1-9D878E0BDF99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47" creationId="{488DF3E5-8FDA-CD33-0EDE-F35AFAD5F944}"/>
          </ac:spMkLst>
        </pc:spChg>
        <pc:spChg chg="add mod">
          <ac:chgData name="승환 한" userId="21ee682d9d33f5f1" providerId="LiveId" clId="{DECF075B-212E-4F34-B3CB-89872A456DC2}" dt="2024-04-22T12:11:36.190" v="576" actId="1076"/>
          <ac:spMkLst>
            <pc:docMk/>
            <pc:sldMk cId="3242462706" sldId="260"/>
            <ac:spMk id="48" creationId="{17B1AA7B-4C59-EE37-994B-9A54E151993B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49" creationId="{38B521FE-63B3-A8DA-D959-D3A50C46BBB4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50" creationId="{F05998BE-7242-A668-D023-B0408A235AEA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51" creationId="{E8297E5B-FD83-AB0F-C900-4BD9A3CFD8A3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52" creationId="{E43C41B4-C217-3251-5BD3-94A98415821D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53" creationId="{00DCFE96-1E5D-ECDD-F415-9F7C003FE2BA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54" creationId="{2E0107E1-3B6C-88A0-7A2C-799AC9B7A7DE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55" creationId="{5B236D28-19B5-6788-4333-14BC029041A1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56" creationId="{11B57275-AF07-C8EB-7C03-9CB0F3F1B5B5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57" creationId="{04F95FC6-569D-B469-7361-9255B483A255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58" creationId="{0011DC30-7020-9B52-768B-206B97226B68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60" creationId="{C9885151-39EE-4A53-B2E1-B4C4C5DB5EFB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61" creationId="{F5A38E26-78EB-7838-BAA3-96517E4E8E57}"/>
          </ac:spMkLst>
        </pc:spChg>
        <pc:spChg chg="add del mod">
          <ac:chgData name="승환 한" userId="21ee682d9d33f5f1" providerId="LiveId" clId="{DECF075B-212E-4F34-B3CB-89872A456DC2}" dt="2024-04-22T12:12:56.411" v="618" actId="478"/>
          <ac:spMkLst>
            <pc:docMk/>
            <pc:sldMk cId="3242462706" sldId="260"/>
            <ac:spMk id="62" creationId="{AC6D4251-1307-3F94-EAFD-BE398F271BD5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63" creationId="{9B194966-9E3F-5847-F3AD-4D8C37EE243F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64" creationId="{5324EE53-553A-AF44-5011-E2E5E36D9827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65" creationId="{06FDBD3F-278D-1416-F933-D2C9E9848FA4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66" creationId="{334CD42D-BFAD-CE8C-C70C-C0A174ECD7AC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67" creationId="{10E6EED3-1436-59AF-8F27-E10CB7F23A3B}"/>
          </ac:spMkLst>
        </pc:spChg>
        <pc:spChg chg="add mod">
          <ac:chgData name="승환 한" userId="21ee682d9d33f5f1" providerId="LiveId" clId="{DECF075B-212E-4F34-B3CB-89872A456DC2}" dt="2024-04-22T12:11:54.888" v="579" actId="571"/>
          <ac:spMkLst>
            <pc:docMk/>
            <pc:sldMk cId="3242462706" sldId="260"/>
            <ac:spMk id="68" creationId="{8FBD2561-8DEA-F231-0699-03AFFCA4A776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69" creationId="{C3C8ED8D-20BB-481E-5E8E-5D475731FFCE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70" creationId="{0122B0EC-E3BA-C2F0-EC68-8406AEEF678D}"/>
          </ac:spMkLst>
        </pc:spChg>
        <pc:spChg chg="add mod">
          <ac:chgData name="승환 한" userId="21ee682d9d33f5f1" providerId="LiveId" clId="{DECF075B-212E-4F34-B3CB-89872A456DC2}" dt="2024-04-22T12:12:14.764" v="599" actId="1037"/>
          <ac:spMkLst>
            <pc:docMk/>
            <pc:sldMk cId="3242462706" sldId="260"/>
            <ac:spMk id="71" creationId="{65B4CD33-5C43-8595-E55E-3C1192F9DA25}"/>
          </ac:spMkLst>
        </pc:spChg>
        <pc:spChg chg="add mod">
          <ac:chgData name="승환 한" userId="21ee682d9d33f5f1" providerId="LiveId" clId="{DECF075B-212E-4F34-B3CB-89872A456DC2}" dt="2024-04-22T12:12:08.648" v="591" actId="1037"/>
          <ac:spMkLst>
            <pc:docMk/>
            <pc:sldMk cId="3242462706" sldId="260"/>
            <ac:spMk id="72" creationId="{BE3988B7-307C-5400-911B-3620BF10E810}"/>
          </ac:spMkLst>
        </pc:spChg>
        <pc:spChg chg="add mod">
          <ac:chgData name="승환 한" userId="21ee682d9d33f5f1" providerId="LiveId" clId="{DECF075B-212E-4F34-B3CB-89872A456DC2}" dt="2024-04-22T12:12:10.695" v="594" actId="1037"/>
          <ac:spMkLst>
            <pc:docMk/>
            <pc:sldMk cId="3242462706" sldId="260"/>
            <ac:spMk id="73" creationId="{E675F49B-CE21-D107-9171-291886FEDD6A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74" creationId="{B0388475-179A-E9C1-A150-D01FCD6133CA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75" creationId="{CBC45093-BCAD-F5B1-E668-610747298AD3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76" creationId="{8DD252ED-1CE3-E8F9-E798-BEB401E14382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78" creationId="{A9E852CE-CA6C-4CF7-BA80-B4EFA4881253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79" creationId="{E76E1978-FAE2-FEAB-538E-0F19775CEEA1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80" creationId="{CF1988BF-A751-62F5-798E-4A0DB98141D2}"/>
          </ac:spMkLst>
        </pc:spChg>
        <pc:spChg chg="add mod">
          <ac:chgData name="승환 한" userId="21ee682d9d33f5f1" providerId="LiveId" clId="{DECF075B-212E-4F34-B3CB-89872A456DC2}" dt="2024-04-22T12:12:01.166" v="583" actId="571"/>
          <ac:spMkLst>
            <pc:docMk/>
            <pc:sldMk cId="3242462706" sldId="260"/>
            <ac:spMk id="81" creationId="{813774C0-1DD9-0C6D-73D3-616E3F1A17EB}"/>
          </ac:spMkLst>
        </pc:spChg>
        <pc:spChg chg="add mod">
          <ac:chgData name="승환 한" userId="21ee682d9d33f5f1" providerId="LiveId" clId="{DECF075B-212E-4F34-B3CB-89872A456DC2}" dt="2024-04-22T12:12:02.551" v="584" actId="571"/>
          <ac:spMkLst>
            <pc:docMk/>
            <pc:sldMk cId="3242462706" sldId="260"/>
            <ac:spMk id="82" creationId="{E68C444B-6BBA-F6E7-44B9-354CC01E877B}"/>
          </ac:spMkLst>
        </pc:spChg>
        <pc:spChg chg="add mod">
          <ac:chgData name="승환 한" userId="21ee682d9d33f5f1" providerId="LiveId" clId="{DECF075B-212E-4F34-B3CB-89872A456DC2}" dt="2024-04-22T12:12:04.168" v="585" actId="571"/>
          <ac:spMkLst>
            <pc:docMk/>
            <pc:sldMk cId="3242462706" sldId="260"/>
            <ac:spMk id="83" creationId="{8D115705-AE2D-C8E4-E21A-4BC02FF051F5}"/>
          </ac:spMkLst>
        </pc:spChg>
        <pc:spChg chg="add mod">
          <ac:chgData name="승환 한" userId="21ee682d9d33f5f1" providerId="LiveId" clId="{DECF075B-212E-4F34-B3CB-89872A456DC2}" dt="2024-04-22T12:12:05.856" v="586" actId="571"/>
          <ac:spMkLst>
            <pc:docMk/>
            <pc:sldMk cId="3242462706" sldId="260"/>
            <ac:spMk id="84" creationId="{6F3EADED-DE14-C3E9-8091-16BF8BE58684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85" creationId="{AD390D5D-F461-0AF4-3EB9-3B3F633E6AE5}"/>
          </ac:spMkLst>
        </pc:spChg>
        <pc:spChg chg="add mod">
          <ac:chgData name="승환 한" userId="21ee682d9d33f5f1" providerId="LiveId" clId="{DECF075B-212E-4F34-B3CB-89872A456DC2}" dt="2024-04-22T12:12:30.716" v="609" actId="404"/>
          <ac:spMkLst>
            <pc:docMk/>
            <pc:sldMk cId="3242462706" sldId="260"/>
            <ac:spMk id="86" creationId="{7C531E83-1FBB-74BA-72CD-67163587C677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87" creationId="{92A93D05-6927-5A5F-01F6-6F2B4730210C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88" creationId="{87471B2A-B1F7-04FA-D704-F36FE15C133B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89" creationId="{48A0EA8C-81DA-D0C5-A4E1-5FC9EBB20320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90" creationId="{DA648FCE-F4D4-85A4-1203-F22E2E548DD9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91" creationId="{F5743D36-9346-AEF6-CF4E-2E1FCA909B6C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92" creationId="{B11EDCFD-1FBD-2EB4-0190-5CE948F779A2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93" creationId="{DAE55F3A-BE3D-9B05-D48B-6B565DAC3F09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94" creationId="{FCB3C685-1FAD-F08F-6C95-87B758DBA9B3}"/>
          </ac:spMkLst>
        </pc:spChg>
        <pc:spChg chg="add mod">
          <ac:chgData name="승환 한" userId="21ee682d9d33f5f1" providerId="LiveId" clId="{DECF075B-212E-4F34-B3CB-89872A456DC2}" dt="2024-04-22T12:12:33.420" v="614" actId="20577"/>
          <ac:spMkLst>
            <pc:docMk/>
            <pc:sldMk cId="3242462706" sldId="260"/>
            <ac:spMk id="95" creationId="{8C4E3B39-36EA-972D-A4D6-163374CBF46D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96" creationId="{EE78041E-6269-BBC4-9797-D65299F87DD3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97" creationId="{DB5A57FD-126D-152C-ACDE-6F47CC803A73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98" creationId="{57005F3B-075F-43C2-BC48-E81B369FDA82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99" creationId="{3BCD9177-37EF-7065-A862-FF8F3BAD36BD}"/>
          </ac:spMkLst>
        </pc:spChg>
        <pc:spChg chg="del">
          <ac:chgData name="승환 한" userId="21ee682d9d33f5f1" providerId="LiveId" clId="{DECF075B-212E-4F34-B3CB-89872A456DC2}" dt="2024-04-22T12:09:34.386" v="525" actId="478"/>
          <ac:spMkLst>
            <pc:docMk/>
            <pc:sldMk cId="3242462706" sldId="260"/>
            <ac:spMk id="100" creationId="{4F5FEB1B-77F5-0DEB-A70D-5E66A2609A43}"/>
          </ac:spMkLst>
        </pc:spChg>
        <pc:spChg chg="add del">
          <ac:chgData name="승환 한" userId="21ee682d9d33f5f1" providerId="LiveId" clId="{DECF075B-212E-4F34-B3CB-89872A456DC2}" dt="2024-04-22T12:12:56.146" v="617" actId="11529"/>
          <ac:spMkLst>
            <pc:docMk/>
            <pc:sldMk cId="3242462706" sldId="260"/>
            <ac:spMk id="101" creationId="{04A17B80-7083-9B79-E2C1-BBD17A7284D8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02" creationId="{D0F833A4-8A13-5FAA-AE28-84D2D4D13EEF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03" creationId="{D1FD5914-5EC0-2E10-D500-4BBED6527DEE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04" creationId="{0787A92D-9A68-D1A0-4A89-DB38A87AA10E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05" creationId="{EA259CC2-6C2D-CE4F-C45B-99B46A461BA9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06" creationId="{8F8F6662-77BF-44C4-380B-551216A612CE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07" creationId="{CFC56403-0B80-8BEE-A0DD-793DA1FDF7F2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08" creationId="{8AFB4017-BBCA-D14C-B7AD-C76811041280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09" creationId="{D7F3862A-8EF9-FBA6-7D89-6E15422BC797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10" creationId="{49EEB673-F876-1530-AED6-A22C1E0BB4FB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11" creationId="{0CC80BCE-83BB-5D37-D298-F39A3B922F52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12" creationId="{CC70CB11-207E-8CEA-90FF-1FA6D08B2720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13" creationId="{5291A627-D19F-89EE-E734-433C12906A02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14" creationId="{1EC81588-9664-0710-661B-5AE7EE7EB55F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15" creationId="{C962871B-B94C-DDE7-C353-4CAB52C91287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16" creationId="{F2F6A679-1617-79AB-8887-5EB85E3955F0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17" creationId="{1D680181-7CFF-F4D8-B77A-9A146A161676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18" creationId="{364A6E2D-7E13-87F2-76C2-C075BE72F195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19" creationId="{B367CB97-3B5B-7BDB-7B09-BA11264F7EDF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20" creationId="{BFEC1EF0-B882-5F39-7758-353AAA094187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21" creationId="{DE261BA3-0B08-9884-B297-3308F0A8BE4E}"/>
          </ac:spMkLst>
        </pc:spChg>
        <pc:spChg chg="add mod">
          <ac:chgData name="승환 한" userId="21ee682d9d33f5f1" providerId="LiveId" clId="{DECF075B-212E-4F34-B3CB-89872A456DC2}" dt="2024-04-22T12:13:02.692" v="620" actId="571"/>
          <ac:spMkLst>
            <pc:docMk/>
            <pc:sldMk cId="3242462706" sldId="260"/>
            <ac:spMk id="122" creationId="{5BB755B9-C34A-7F0F-5E9E-5E65FA72993E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23" creationId="{1C5C6BF5-066E-00CC-E216-5473C0AD3268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24" creationId="{4E64B252-BE2A-F87A-29A7-BF4A831FE7A8}"/>
          </ac:spMkLst>
        </pc:spChg>
        <pc:spChg chg="add del mod">
          <ac:chgData name="승환 한" userId="21ee682d9d33f5f1" providerId="LiveId" clId="{DECF075B-212E-4F34-B3CB-89872A456DC2}" dt="2024-04-22T12:13:14.523" v="624" actId="478"/>
          <ac:spMkLst>
            <pc:docMk/>
            <pc:sldMk cId="3242462706" sldId="260"/>
            <ac:spMk id="125" creationId="{D574DC17-92F2-65BE-4BA8-84E0558727F0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26" creationId="{47468856-B111-D9FB-DE4E-8F968CCFE4D5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27" creationId="{EBEA8BEA-0E28-2992-4E63-DEB3153587AD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28" creationId="{CB7FE30A-D2BB-71E3-6BD9-779B0B960161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29" creationId="{CADC9B31-1968-C886-78DD-99A4EA767A57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30" creationId="{E3375B5A-FF09-89E0-4A24-0FA770806010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31" creationId="{41075456-5381-2894-98AC-E75EF483F856}"/>
          </ac:spMkLst>
        </pc:spChg>
        <pc:spChg chg="add mod">
          <ac:chgData name="승환 한" userId="21ee682d9d33f5f1" providerId="LiveId" clId="{DECF075B-212E-4F34-B3CB-89872A456DC2}" dt="2024-04-22T12:16:21.890" v="665" actId="13822"/>
          <ac:spMkLst>
            <pc:docMk/>
            <pc:sldMk cId="3242462706" sldId="260"/>
            <ac:spMk id="132" creationId="{AB4966E4-F629-E494-5758-636A34949E89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33" creationId="{F406DED3-E3C2-4A73-01CE-3D4D07827F39}"/>
          </ac:spMkLst>
        </pc:spChg>
        <pc:spChg chg="add mod">
          <ac:chgData name="승환 한" userId="21ee682d9d33f5f1" providerId="LiveId" clId="{DECF075B-212E-4F34-B3CB-89872A456DC2}" dt="2024-04-22T12:14:19.305" v="636" actId="20577"/>
          <ac:spMkLst>
            <pc:docMk/>
            <pc:sldMk cId="3242462706" sldId="260"/>
            <ac:spMk id="134" creationId="{F8EEDA8F-CC98-77C0-9C85-FD95DD7A9455}"/>
          </ac:spMkLst>
        </pc:spChg>
        <pc:spChg chg="add del mod ord">
          <ac:chgData name="승환 한" userId="21ee682d9d33f5f1" providerId="LiveId" clId="{DECF075B-212E-4F34-B3CB-89872A456DC2}" dt="2024-04-22T12:13:27.166" v="628" actId="167"/>
          <ac:spMkLst>
            <pc:docMk/>
            <pc:sldMk cId="3242462706" sldId="260"/>
            <ac:spMk id="135" creationId="{1CE3280A-1032-8828-3DF0-1E4AAF12B05E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36" creationId="{18867A3C-CB20-E691-C044-719433824DD0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37" creationId="{02082044-5404-AEA6-E974-2F646C489D91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38" creationId="{F37A6A90-FC33-E97B-B703-4FCCE0A318DD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39" creationId="{0E4849D3-AB73-A723-7C30-32AF52C399F4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40" creationId="{786545C0-525A-EC90-82CE-7B35C6B2CA52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41" creationId="{5CE74C0F-FD9E-C32B-9CE8-C4E1F9D6B58C}"/>
          </ac:spMkLst>
        </pc:spChg>
        <pc:spChg chg="add mod ord">
          <ac:chgData name="승환 한" userId="21ee682d9d33f5f1" providerId="LiveId" clId="{DECF075B-212E-4F34-B3CB-89872A456DC2}" dt="2024-04-22T12:16:31.365" v="668" actId="13822"/>
          <ac:spMkLst>
            <pc:docMk/>
            <pc:sldMk cId="3242462706" sldId="260"/>
            <ac:spMk id="142" creationId="{730E057D-F33A-4D79-4064-2B99794FCD77}"/>
          </ac:spMkLst>
        </pc:spChg>
        <pc:spChg chg="add mod">
          <ac:chgData name="승환 한" userId="21ee682d9d33f5f1" providerId="LiveId" clId="{DECF075B-212E-4F34-B3CB-89872A456DC2}" dt="2024-04-22T12:13:05.527" v="621" actId="571"/>
          <ac:spMkLst>
            <pc:docMk/>
            <pc:sldMk cId="3242462706" sldId="260"/>
            <ac:spMk id="143" creationId="{3AEB8D50-B815-DB80-798F-3BEA4E062E37}"/>
          </ac:spMkLst>
        </pc:spChg>
        <pc:spChg chg="add mod">
          <ac:chgData name="승환 한" userId="21ee682d9d33f5f1" providerId="LiveId" clId="{DECF075B-212E-4F34-B3CB-89872A456DC2}" dt="2024-04-22T12:13:10.822" v="622" actId="571"/>
          <ac:spMkLst>
            <pc:docMk/>
            <pc:sldMk cId="3242462706" sldId="260"/>
            <ac:spMk id="144" creationId="{F4CE2487-28C7-E4E8-3A3F-83D34821A2B0}"/>
          </ac:spMkLst>
        </pc:spChg>
        <pc:spChg chg="add mod">
          <ac:chgData name="승환 한" userId="21ee682d9d33f5f1" providerId="LiveId" clId="{DECF075B-212E-4F34-B3CB-89872A456DC2}" dt="2024-04-22T12:13:31.679" v="629" actId="571"/>
          <ac:spMkLst>
            <pc:docMk/>
            <pc:sldMk cId="3242462706" sldId="260"/>
            <ac:spMk id="145" creationId="{950F4B39-F9FD-5686-6035-D5DBF93DEC09}"/>
          </ac:spMkLst>
        </pc:spChg>
        <pc:spChg chg="add mod">
          <ac:chgData name="승환 한" userId="21ee682d9d33f5f1" providerId="LiveId" clId="{DECF075B-212E-4F34-B3CB-89872A456DC2}" dt="2024-04-22T12:13:43.783" v="630" actId="571"/>
          <ac:spMkLst>
            <pc:docMk/>
            <pc:sldMk cId="3242462706" sldId="260"/>
            <ac:spMk id="146" creationId="{7EC04671-720B-E8D8-2BEC-EBBA60FD51F8}"/>
          </ac:spMkLst>
        </pc:spChg>
        <pc:spChg chg="add mod">
          <ac:chgData name="승환 한" userId="21ee682d9d33f5f1" providerId="LiveId" clId="{DECF075B-212E-4F34-B3CB-89872A456DC2}" dt="2024-04-22T12:14:52.641" v="645" actId="17032"/>
          <ac:spMkLst>
            <pc:docMk/>
            <pc:sldMk cId="3242462706" sldId="260"/>
            <ac:spMk id="150" creationId="{C681ED74-13D8-D5D1-DA84-700D21CEE00C}"/>
          </ac:spMkLst>
        </pc:spChg>
        <pc:spChg chg="add mod">
          <ac:chgData name="승환 한" userId="21ee682d9d33f5f1" providerId="LiveId" clId="{DECF075B-212E-4F34-B3CB-89872A456DC2}" dt="2024-04-22T12:14:52.641" v="645" actId="17032"/>
          <ac:spMkLst>
            <pc:docMk/>
            <pc:sldMk cId="3242462706" sldId="260"/>
            <ac:spMk id="151" creationId="{AF554388-8BFD-8556-C6AA-74EB8C7EB00B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52" creationId="{330BA4B2-EAD8-D719-CB3A-69A6C7D2BFB9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53" creationId="{BB0FCEB0-CAEA-5DE3-6FB3-715381A027F9}"/>
          </ac:spMkLst>
        </pc:spChg>
        <pc:spChg chg="add mod">
          <ac:chgData name="승환 한" userId="21ee682d9d33f5f1" providerId="LiveId" clId="{DECF075B-212E-4F34-B3CB-89872A456DC2}" dt="2024-04-22T12:14:36.944" v="641" actId="20577"/>
          <ac:spMkLst>
            <pc:docMk/>
            <pc:sldMk cId="3242462706" sldId="260"/>
            <ac:spMk id="154" creationId="{E9698103-2E1A-9BC2-5A2D-50226A9F861A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55" creationId="{48D0CF35-2ABE-7971-F02D-DF69CDDF5796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56" creationId="{87B032BB-2EC8-5071-0844-44F71312C596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57" creationId="{16DAA12E-29BA-33AC-F7B0-B9C0747DA924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58" creationId="{D9C59B39-CBE0-EC4B-C036-4A8F8A688327}"/>
          </ac:spMkLst>
        </pc:spChg>
        <pc:spChg chg="add mod">
          <ac:chgData name="승환 한" userId="21ee682d9d33f5f1" providerId="LiveId" clId="{DECF075B-212E-4F34-B3CB-89872A456DC2}" dt="2024-04-22T12:16:28.225" v="667" actId="13822"/>
          <ac:spMkLst>
            <pc:docMk/>
            <pc:sldMk cId="3242462706" sldId="260"/>
            <ac:spMk id="159" creationId="{D49BBB89-2209-1551-B944-8CBB79B8D0CE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60" creationId="{995DBFCF-3938-DB0A-EED6-C703617A6111}"/>
          </ac:spMkLst>
        </pc:spChg>
        <pc:spChg chg="add mod">
          <ac:chgData name="승환 한" userId="21ee682d9d33f5f1" providerId="LiveId" clId="{DECF075B-212E-4F34-B3CB-89872A456DC2}" dt="2024-04-22T12:14:39.462" v="642" actId="20577"/>
          <ac:spMkLst>
            <pc:docMk/>
            <pc:sldMk cId="3242462706" sldId="260"/>
            <ac:spMk id="161" creationId="{32013568-E465-2315-E6A3-C37903025C31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62" creationId="{6228C733-3AA8-43D0-B42B-4A6EA11F62CC}"/>
          </ac:spMkLst>
        </pc:spChg>
        <pc:spChg chg="add mod">
          <ac:chgData name="승환 한" userId="21ee682d9d33f5f1" providerId="LiveId" clId="{DECF075B-212E-4F34-B3CB-89872A456DC2}" dt="2024-04-22T12:14:32.848" v="640" actId="20577"/>
          <ac:spMkLst>
            <pc:docMk/>
            <pc:sldMk cId="3242462706" sldId="260"/>
            <ac:spMk id="163" creationId="{2F355ED1-E150-C539-8B68-758AF36B79AE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64" creationId="{A85ADD23-CC24-4005-C893-878BE825E632}"/>
          </ac:spMkLst>
        </pc:spChg>
        <pc:spChg chg="add mod ord">
          <ac:chgData name="승환 한" userId="21ee682d9d33f5f1" providerId="LiveId" clId="{DECF075B-212E-4F34-B3CB-89872A456DC2}" dt="2024-04-22T12:15:12.738" v="649" actId="167"/>
          <ac:spMkLst>
            <pc:docMk/>
            <pc:sldMk cId="3242462706" sldId="260"/>
            <ac:spMk id="165" creationId="{602B37E3-5D2F-CE01-0450-64B1FE42F486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66" creationId="{17DB553B-559C-6EF9-BA31-28E3D94A86A3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67" creationId="{3C210FB0-EAB4-458D-2EDD-C95465586F9B}"/>
          </ac:spMkLst>
        </pc:spChg>
        <pc:spChg chg="add mod ord">
          <ac:chgData name="승환 한" userId="21ee682d9d33f5f1" providerId="LiveId" clId="{DECF075B-212E-4F34-B3CB-89872A456DC2}" dt="2024-04-22T12:16:31.365" v="668" actId="13822"/>
          <ac:spMkLst>
            <pc:docMk/>
            <pc:sldMk cId="3242462706" sldId="260"/>
            <ac:spMk id="168" creationId="{E0F3460A-2DC3-2BD3-FFAA-D72D4AE5B2D6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69" creationId="{A04AD68F-5D7F-2833-E67C-895E835F4DD2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70" creationId="{F82BCEC0-0A1C-9156-3343-BFF9DC4EABD5}"/>
          </ac:spMkLst>
        </pc:spChg>
        <pc:spChg chg="add mod">
          <ac:chgData name="승환 한" userId="21ee682d9d33f5f1" providerId="LiveId" clId="{DECF075B-212E-4F34-B3CB-89872A456DC2}" dt="2024-04-22T12:14:29.598" v="637" actId="571"/>
          <ac:spMkLst>
            <pc:docMk/>
            <pc:sldMk cId="3242462706" sldId="260"/>
            <ac:spMk id="171" creationId="{603A7568-CA13-CF4A-737F-3AF0DE053D87}"/>
          </ac:spMkLst>
        </pc:spChg>
        <pc:spChg chg="add mod">
          <ac:chgData name="승환 한" userId="21ee682d9d33f5f1" providerId="LiveId" clId="{DECF075B-212E-4F34-B3CB-89872A456DC2}" dt="2024-04-22T12:15:00.252" v="646" actId="1076"/>
          <ac:spMkLst>
            <pc:docMk/>
            <pc:sldMk cId="3242462706" sldId="260"/>
            <ac:spMk id="172" creationId="{6EFCBBCD-BA2C-2EEB-F5C2-A903BE5C0417}"/>
          </ac:spMkLst>
        </pc:spChg>
        <pc:spChg chg="add mod">
          <ac:chgData name="승환 한" userId="21ee682d9d33f5f1" providerId="LiveId" clId="{DECF075B-212E-4F34-B3CB-89872A456DC2}" dt="2024-04-22T12:15:06.062" v="647" actId="1076"/>
          <ac:spMkLst>
            <pc:docMk/>
            <pc:sldMk cId="3242462706" sldId="260"/>
            <ac:spMk id="173" creationId="{988885F7-7606-1489-445B-E9129E1EE91A}"/>
          </ac:spMkLst>
        </pc:spChg>
        <pc:spChg chg="add mod">
          <ac:chgData name="승환 한" userId="21ee682d9d33f5f1" providerId="LiveId" clId="{DECF075B-212E-4F34-B3CB-89872A456DC2}" dt="2024-04-22T12:15:43.770" v="658" actId="17032"/>
          <ac:spMkLst>
            <pc:docMk/>
            <pc:sldMk cId="3242462706" sldId="260"/>
            <ac:spMk id="177" creationId="{C79039E1-F6DD-04B1-9621-6C83183C4128}"/>
          </ac:spMkLst>
        </pc:spChg>
        <pc:spChg chg="add mod">
          <ac:chgData name="승환 한" userId="21ee682d9d33f5f1" providerId="LiveId" clId="{DECF075B-212E-4F34-B3CB-89872A456DC2}" dt="2024-04-22T12:15:43.770" v="658" actId="17032"/>
          <ac:spMkLst>
            <pc:docMk/>
            <pc:sldMk cId="3242462706" sldId="260"/>
            <ac:spMk id="178" creationId="{5EAC4728-2887-A275-3A6C-30D85D5087CD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79" creationId="{48D42CA0-592F-E363-9250-0A1A0012AEF0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80" creationId="{043F4AD3-BB2E-698D-3F25-49679058468D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81" creationId="{1D5BB066-7553-4D30-BBE8-91B578BF0BA0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82" creationId="{E2BA815E-2322-E5E3-84B7-907E0B81C163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83" creationId="{A3B22A96-0EFE-C398-91E5-904239497C9D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84" creationId="{8FF81562-8322-D162-A626-7E3E8084D3A8}"/>
          </ac:spMkLst>
        </pc:spChg>
        <pc:spChg chg="add mod">
          <ac:chgData name="승환 한" userId="21ee682d9d33f5f1" providerId="LiveId" clId="{DECF075B-212E-4F34-B3CB-89872A456DC2}" dt="2024-04-22T12:15:55.103" v="661" actId="1076"/>
          <ac:spMkLst>
            <pc:docMk/>
            <pc:sldMk cId="3242462706" sldId="260"/>
            <ac:spMk id="185" creationId="{29854BDA-E5ED-9E56-3667-1CD10B16F469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86" creationId="{540148A8-4116-8FB2-C7EF-8F91FE3A46C4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87" creationId="{4DF8498E-BA5C-8387-FE63-F2986A780B63}"/>
          </ac:spMkLst>
        </pc:spChg>
        <pc:spChg chg="add mod">
          <ac:chgData name="승환 한" userId="21ee682d9d33f5f1" providerId="LiveId" clId="{DECF075B-212E-4F34-B3CB-89872A456DC2}" dt="2024-04-22T12:15:48.995" v="660" actId="14100"/>
          <ac:spMkLst>
            <pc:docMk/>
            <pc:sldMk cId="3242462706" sldId="260"/>
            <ac:spMk id="188" creationId="{57A920E5-58BD-EA97-76D8-5DDE19786961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89" creationId="{790A1B29-C674-F34C-46E2-EA54FDAAB18C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90" creationId="{7EF78039-3506-491A-E571-91704B68A4DF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91" creationId="{CC5B0C61-9695-1825-1FB9-F31F24C8BC01}"/>
          </ac:spMkLst>
        </pc:spChg>
        <pc:spChg chg="add mod">
          <ac:chgData name="승환 한" userId="21ee682d9d33f5f1" providerId="LiveId" clId="{DECF075B-212E-4F34-B3CB-89872A456DC2}" dt="2024-04-22T12:17:32.553" v="678" actId="20577"/>
          <ac:spMkLst>
            <pc:docMk/>
            <pc:sldMk cId="3242462706" sldId="260"/>
            <ac:spMk id="192" creationId="{F3A8827D-342C-98B0-CD6D-B36C7ADEBED9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93" creationId="{E97B66AF-3922-9218-2D14-E1C48C7BC905}"/>
          </ac:spMkLst>
        </pc:spChg>
        <pc:spChg chg="add mod ord">
          <ac:chgData name="승환 한" userId="21ee682d9d33f5f1" providerId="LiveId" clId="{DECF075B-212E-4F34-B3CB-89872A456DC2}" dt="2024-04-22T12:16:40.270" v="670" actId="167"/>
          <ac:spMkLst>
            <pc:docMk/>
            <pc:sldMk cId="3242462706" sldId="260"/>
            <ac:spMk id="194" creationId="{71A3DFC5-91C7-C87A-8C68-09EAC9FDE1F9}"/>
          </ac:spMkLst>
        </pc:spChg>
        <pc:spChg chg="add mod ord">
          <ac:chgData name="승환 한" userId="21ee682d9d33f5f1" providerId="LiveId" clId="{DECF075B-212E-4F34-B3CB-89872A456DC2}" dt="2024-04-22T12:16:47.823" v="673" actId="167"/>
          <ac:spMkLst>
            <pc:docMk/>
            <pc:sldMk cId="3242462706" sldId="260"/>
            <ac:spMk id="195" creationId="{CB0F715B-1893-CAFA-14D3-B6277362BBE0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96" creationId="{9E63DF6D-9866-C542-DAD8-084A0710DFC0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97" creationId="{3D0C2730-BCC7-5A17-D8BB-861607564DF8}"/>
          </ac:spMkLst>
        </pc:spChg>
        <pc:spChg chg="add mod">
          <ac:chgData name="승환 한" userId="21ee682d9d33f5f1" providerId="LiveId" clId="{DECF075B-212E-4F34-B3CB-89872A456DC2}" dt="2024-04-22T12:15:23.855" v="652" actId="571"/>
          <ac:spMkLst>
            <pc:docMk/>
            <pc:sldMk cId="3242462706" sldId="260"/>
            <ac:spMk id="198" creationId="{FDA96B6A-F892-994C-5F62-8FD952C03E29}"/>
          </ac:spMkLst>
        </pc:spChg>
        <pc:spChg chg="add mod">
          <ac:chgData name="승환 한" userId="21ee682d9d33f5f1" providerId="LiveId" clId="{DECF075B-212E-4F34-B3CB-89872A456DC2}" dt="2024-04-22T12:16:03.817" v="662" actId="1076"/>
          <ac:spMkLst>
            <pc:docMk/>
            <pc:sldMk cId="3242462706" sldId="260"/>
            <ac:spMk id="199" creationId="{CD36D601-7729-2AA8-3107-170C10009C78}"/>
          </ac:spMkLst>
        </pc:spChg>
        <pc:spChg chg="add mod">
          <ac:chgData name="승환 한" userId="21ee682d9d33f5f1" providerId="LiveId" clId="{DECF075B-212E-4F34-B3CB-89872A456DC2}" dt="2024-04-22T12:16:07.409" v="663" actId="1076"/>
          <ac:spMkLst>
            <pc:docMk/>
            <pc:sldMk cId="3242462706" sldId="260"/>
            <ac:spMk id="200" creationId="{D5681B5D-4ACD-39A7-8B77-06452AD8D4FF}"/>
          </ac:spMkLst>
        </pc:spChg>
        <pc:spChg chg="add mod">
          <ac:chgData name="승환 한" userId="21ee682d9d33f5f1" providerId="LiveId" clId="{DECF075B-212E-4F34-B3CB-89872A456DC2}" dt="2024-04-22T12:18:49.533" v="750" actId="17032"/>
          <ac:spMkLst>
            <pc:docMk/>
            <pc:sldMk cId="3242462706" sldId="260"/>
            <ac:spMk id="209" creationId="{F1A28F8A-38C2-B702-70A6-65F843D80B8D}"/>
          </ac:spMkLst>
        </pc:spChg>
        <pc:spChg chg="add mod ord">
          <ac:chgData name="승환 한" userId="21ee682d9d33f5f1" providerId="LiveId" clId="{DECF075B-212E-4F34-B3CB-89872A456DC2}" dt="2024-04-22T12:18:14.055" v="699" actId="167"/>
          <ac:spMkLst>
            <pc:docMk/>
            <pc:sldMk cId="3242462706" sldId="260"/>
            <ac:spMk id="210" creationId="{E492515D-CF41-D897-3DDC-A956C09B9C72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11" creationId="{C6E5A14E-7B61-05EE-A1A3-2EEA40CD7445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12" creationId="{400B3C3F-3E21-7C9E-3E81-2CDBE9D440E3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13" creationId="{217AE084-4A10-9E69-DE95-2E9B9FEC4B6C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14" creationId="{ECF32D67-81E1-461F-8886-789D51BB05E4}"/>
          </ac:spMkLst>
        </pc:spChg>
        <pc:spChg chg="add mod">
          <ac:chgData name="승환 한" userId="21ee682d9d33f5f1" providerId="LiveId" clId="{DECF075B-212E-4F34-B3CB-89872A456DC2}" dt="2024-04-22T12:18:37.397" v="728" actId="17032"/>
          <ac:spMkLst>
            <pc:docMk/>
            <pc:sldMk cId="3242462706" sldId="260"/>
            <ac:spMk id="215" creationId="{25459907-50F4-82E3-1323-9A2FA9071E4A}"/>
          </ac:spMkLst>
        </pc:spChg>
        <pc:spChg chg="add mod">
          <ac:chgData name="승환 한" userId="21ee682d9d33f5f1" providerId="LiveId" clId="{DECF075B-212E-4F34-B3CB-89872A456DC2}" dt="2024-04-22T12:18:39.967" v="740" actId="1038"/>
          <ac:spMkLst>
            <pc:docMk/>
            <pc:sldMk cId="3242462706" sldId="260"/>
            <ac:spMk id="216" creationId="{C56799B1-0565-9ACB-4383-7921F4FDF582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17" creationId="{98FD6AAB-6A13-BDF3-E5F6-2AFCF3F562C6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18" creationId="{135A1816-991E-650D-C50C-D1C7BD9B659A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19" creationId="{6B0ED1BB-CEE6-55CF-905C-FE993E72B50B}"/>
          </ac:spMkLst>
        </pc:spChg>
        <pc:spChg chg="add mod">
          <ac:chgData name="승환 한" userId="21ee682d9d33f5f1" providerId="LiveId" clId="{DECF075B-212E-4F34-B3CB-89872A456DC2}" dt="2024-04-22T12:18:18.394" v="714" actId="1038"/>
          <ac:spMkLst>
            <pc:docMk/>
            <pc:sldMk cId="3242462706" sldId="260"/>
            <ac:spMk id="220" creationId="{A8A3DD15-4D13-1424-846C-D4318056F530}"/>
          </ac:spMkLst>
        </pc:spChg>
        <pc:spChg chg="add mod">
          <ac:chgData name="승환 한" userId="21ee682d9d33f5f1" providerId="LiveId" clId="{DECF075B-212E-4F34-B3CB-89872A456DC2}" dt="2024-04-22T12:18:55.249" v="763" actId="1037"/>
          <ac:spMkLst>
            <pc:docMk/>
            <pc:sldMk cId="3242462706" sldId="260"/>
            <ac:spMk id="221" creationId="{18D5632E-3BDC-FFA8-8EB5-29BF31B192FC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22" creationId="{14DD3E94-276F-2EC6-5994-90FBBCE39C84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23" creationId="{5F5AE89E-D54F-7E61-08EC-17105F2B379B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24" creationId="{F465FE87-FE7E-AF2E-5221-DC97DDD8A011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25" creationId="{4E178C25-BF9D-49E6-7450-D52171D3B36B}"/>
          </ac:spMkLst>
        </pc:spChg>
        <pc:spChg chg="add mod">
          <ac:chgData name="승환 한" userId="21ee682d9d33f5f1" providerId="LiveId" clId="{DECF075B-212E-4F34-B3CB-89872A456DC2}" dt="2024-04-22T12:17:40.205" v="680" actId="20577"/>
          <ac:spMkLst>
            <pc:docMk/>
            <pc:sldMk cId="3242462706" sldId="260"/>
            <ac:spMk id="226" creationId="{E93F40EF-B659-801B-ADCC-F98DE20FB84C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27" creationId="{E54ED84A-5DFA-A80B-5F4D-636E759AD5DE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28" creationId="{E0AB987B-1A43-9899-5C1E-3063D6FF50F5}"/>
          </ac:spMkLst>
        </pc:spChg>
        <pc:spChg chg="add mod">
          <ac:chgData name="승환 한" userId="21ee682d9d33f5f1" providerId="LiveId" clId="{DECF075B-212E-4F34-B3CB-89872A456DC2}" dt="2024-04-22T12:17:38.035" v="679" actId="571"/>
          <ac:spMkLst>
            <pc:docMk/>
            <pc:sldMk cId="3242462706" sldId="260"/>
            <ac:spMk id="229" creationId="{0427BD8E-BF39-CADB-89FB-EA5F7D5704AB}"/>
          </ac:spMkLst>
        </pc:spChg>
        <pc:spChg chg="add mod">
          <ac:chgData name="승환 한" userId="21ee682d9d33f5f1" providerId="LiveId" clId="{DECF075B-212E-4F34-B3CB-89872A456DC2}" dt="2024-04-22T12:18:22.914" v="715" actId="1076"/>
          <ac:spMkLst>
            <pc:docMk/>
            <pc:sldMk cId="3242462706" sldId="260"/>
            <ac:spMk id="230" creationId="{396D4F76-790B-C7CE-707D-2C4ED448B015}"/>
          </ac:spMkLst>
        </pc:spChg>
        <pc:spChg chg="add del mod">
          <ac:chgData name="승환 한" userId="21ee682d9d33f5f1" providerId="LiveId" clId="{DECF075B-212E-4F34-B3CB-89872A456DC2}" dt="2024-04-22T12:18:57.245" v="764" actId="478"/>
          <ac:spMkLst>
            <pc:docMk/>
            <pc:sldMk cId="3242462706" sldId="260"/>
            <ac:spMk id="231" creationId="{190D98FC-AE9F-0196-B702-797C82144BA0}"/>
          </ac:spMkLst>
        </pc:spChg>
        <pc:spChg chg="add del mod">
          <ac:chgData name="승환 한" userId="21ee682d9d33f5f1" providerId="LiveId" clId="{DECF075B-212E-4F34-B3CB-89872A456DC2}" dt="2024-04-22T12:18:27.274" v="716" actId="478"/>
          <ac:spMkLst>
            <pc:docMk/>
            <pc:sldMk cId="3242462706" sldId="260"/>
            <ac:spMk id="232" creationId="{D8A9F68C-A62E-45E7-3734-DB0894B5EEFD}"/>
          </ac:spMkLst>
        </pc:spChg>
        <pc:spChg chg="add del">
          <ac:chgData name="승환 한" userId="21ee682d9d33f5f1" providerId="LiveId" clId="{DECF075B-212E-4F34-B3CB-89872A456DC2}" dt="2024-04-22T12:19:15.376" v="766" actId="478"/>
          <ac:spMkLst>
            <pc:docMk/>
            <pc:sldMk cId="3242462706" sldId="260"/>
            <ac:spMk id="234" creationId="{16A76147-6CD1-3BFB-ABA5-A21FCB493FBE}"/>
          </ac:spMkLst>
        </pc:spChg>
        <pc:spChg chg="add mod">
          <ac:chgData name="승환 한" userId="21ee682d9d33f5f1" providerId="LiveId" clId="{DECF075B-212E-4F34-B3CB-89872A456DC2}" dt="2024-04-22T12:19:37.671" v="775" actId="1076"/>
          <ac:spMkLst>
            <pc:docMk/>
            <pc:sldMk cId="3242462706" sldId="260"/>
            <ac:spMk id="235" creationId="{9C94E96A-891C-E6B5-38E7-3953A308CCDB}"/>
          </ac:spMkLst>
        </pc:spChg>
        <pc:spChg chg="add mod">
          <ac:chgData name="승환 한" userId="21ee682d9d33f5f1" providerId="LiveId" clId="{DECF075B-212E-4F34-B3CB-89872A456DC2}" dt="2024-04-22T12:19:43.399" v="777" actId="14100"/>
          <ac:spMkLst>
            <pc:docMk/>
            <pc:sldMk cId="3242462706" sldId="260"/>
            <ac:spMk id="236" creationId="{129BE85F-95D0-6CA4-1F73-5E7E8CF27966}"/>
          </ac:spMkLst>
        </pc:spChg>
        <pc:spChg chg="add mod">
          <ac:chgData name="승환 한" userId="21ee682d9d33f5f1" providerId="LiveId" clId="{DECF075B-212E-4F34-B3CB-89872A456DC2}" dt="2024-04-22T12:20:01.587" v="804" actId="20577"/>
          <ac:spMkLst>
            <pc:docMk/>
            <pc:sldMk cId="3242462706" sldId="260"/>
            <ac:spMk id="237" creationId="{6C353A97-9E32-9BCA-64DD-A77F3A0B317E}"/>
          </ac:spMkLst>
        </pc:spChg>
        <pc:spChg chg="add mod">
          <ac:chgData name="승환 한" userId="21ee682d9d33f5f1" providerId="LiveId" clId="{DECF075B-212E-4F34-B3CB-89872A456DC2}" dt="2024-04-22T12:20:05.761" v="813" actId="20577"/>
          <ac:spMkLst>
            <pc:docMk/>
            <pc:sldMk cId="3242462706" sldId="260"/>
            <ac:spMk id="238" creationId="{43178F6C-4D29-5C01-B729-D214BAF54EDD}"/>
          </ac:spMkLst>
        </pc:spChg>
        <pc:cxnChg chg="del mod">
          <ac:chgData name="승환 한" userId="21ee682d9d33f5f1" providerId="LiveId" clId="{DECF075B-212E-4F34-B3CB-89872A456DC2}" dt="2024-04-22T12:09:35.826" v="526" actId="478"/>
          <ac:cxnSpMkLst>
            <pc:docMk/>
            <pc:sldMk cId="3242462706" sldId="260"/>
            <ac:cxnSpMk id="16" creationId="{3719D23A-F44A-1139-4069-689F3A7629B8}"/>
          </ac:cxnSpMkLst>
        </pc:cxnChg>
        <pc:cxnChg chg="del mod">
          <ac:chgData name="승환 한" userId="21ee682d9d33f5f1" providerId="LiveId" clId="{DECF075B-212E-4F34-B3CB-89872A456DC2}" dt="2024-04-22T12:09:34.386" v="525" actId="478"/>
          <ac:cxnSpMkLst>
            <pc:docMk/>
            <pc:sldMk cId="3242462706" sldId="260"/>
            <ac:cxnSpMk id="26" creationId="{E8C7D763-E36F-AA3C-12EE-965106A4C9DD}"/>
          </ac:cxnSpMkLst>
        </pc:cxnChg>
        <pc:cxnChg chg="del mod">
          <ac:chgData name="승환 한" userId="21ee682d9d33f5f1" providerId="LiveId" clId="{DECF075B-212E-4F34-B3CB-89872A456DC2}" dt="2024-04-22T12:09:34.386" v="525" actId="478"/>
          <ac:cxnSpMkLst>
            <pc:docMk/>
            <pc:sldMk cId="3242462706" sldId="260"/>
            <ac:cxnSpMk id="46" creationId="{BCED919F-B95E-BE08-05FF-4AD4CFCE3305}"/>
          </ac:cxnSpMkLst>
        </pc:cxnChg>
        <pc:cxnChg chg="del mod">
          <ac:chgData name="승환 한" userId="21ee682d9d33f5f1" providerId="LiveId" clId="{DECF075B-212E-4F34-B3CB-89872A456DC2}" dt="2024-04-22T12:09:34.386" v="525" actId="478"/>
          <ac:cxnSpMkLst>
            <pc:docMk/>
            <pc:sldMk cId="3242462706" sldId="260"/>
            <ac:cxnSpMk id="59" creationId="{F6D75009-0235-001E-B440-3A21AA44B2B0}"/>
          </ac:cxnSpMkLst>
        </pc:cxnChg>
        <pc:cxnChg chg="del mod">
          <ac:chgData name="승환 한" userId="21ee682d9d33f5f1" providerId="LiveId" clId="{DECF075B-212E-4F34-B3CB-89872A456DC2}" dt="2024-04-22T12:09:34.386" v="525" actId="478"/>
          <ac:cxnSpMkLst>
            <pc:docMk/>
            <pc:sldMk cId="3242462706" sldId="260"/>
            <ac:cxnSpMk id="77" creationId="{08867FD8-F920-D113-6AC5-7EACF42EA5CC}"/>
          </ac:cxnSpMkLst>
        </pc:cxnChg>
        <pc:cxnChg chg="add mod">
          <ac:chgData name="승환 한" userId="21ee682d9d33f5f1" providerId="LiveId" clId="{DECF075B-212E-4F34-B3CB-89872A456DC2}" dt="2024-04-22T12:14:12.564" v="635" actId="693"/>
          <ac:cxnSpMkLst>
            <pc:docMk/>
            <pc:sldMk cId="3242462706" sldId="260"/>
            <ac:cxnSpMk id="148" creationId="{18D6F3AA-AB64-E790-FF8E-67749E5E6CAF}"/>
          </ac:cxnSpMkLst>
        </pc:cxnChg>
        <pc:cxnChg chg="add mod">
          <ac:chgData name="승환 한" userId="21ee682d9d33f5f1" providerId="LiveId" clId="{DECF075B-212E-4F34-B3CB-89872A456DC2}" dt="2024-04-22T12:15:17.644" v="651" actId="14100"/>
          <ac:cxnSpMkLst>
            <pc:docMk/>
            <pc:sldMk cId="3242462706" sldId="260"/>
            <ac:cxnSpMk id="174" creationId="{5A497956-78CE-9C78-FAAF-3FC1BC1C46BA}"/>
          </ac:cxnSpMkLst>
        </pc:cxnChg>
        <pc:cxnChg chg="add del mod">
          <ac:chgData name="승환 한" userId="21ee682d9d33f5f1" providerId="LiveId" clId="{DECF075B-212E-4F34-B3CB-89872A456DC2}" dt="2024-04-22T12:16:54.374" v="674" actId="478"/>
          <ac:cxnSpMkLst>
            <pc:docMk/>
            <pc:sldMk cId="3242462706" sldId="260"/>
            <ac:cxnSpMk id="201" creationId="{BEAEA570-CA07-7C0A-5729-A39BBE8F7449}"/>
          </ac:cxnSpMkLst>
        </pc:cxnChg>
        <pc:cxnChg chg="add mod">
          <ac:chgData name="승환 한" userId="21ee682d9d33f5f1" providerId="LiveId" clId="{DECF075B-212E-4F34-B3CB-89872A456DC2}" dt="2024-04-22T12:17:27.634" v="677" actId="208"/>
          <ac:cxnSpMkLst>
            <pc:docMk/>
            <pc:sldMk cId="3242462706" sldId="260"/>
            <ac:cxnSpMk id="208" creationId="{45459642-B6E7-F731-210B-6DB3D3BEB0FB}"/>
          </ac:cxnSpMkLst>
        </pc:cxnChg>
        <pc:cxnChg chg="add del mod">
          <ac:chgData name="승환 한" userId="21ee682d9d33f5f1" providerId="LiveId" clId="{DECF075B-212E-4F34-B3CB-89872A456DC2}" dt="2024-04-22T12:17:48.778" v="683" actId="478"/>
          <ac:cxnSpMkLst>
            <pc:docMk/>
            <pc:sldMk cId="3242462706" sldId="260"/>
            <ac:cxnSpMk id="233" creationId="{83B674BC-2CB0-0704-09AD-931AEB96D73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D472-3789-D281-B890-D99FD5696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6F940-B85B-51C3-BD03-02EDEF94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1AB1-7F90-308C-5D3E-BFFEEFFB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CA6-3105-43B5-AF12-076A8E6E04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67E29-25A0-084C-D827-AFA4F6B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CA705-E6BE-B6C3-A6B0-6AA2F901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ED05-FB21-47E3-9B51-D6EACBA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6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476-BAF7-D290-2ED6-91390870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EBA96-3740-C5CC-99B2-C7D7BD53B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8465-FFAE-1C4F-9695-A13B9AB3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CA6-3105-43B5-AF12-076A8E6E04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A43B-F821-47C9-F985-94A9FE6B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3A4B-4C30-33F2-4DF0-979B9270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ED05-FB21-47E3-9B51-D6EACBA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B23F6-3D17-1094-FA2E-60D158AA1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FC47D-A1CC-CBAE-072D-F4852CF0B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5549-09C6-B9AE-DD72-2D0BE7C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CA6-3105-43B5-AF12-076A8E6E04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9F42F-7B52-2827-DA0A-ECBC0DDC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2554-B114-EDB0-CFA3-8F5756A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ED05-FB21-47E3-9B51-D6EACBA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54B-5DA1-ADF7-97D4-DFF43AE9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C2DF-DBCC-1158-E4F7-5C646397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1839-07A1-1A95-1BE0-09EE64CE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CA6-3105-43B5-AF12-076A8E6E04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E10A-B186-3272-76D5-F315661C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B4A6-18EA-33BD-911E-D94078C6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ED05-FB21-47E3-9B51-D6EACBA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CFB9-CD31-6408-EF7F-84EC9C39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A34EE-F261-61D7-5FF5-77C0153A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C738-86F5-18B2-6C9E-AA47EC53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CA6-3105-43B5-AF12-076A8E6E04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B519-AD86-742B-C5E6-E65874C9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64F9-0820-E090-F0B5-A630960C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ED05-FB21-47E3-9B51-D6EACBA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D352-925C-1EFF-84A5-47993F54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26A6E-A438-E3D3-A933-13D7FB90E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07461-B99F-7B1F-EBAB-C1A2A3BC6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0E52-0E9C-D93C-1310-E8362A3A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CA6-3105-43B5-AF12-076A8E6E04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5C57F-3AE7-55EE-6595-CC67DCD9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9FD01-39F3-F6B6-B846-66C2D3A2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ED05-FB21-47E3-9B51-D6EACBA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CDA2-9C82-6540-64FA-F9D68705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B568-A263-6E55-A1FE-581577FD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48EB-F074-CBA4-61C4-1CBFB88F0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BB834-E3C5-E920-DC43-FD9053ED4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8264D-4C9F-B525-29E9-E331DF56C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275BF-972B-A6CB-DE95-4892D97A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CA6-3105-43B5-AF12-076A8E6E04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6501F-D0D0-5C25-FC74-AC50F885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BB74E-B0E0-879B-7E0F-262D5F7A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ED05-FB21-47E3-9B51-D6EACBA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995-4B44-D069-540E-F8D2E16D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B22D8-6E06-CFAB-2425-2FB5048E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CA6-3105-43B5-AF12-076A8E6E04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B8B5A-8204-249C-78CF-CFB7DB00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9D9A8-E187-CE10-0C87-348294D7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ED05-FB21-47E3-9B51-D6EACBA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7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0FBC1-2E99-D64C-638F-60633563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CA6-3105-43B5-AF12-076A8E6E04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08B1D-C7FA-8DF9-16FE-040B1C15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7B6AC-C8A9-8E8F-5871-0B315AA4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ED05-FB21-47E3-9B51-D6EACBA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2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2897-3F52-6FFC-32CF-A3397C65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DF9A-0CF8-E333-71AD-36765EE7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D85D0-5077-FA95-1DA9-36EB9346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A56F2-5B62-8510-BB6E-7FA1BFF3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CA6-3105-43B5-AF12-076A8E6E04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30E5-1596-49E0-E068-2E76DCFD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AC2A9-0DC0-7359-C3D8-BE6C699F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ED05-FB21-47E3-9B51-D6EACBA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1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E7AB-5CCD-88A7-5023-33DEC322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38708-E6E0-7600-C140-55044B4B4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999D5-A2A9-1198-3238-FD176ACD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3F827-FDC0-3C15-AA16-67B5B088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CA6-3105-43B5-AF12-076A8E6E04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E693-B634-8F41-595C-31BB8BEF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504B8-EC6A-AA28-0F56-671D1B9A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ED05-FB21-47E3-9B51-D6EACBA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50963-6944-974A-3B71-DEE196BB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698AE-6A3D-7338-992D-059021D6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EEFD-2C88-60DA-1952-295D886D1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69CA6-3105-43B5-AF12-076A8E6E045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DAFD-B694-E9EB-5A9E-A29B8C697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86DD-EB5E-B1C5-0E2F-C0856D80B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98ED05-FB21-47E3-9B51-D6EACBA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3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E35D68-7636-ED6A-53D9-222B6D005621}"/>
              </a:ext>
            </a:extLst>
          </p:cNvPr>
          <p:cNvSpPr txBox="1"/>
          <p:nvPr/>
        </p:nvSpPr>
        <p:spPr>
          <a:xfrm>
            <a:off x="438912" y="24688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 정렬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80AFF-2319-6180-7EB1-25A1C0F84632}"/>
              </a:ext>
            </a:extLst>
          </p:cNvPr>
          <p:cNvSpPr/>
          <p:nvPr/>
        </p:nvSpPr>
        <p:spPr>
          <a:xfrm>
            <a:off x="667512" y="1078992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4F447-8B9E-7868-739D-4A63BE82B7B8}"/>
              </a:ext>
            </a:extLst>
          </p:cNvPr>
          <p:cNvSpPr txBox="1"/>
          <p:nvPr/>
        </p:nvSpPr>
        <p:spPr>
          <a:xfrm>
            <a:off x="1141817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C1073-1AEE-7C96-BE7E-1F255EA98E14}"/>
              </a:ext>
            </a:extLst>
          </p:cNvPr>
          <p:cNvSpPr txBox="1"/>
          <p:nvPr/>
        </p:nvSpPr>
        <p:spPr>
          <a:xfrm>
            <a:off x="1786844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65A27-CDF3-8644-5ACD-C280DDB57981}"/>
              </a:ext>
            </a:extLst>
          </p:cNvPr>
          <p:cNvSpPr txBox="1"/>
          <p:nvPr/>
        </p:nvSpPr>
        <p:spPr>
          <a:xfrm>
            <a:off x="2431871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212FA-9378-1FC3-8ED4-955A7B1E2A30}"/>
              </a:ext>
            </a:extLst>
          </p:cNvPr>
          <p:cNvSpPr txBox="1"/>
          <p:nvPr/>
        </p:nvSpPr>
        <p:spPr>
          <a:xfrm>
            <a:off x="3076898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79458-6A24-349A-CD74-F91146EB079F}"/>
              </a:ext>
            </a:extLst>
          </p:cNvPr>
          <p:cNvSpPr txBox="1"/>
          <p:nvPr/>
        </p:nvSpPr>
        <p:spPr>
          <a:xfrm>
            <a:off x="3721925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9B069-6910-AC8F-8035-3F6D68AEF36D}"/>
              </a:ext>
            </a:extLst>
          </p:cNvPr>
          <p:cNvSpPr txBox="1"/>
          <p:nvPr/>
        </p:nvSpPr>
        <p:spPr>
          <a:xfrm>
            <a:off x="4366952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AEBCD-5D99-38F5-0035-C0DCD251FB87}"/>
              </a:ext>
            </a:extLst>
          </p:cNvPr>
          <p:cNvSpPr txBox="1"/>
          <p:nvPr/>
        </p:nvSpPr>
        <p:spPr>
          <a:xfrm>
            <a:off x="454014" y="709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단계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CEFEDA-A7B3-4BDF-C2A7-71227A16DE76}"/>
              </a:ext>
            </a:extLst>
          </p:cNvPr>
          <p:cNvSpPr/>
          <p:nvPr/>
        </p:nvSpPr>
        <p:spPr>
          <a:xfrm>
            <a:off x="1141817" y="1026281"/>
            <a:ext cx="308098" cy="36933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9E691A-9E91-5174-C85A-B23C1F838636}"/>
              </a:ext>
            </a:extLst>
          </p:cNvPr>
          <p:cNvSpPr/>
          <p:nvPr/>
        </p:nvSpPr>
        <p:spPr>
          <a:xfrm>
            <a:off x="2431871" y="1026281"/>
            <a:ext cx="308098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3C9F368-8321-153E-A366-2086824920A8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 rot="5400000" flipH="1" flipV="1">
            <a:off x="1940893" y="381254"/>
            <a:ext cx="12700" cy="1290054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1B18B47-9C83-08B1-FAF3-F3954D792886}"/>
              </a:ext>
            </a:extLst>
          </p:cNvPr>
          <p:cNvSpPr/>
          <p:nvPr/>
        </p:nvSpPr>
        <p:spPr>
          <a:xfrm>
            <a:off x="667512" y="1754273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5AD400-91BF-863D-C3C7-9E3EFE243AF5}"/>
              </a:ext>
            </a:extLst>
          </p:cNvPr>
          <p:cNvSpPr txBox="1"/>
          <p:nvPr/>
        </p:nvSpPr>
        <p:spPr>
          <a:xfrm>
            <a:off x="1141817" y="17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6680C9-8784-4C51-24D6-5215EAF74070}"/>
              </a:ext>
            </a:extLst>
          </p:cNvPr>
          <p:cNvSpPr txBox="1"/>
          <p:nvPr/>
        </p:nvSpPr>
        <p:spPr>
          <a:xfrm>
            <a:off x="1786844" y="17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2DFB2-EA2A-C095-91DA-E149951B70CD}"/>
              </a:ext>
            </a:extLst>
          </p:cNvPr>
          <p:cNvSpPr txBox="1"/>
          <p:nvPr/>
        </p:nvSpPr>
        <p:spPr>
          <a:xfrm>
            <a:off x="2431871" y="17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E25169-5052-359D-664D-5635978B5100}"/>
              </a:ext>
            </a:extLst>
          </p:cNvPr>
          <p:cNvSpPr txBox="1"/>
          <p:nvPr/>
        </p:nvSpPr>
        <p:spPr>
          <a:xfrm>
            <a:off x="3056778" y="17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79399A-F75F-DC32-FBAA-4C81069982CB}"/>
              </a:ext>
            </a:extLst>
          </p:cNvPr>
          <p:cNvSpPr txBox="1"/>
          <p:nvPr/>
        </p:nvSpPr>
        <p:spPr>
          <a:xfrm>
            <a:off x="3721925" y="17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F844B0-0F2E-E915-0538-7F1CB69AB30C}"/>
              </a:ext>
            </a:extLst>
          </p:cNvPr>
          <p:cNvSpPr txBox="1"/>
          <p:nvPr/>
        </p:nvSpPr>
        <p:spPr>
          <a:xfrm>
            <a:off x="4366952" y="17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D4D42D-950B-8F4C-EFA7-EBB0292FBF15}"/>
              </a:ext>
            </a:extLst>
          </p:cNvPr>
          <p:cNvSpPr/>
          <p:nvPr/>
        </p:nvSpPr>
        <p:spPr>
          <a:xfrm>
            <a:off x="1786844" y="1709331"/>
            <a:ext cx="308098" cy="36933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CA440E-7DFA-1FB0-36BF-88603CE2DC49}"/>
              </a:ext>
            </a:extLst>
          </p:cNvPr>
          <p:cNvSpPr/>
          <p:nvPr/>
        </p:nvSpPr>
        <p:spPr>
          <a:xfrm>
            <a:off x="3056778" y="1701562"/>
            <a:ext cx="308098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6408708-B6B2-1B6E-DD39-558E473D69CC}"/>
              </a:ext>
            </a:extLst>
          </p:cNvPr>
          <p:cNvCxnSpPr>
            <a:stCxn id="24" idx="0"/>
            <a:endCxn id="25" idx="0"/>
          </p:cNvCxnSpPr>
          <p:nvPr/>
        </p:nvCxnSpPr>
        <p:spPr>
          <a:xfrm rot="5400000" flipH="1" flipV="1">
            <a:off x="2571976" y="1070480"/>
            <a:ext cx="7769" cy="1269934"/>
          </a:xfrm>
          <a:prstGeom prst="curvedConnector3">
            <a:avLst>
              <a:gd name="adj1" fmla="val 304246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8B63A-E46C-1E03-DE8A-BBEACFA6E5C0}"/>
              </a:ext>
            </a:extLst>
          </p:cNvPr>
          <p:cNvSpPr/>
          <p:nvPr/>
        </p:nvSpPr>
        <p:spPr>
          <a:xfrm>
            <a:off x="667512" y="2558348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E897D-C6AD-D9CB-08A2-2309A63FE1BA}"/>
              </a:ext>
            </a:extLst>
          </p:cNvPr>
          <p:cNvSpPr txBox="1"/>
          <p:nvPr/>
        </p:nvSpPr>
        <p:spPr>
          <a:xfrm>
            <a:off x="1141817" y="25056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B13C2B-BFFA-8792-535B-1B973B11C88B}"/>
              </a:ext>
            </a:extLst>
          </p:cNvPr>
          <p:cNvSpPr txBox="1"/>
          <p:nvPr/>
        </p:nvSpPr>
        <p:spPr>
          <a:xfrm>
            <a:off x="1786844" y="25056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9638DA-39B4-30A9-A458-8151931F308A}"/>
              </a:ext>
            </a:extLst>
          </p:cNvPr>
          <p:cNvSpPr txBox="1"/>
          <p:nvPr/>
        </p:nvSpPr>
        <p:spPr>
          <a:xfrm>
            <a:off x="2431871" y="25056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8AC7A8-C316-CC91-9DDB-C2B77A9BE4CA}"/>
              </a:ext>
            </a:extLst>
          </p:cNvPr>
          <p:cNvSpPr txBox="1"/>
          <p:nvPr/>
        </p:nvSpPr>
        <p:spPr>
          <a:xfrm>
            <a:off x="3076898" y="25056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A035C9-1C49-0250-506B-7D4ED8104E05}"/>
              </a:ext>
            </a:extLst>
          </p:cNvPr>
          <p:cNvSpPr txBox="1"/>
          <p:nvPr/>
        </p:nvSpPr>
        <p:spPr>
          <a:xfrm>
            <a:off x="3721925" y="25056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5BA70B-CC3A-6FD5-C527-923813AFEDFB}"/>
              </a:ext>
            </a:extLst>
          </p:cNvPr>
          <p:cNvSpPr txBox="1"/>
          <p:nvPr/>
        </p:nvSpPr>
        <p:spPr>
          <a:xfrm>
            <a:off x="4366952" y="25056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F8970C-0608-52F4-5AEE-D94AB03A46E0}"/>
              </a:ext>
            </a:extLst>
          </p:cNvPr>
          <p:cNvSpPr/>
          <p:nvPr/>
        </p:nvSpPr>
        <p:spPr>
          <a:xfrm>
            <a:off x="2438221" y="2497126"/>
            <a:ext cx="308098" cy="36933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4122B6-F0C8-8DCE-F40E-C104DC9E6869}"/>
              </a:ext>
            </a:extLst>
          </p:cNvPr>
          <p:cNvSpPr/>
          <p:nvPr/>
        </p:nvSpPr>
        <p:spPr>
          <a:xfrm>
            <a:off x="4366952" y="2497126"/>
            <a:ext cx="308098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42E6CA6-3A30-FB4A-E1B1-07010B0C176A}"/>
              </a:ext>
            </a:extLst>
          </p:cNvPr>
          <p:cNvCxnSpPr>
            <a:stCxn id="37" idx="0"/>
            <a:endCxn id="38" idx="0"/>
          </p:cNvCxnSpPr>
          <p:nvPr/>
        </p:nvCxnSpPr>
        <p:spPr>
          <a:xfrm rot="5400000" flipH="1" flipV="1">
            <a:off x="3556635" y="1532761"/>
            <a:ext cx="12700" cy="1928731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DAB556B-DAD8-FEE8-5CF9-4951C1399C8B}"/>
              </a:ext>
            </a:extLst>
          </p:cNvPr>
          <p:cNvSpPr/>
          <p:nvPr/>
        </p:nvSpPr>
        <p:spPr>
          <a:xfrm>
            <a:off x="667512" y="3499727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BDD3DA-F524-79B3-7D9A-A35034D6CBF2}"/>
              </a:ext>
            </a:extLst>
          </p:cNvPr>
          <p:cNvSpPr txBox="1"/>
          <p:nvPr/>
        </p:nvSpPr>
        <p:spPr>
          <a:xfrm>
            <a:off x="1141817" y="34470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954F7D-6B68-DFFA-2C08-F7CD0F57C82A}"/>
              </a:ext>
            </a:extLst>
          </p:cNvPr>
          <p:cNvSpPr txBox="1"/>
          <p:nvPr/>
        </p:nvSpPr>
        <p:spPr>
          <a:xfrm>
            <a:off x="1786844" y="34470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24755A-69E7-4DF9-3C20-AAF5FAF3CC53}"/>
              </a:ext>
            </a:extLst>
          </p:cNvPr>
          <p:cNvSpPr txBox="1"/>
          <p:nvPr/>
        </p:nvSpPr>
        <p:spPr>
          <a:xfrm>
            <a:off x="2431871" y="34470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163681-09A2-937E-8F3F-73D8954649BE}"/>
              </a:ext>
            </a:extLst>
          </p:cNvPr>
          <p:cNvSpPr txBox="1"/>
          <p:nvPr/>
        </p:nvSpPr>
        <p:spPr>
          <a:xfrm>
            <a:off x="3076898" y="34470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660506-AF31-3531-C37F-39E41AF1B62C}"/>
              </a:ext>
            </a:extLst>
          </p:cNvPr>
          <p:cNvSpPr txBox="1"/>
          <p:nvPr/>
        </p:nvSpPr>
        <p:spPr>
          <a:xfrm>
            <a:off x="3721925" y="34470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881F2B-B50C-BAAC-088C-5CB964E66253}"/>
              </a:ext>
            </a:extLst>
          </p:cNvPr>
          <p:cNvSpPr txBox="1"/>
          <p:nvPr/>
        </p:nvSpPr>
        <p:spPr>
          <a:xfrm>
            <a:off x="4366952" y="34470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21574C-5C77-FB2D-A0BA-F6DFE785C172}"/>
              </a:ext>
            </a:extLst>
          </p:cNvPr>
          <p:cNvSpPr/>
          <p:nvPr/>
        </p:nvSpPr>
        <p:spPr>
          <a:xfrm>
            <a:off x="3062691" y="3438505"/>
            <a:ext cx="308098" cy="36933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F57C4F-0BFB-D2FC-C309-B200711BF8A4}"/>
              </a:ext>
            </a:extLst>
          </p:cNvPr>
          <p:cNvSpPr/>
          <p:nvPr/>
        </p:nvSpPr>
        <p:spPr>
          <a:xfrm>
            <a:off x="3727189" y="3453735"/>
            <a:ext cx="308098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42A729A-B3AD-9176-4864-BE6DC779A9C2}"/>
              </a:ext>
            </a:extLst>
          </p:cNvPr>
          <p:cNvCxnSpPr>
            <a:stCxn id="54" idx="0"/>
            <a:endCxn id="55" idx="0"/>
          </p:cNvCxnSpPr>
          <p:nvPr/>
        </p:nvCxnSpPr>
        <p:spPr>
          <a:xfrm rot="16200000" flipH="1">
            <a:off x="3541374" y="3113871"/>
            <a:ext cx="15230" cy="664498"/>
          </a:xfrm>
          <a:prstGeom prst="curvedConnector3">
            <a:avLst>
              <a:gd name="adj1" fmla="val -150098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EA244B7-10B6-819A-757B-FA52F49E7E24}"/>
              </a:ext>
            </a:extLst>
          </p:cNvPr>
          <p:cNvSpPr/>
          <p:nvPr/>
        </p:nvSpPr>
        <p:spPr>
          <a:xfrm>
            <a:off x="667512" y="4502328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E57465-A3E2-927B-3438-462565DE4A11}"/>
              </a:ext>
            </a:extLst>
          </p:cNvPr>
          <p:cNvSpPr txBox="1"/>
          <p:nvPr/>
        </p:nvSpPr>
        <p:spPr>
          <a:xfrm>
            <a:off x="1141817" y="44496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DC162-A7F7-00BC-202E-39A0CD5E51DA}"/>
              </a:ext>
            </a:extLst>
          </p:cNvPr>
          <p:cNvSpPr txBox="1"/>
          <p:nvPr/>
        </p:nvSpPr>
        <p:spPr>
          <a:xfrm>
            <a:off x="1786844" y="44496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3D41FA-4F9F-6018-B837-D57A3C6C2F6B}"/>
              </a:ext>
            </a:extLst>
          </p:cNvPr>
          <p:cNvSpPr txBox="1"/>
          <p:nvPr/>
        </p:nvSpPr>
        <p:spPr>
          <a:xfrm>
            <a:off x="2434978" y="44496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C904D2-AD6B-69CF-F429-C7932A7BEC8D}"/>
              </a:ext>
            </a:extLst>
          </p:cNvPr>
          <p:cNvSpPr txBox="1"/>
          <p:nvPr/>
        </p:nvSpPr>
        <p:spPr>
          <a:xfrm>
            <a:off x="3076898" y="44496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C18AAE-B316-9563-A346-FC4241C4323C}"/>
              </a:ext>
            </a:extLst>
          </p:cNvPr>
          <p:cNvSpPr txBox="1"/>
          <p:nvPr/>
        </p:nvSpPr>
        <p:spPr>
          <a:xfrm>
            <a:off x="3721925" y="44496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F6B746-B884-4F05-4B02-244D25942294}"/>
              </a:ext>
            </a:extLst>
          </p:cNvPr>
          <p:cNvSpPr txBox="1"/>
          <p:nvPr/>
        </p:nvSpPr>
        <p:spPr>
          <a:xfrm>
            <a:off x="4366952" y="44496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7B7B38-A3DD-5F68-089B-27AFDB18CC46}"/>
              </a:ext>
            </a:extLst>
          </p:cNvPr>
          <p:cNvSpPr/>
          <p:nvPr/>
        </p:nvSpPr>
        <p:spPr>
          <a:xfrm>
            <a:off x="1126053" y="1692897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617459-C24F-76C6-D30F-C950E75574B5}"/>
              </a:ext>
            </a:extLst>
          </p:cNvPr>
          <p:cNvSpPr/>
          <p:nvPr/>
        </p:nvSpPr>
        <p:spPr>
          <a:xfrm>
            <a:off x="1126053" y="248689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8F8950C-50AD-1C52-8D99-8F87936EABFC}"/>
              </a:ext>
            </a:extLst>
          </p:cNvPr>
          <p:cNvSpPr/>
          <p:nvPr/>
        </p:nvSpPr>
        <p:spPr>
          <a:xfrm>
            <a:off x="1793194" y="248689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279917F-348F-3CF9-78F1-8B4E31D50BF0}"/>
              </a:ext>
            </a:extLst>
          </p:cNvPr>
          <p:cNvSpPr/>
          <p:nvPr/>
        </p:nvSpPr>
        <p:spPr>
          <a:xfrm>
            <a:off x="1793194" y="344701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FA6E12-6A19-2ABB-C75B-2B8509B7C80B}"/>
              </a:ext>
            </a:extLst>
          </p:cNvPr>
          <p:cNvSpPr/>
          <p:nvPr/>
        </p:nvSpPr>
        <p:spPr>
          <a:xfrm>
            <a:off x="1098787" y="344701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ACE415-1FED-EBA2-3313-3DE536069279}"/>
              </a:ext>
            </a:extLst>
          </p:cNvPr>
          <p:cNvSpPr/>
          <p:nvPr/>
        </p:nvSpPr>
        <p:spPr>
          <a:xfrm>
            <a:off x="2412988" y="344701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616722-818A-EEE0-CE49-29A7A51C6A06}"/>
              </a:ext>
            </a:extLst>
          </p:cNvPr>
          <p:cNvSpPr/>
          <p:nvPr/>
        </p:nvSpPr>
        <p:spPr>
          <a:xfrm>
            <a:off x="2412988" y="441947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E333F1-9BA9-CD29-28E4-5F717F5489E9}"/>
              </a:ext>
            </a:extLst>
          </p:cNvPr>
          <p:cNvSpPr/>
          <p:nvPr/>
        </p:nvSpPr>
        <p:spPr>
          <a:xfrm>
            <a:off x="1761638" y="441947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BED8230-EF26-F2AF-A618-2D9E11994CCA}"/>
              </a:ext>
            </a:extLst>
          </p:cNvPr>
          <p:cNvSpPr/>
          <p:nvPr/>
        </p:nvSpPr>
        <p:spPr>
          <a:xfrm>
            <a:off x="1132951" y="441947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5C8DED-1C71-992D-2831-2C858754B2AE}"/>
              </a:ext>
            </a:extLst>
          </p:cNvPr>
          <p:cNvSpPr/>
          <p:nvPr/>
        </p:nvSpPr>
        <p:spPr>
          <a:xfrm>
            <a:off x="3094320" y="441947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AA000F-84C0-E0F8-B5F9-136A131EC1A9}"/>
              </a:ext>
            </a:extLst>
          </p:cNvPr>
          <p:cNvSpPr/>
          <p:nvPr/>
        </p:nvSpPr>
        <p:spPr>
          <a:xfrm>
            <a:off x="3727189" y="4441106"/>
            <a:ext cx="308098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44D1406-9250-B17B-9516-0F9B748477D0}"/>
              </a:ext>
            </a:extLst>
          </p:cNvPr>
          <p:cNvSpPr/>
          <p:nvPr/>
        </p:nvSpPr>
        <p:spPr>
          <a:xfrm>
            <a:off x="3730787" y="4444410"/>
            <a:ext cx="308098" cy="36933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C899A693-AD1F-1075-4A23-975685A49F3B}"/>
              </a:ext>
            </a:extLst>
          </p:cNvPr>
          <p:cNvCxnSpPr>
            <a:cxnSpLocks/>
            <a:stCxn id="87" idx="0"/>
            <a:endCxn id="87" idx="6"/>
          </p:cNvCxnSpPr>
          <p:nvPr/>
        </p:nvCxnSpPr>
        <p:spPr>
          <a:xfrm rot="16200000" flipH="1">
            <a:off x="3869527" y="4459719"/>
            <a:ext cx="184666" cy="154049"/>
          </a:xfrm>
          <a:prstGeom prst="curvedConnector4">
            <a:avLst>
              <a:gd name="adj1" fmla="val -123791"/>
              <a:gd name="adj2" fmla="val 24839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666114F-6281-71C9-D234-EED1BF7F0947}"/>
              </a:ext>
            </a:extLst>
          </p:cNvPr>
          <p:cNvSpPr txBox="1"/>
          <p:nvPr/>
        </p:nvSpPr>
        <p:spPr>
          <a:xfrm>
            <a:off x="1141817" y="56094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6CD269-D9CD-F4AB-097B-3FC47A5150CE}"/>
              </a:ext>
            </a:extLst>
          </p:cNvPr>
          <p:cNvSpPr txBox="1"/>
          <p:nvPr/>
        </p:nvSpPr>
        <p:spPr>
          <a:xfrm>
            <a:off x="1786844" y="56094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B47D48E-C4C6-F2CE-B637-5BCC2752A0D3}"/>
              </a:ext>
            </a:extLst>
          </p:cNvPr>
          <p:cNvSpPr txBox="1"/>
          <p:nvPr/>
        </p:nvSpPr>
        <p:spPr>
          <a:xfrm>
            <a:off x="2434978" y="56094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4973AD-6264-D2B2-61A4-13FBC640A5DC}"/>
              </a:ext>
            </a:extLst>
          </p:cNvPr>
          <p:cNvSpPr txBox="1"/>
          <p:nvPr/>
        </p:nvSpPr>
        <p:spPr>
          <a:xfrm>
            <a:off x="3076898" y="56094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507232-1E3D-943E-C6FE-BBE58ABD066B}"/>
              </a:ext>
            </a:extLst>
          </p:cNvPr>
          <p:cNvSpPr txBox="1"/>
          <p:nvPr/>
        </p:nvSpPr>
        <p:spPr>
          <a:xfrm>
            <a:off x="3721925" y="56094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BA8F59-CFCF-4513-42A6-6DE67AAA7785}"/>
              </a:ext>
            </a:extLst>
          </p:cNvPr>
          <p:cNvSpPr txBox="1"/>
          <p:nvPr/>
        </p:nvSpPr>
        <p:spPr>
          <a:xfrm>
            <a:off x="4366952" y="56094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85E347E-E75C-A620-ABC8-F7830D372B95}"/>
              </a:ext>
            </a:extLst>
          </p:cNvPr>
          <p:cNvSpPr/>
          <p:nvPr/>
        </p:nvSpPr>
        <p:spPr>
          <a:xfrm>
            <a:off x="2412988" y="5579334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8C3B1AF-C381-FDAE-8411-E0D4B8D6498F}"/>
              </a:ext>
            </a:extLst>
          </p:cNvPr>
          <p:cNvSpPr/>
          <p:nvPr/>
        </p:nvSpPr>
        <p:spPr>
          <a:xfrm>
            <a:off x="1761638" y="5579334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209637-B105-BAB0-75EE-C3FCAE722CDF}"/>
              </a:ext>
            </a:extLst>
          </p:cNvPr>
          <p:cNvSpPr/>
          <p:nvPr/>
        </p:nvSpPr>
        <p:spPr>
          <a:xfrm>
            <a:off x="1132951" y="5579334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96037DF-BEBA-C2AF-D1B5-F67118FF6ECC}"/>
              </a:ext>
            </a:extLst>
          </p:cNvPr>
          <p:cNvSpPr/>
          <p:nvPr/>
        </p:nvSpPr>
        <p:spPr>
          <a:xfrm>
            <a:off x="3094320" y="5579334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519E687-3660-7F9F-3528-3C39F6065FE1}"/>
              </a:ext>
            </a:extLst>
          </p:cNvPr>
          <p:cNvSpPr/>
          <p:nvPr/>
        </p:nvSpPr>
        <p:spPr>
          <a:xfrm>
            <a:off x="3736240" y="5579334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E88E9CD-BD94-2C70-E3BB-3CBC63C9D4D6}"/>
              </a:ext>
            </a:extLst>
          </p:cNvPr>
          <p:cNvSpPr/>
          <p:nvPr/>
        </p:nvSpPr>
        <p:spPr>
          <a:xfrm>
            <a:off x="4329410" y="5579334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0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E35D68-7636-ED6A-53D9-222B6D005621}"/>
              </a:ext>
            </a:extLst>
          </p:cNvPr>
          <p:cNvSpPr txBox="1"/>
          <p:nvPr/>
        </p:nvSpPr>
        <p:spPr>
          <a:xfrm>
            <a:off x="438912" y="246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버블정렬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80AFF-2319-6180-7EB1-25A1C0F84632}"/>
              </a:ext>
            </a:extLst>
          </p:cNvPr>
          <p:cNvSpPr/>
          <p:nvPr/>
        </p:nvSpPr>
        <p:spPr>
          <a:xfrm>
            <a:off x="667512" y="1078992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4F447-8B9E-7868-739D-4A63BE82B7B8}"/>
              </a:ext>
            </a:extLst>
          </p:cNvPr>
          <p:cNvSpPr txBox="1"/>
          <p:nvPr/>
        </p:nvSpPr>
        <p:spPr>
          <a:xfrm>
            <a:off x="1141817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C1073-1AEE-7C96-BE7E-1F255EA98E14}"/>
              </a:ext>
            </a:extLst>
          </p:cNvPr>
          <p:cNvSpPr txBox="1"/>
          <p:nvPr/>
        </p:nvSpPr>
        <p:spPr>
          <a:xfrm>
            <a:off x="1786844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65A27-CDF3-8644-5ACD-C280DDB57981}"/>
              </a:ext>
            </a:extLst>
          </p:cNvPr>
          <p:cNvSpPr txBox="1"/>
          <p:nvPr/>
        </p:nvSpPr>
        <p:spPr>
          <a:xfrm>
            <a:off x="2431871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212FA-9378-1FC3-8ED4-955A7B1E2A30}"/>
              </a:ext>
            </a:extLst>
          </p:cNvPr>
          <p:cNvSpPr txBox="1"/>
          <p:nvPr/>
        </p:nvSpPr>
        <p:spPr>
          <a:xfrm>
            <a:off x="3076898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79458-6A24-349A-CD74-F91146EB079F}"/>
              </a:ext>
            </a:extLst>
          </p:cNvPr>
          <p:cNvSpPr txBox="1"/>
          <p:nvPr/>
        </p:nvSpPr>
        <p:spPr>
          <a:xfrm>
            <a:off x="3721925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9B069-6910-AC8F-8035-3F6D68AEF36D}"/>
              </a:ext>
            </a:extLst>
          </p:cNvPr>
          <p:cNvSpPr txBox="1"/>
          <p:nvPr/>
        </p:nvSpPr>
        <p:spPr>
          <a:xfrm>
            <a:off x="4366952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AEBCD-5D99-38F5-0035-C0DCD251FB87}"/>
              </a:ext>
            </a:extLst>
          </p:cNvPr>
          <p:cNvSpPr txBox="1"/>
          <p:nvPr/>
        </p:nvSpPr>
        <p:spPr>
          <a:xfrm>
            <a:off x="454014" y="709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단계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51A726-1879-9290-A837-898BD29B6ED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449915" y="1210947"/>
            <a:ext cx="336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2CFE4D-A37E-D100-CA42-A264C4A46037}"/>
              </a:ext>
            </a:extLst>
          </p:cNvPr>
          <p:cNvCxnSpPr/>
          <p:nvPr/>
        </p:nvCxnSpPr>
        <p:spPr>
          <a:xfrm>
            <a:off x="2094942" y="1210947"/>
            <a:ext cx="336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3AA2A7-82AE-6EA0-90E0-69D5F0F32280}"/>
              </a:ext>
            </a:extLst>
          </p:cNvPr>
          <p:cNvCxnSpPr/>
          <p:nvPr/>
        </p:nvCxnSpPr>
        <p:spPr>
          <a:xfrm>
            <a:off x="4030023" y="1210947"/>
            <a:ext cx="336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E7C6255-641E-69B1-131A-C6D300264160}"/>
              </a:ext>
            </a:extLst>
          </p:cNvPr>
          <p:cNvSpPr/>
          <p:nvPr/>
        </p:nvSpPr>
        <p:spPr>
          <a:xfrm>
            <a:off x="667512" y="1682230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8EEB98-5ADD-6DB1-2588-45EF3E7A13C6}"/>
              </a:ext>
            </a:extLst>
          </p:cNvPr>
          <p:cNvSpPr txBox="1"/>
          <p:nvPr/>
        </p:nvSpPr>
        <p:spPr>
          <a:xfrm>
            <a:off x="1141817" y="1629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15CF8B-E7E8-B35A-A9D1-BDAC07C5B7A6}"/>
              </a:ext>
            </a:extLst>
          </p:cNvPr>
          <p:cNvSpPr txBox="1"/>
          <p:nvPr/>
        </p:nvSpPr>
        <p:spPr>
          <a:xfrm>
            <a:off x="1786844" y="1629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438536-52E4-BE78-F85B-90782B23F78E}"/>
              </a:ext>
            </a:extLst>
          </p:cNvPr>
          <p:cNvSpPr txBox="1"/>
          <p:nvPr/>
        </p:nvSpPr>
        <p:spPr>
          <a:xfrm>
            <a:off x="2431871" y="1629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6F0FBF-9C77-87EB-1895-D6D612263E2C}"/>
              </a:ext>
            </a:extLst>
          </p:cNvPr>
          <p:cNvSpPr txBox="1"/>
          <p:nvPr/>
        </p:nvSpPr>
        <p:spPr>
          <a:xfrm>
            <a:off x="3076898" y="1629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74CADE-80AD-8489-1978-5B593E8A322D}"/>
              </a:ext>
            </a:extLst>
          </p:cNvPr>
          <p:cNvSpPr txBox="1"/>
          <p:nvPr/>
        </p:nvSpPr>
        <p:spPr>
          <a:xfrm>
            <a:off x="3721925" y="1629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98303B-9455-09EB-475F-5C4A7757E916}"/>
              </a:ext>
            </a:extLst>
          </p:cNvPr>
          <p:cNvSpPr txBox="1"/>
          <p:nvPr/>
        </p:nvSpPr>
        <p:spPr>
          <a:xfrm>
            <a:off x="4366952" y="1629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6A5DCD-4499-4958-FDAA-91A811E8DF85}"/>
              </a:ext>
            </a:extLst>
          </p:cNvPr>
          <p:cNvSpPr/>
          <p:nvPr/>
        </p:nvSpPr>
        <p:spPr>
          <a:xfrm>
            <a:off x="667512" y="2408545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34D003-D0FE-F473-A0CF-8BB8A090E768}"/>
              </a:ext>
            </a:extLst>
          </p:cNvPr>
          <p:cNvSpPr txBox="1"/>
          <p:nvPr/>
        </p:nvSpPr>
        <p:spPr>
          <a:xfrm>
            <a:off x="1141817" y="23558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D008DA-DC45-0050-5CBA-08CA06BD9A94}"/>
              </a:ext>
            </a:extLst>
          </p:cNvPr>
          <p:cNvSpPr txBox="1"/>
          <p:nvPr/>
        </p:nvSpPr>
        <p:spPr>
          <a:xfrm>
            <a:off x="1786844" y="23558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818F61-526B-37C8-6462-D97FDA00C8F3}"/>
              </a:ext>
            </a:extLst>
          </p:cNvPr>
          <p:cNvSpPr txBox="1"/>
          <p:nvPr/>
        </p:nvSpPr>
        <p:spPr>
          <a:xfrm>
            <a:off x="2431871" y="23558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2B4CF7-E3C6-C502-25A5-92B7F366C976}"/>
              </a:ext>
            </a:extLst>
          </p:cNvPr>
          <p:cNvSpPr txBox="1"/>
          <p:nvPr/>
        </p:nvSpPr>
        <p:spPr>
          <a:xfrm>
            <a:off x="3076898" y="23558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53CF50-CD50-9791-5DC3-DC197A55AF17}"/>
              </a:ext>
            </a:extLst>
          </p:cNvPr>
          <p:cNvSpPr txBox="1"/>
          <p:nvPr/>
        </p:nvSpPr>
        <p:spPr>
          <a:xfrm>
            <a:off x="3721925" y="23558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5D7A56-D549-51C8-1A56-5F601D78369D}"/>
              </a:ext>
            </a:extLst>
          </p:cNvPr>
          <p:cNvSpPr txBox="1"/>
          <p:nvPr/>
        </p:nvSpPr>
        <p:spPr>
          <a:xfrm>
            <a:off x="4366952" y="23558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B01362-B7FE-771B-4CA5-7CCD69289FB8}"/>
              </a:ext>
            </a:extLst>
          </p:cNvPr>
          <p:cNvSpPr/>
          <p:nvPr/>
        </p:nvSpPr>
        <p:spPr>
          <a:xfrm>
            <a:off x="667512" y="3187571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E4E5822-E213-69EC-3BB2-D667B45CA27B}"/>
              </a:ext>
            </a:extLst>
          </p:cNvPr>
          <p:cNvSpPr txBox="1"/>
          <p:nvPr/>
        </p:nvSpPr>
        <p:spPr>
          <a:xfrm>
            <a:off x="1141817" y="313486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8F1132-8D14-72E2-3D41-C73E2E1CEF16}"/>
              </a:ext>
            </a:extLst>
          </p:cNvPr>
          <p:cNvSpPr txBox="1"/>
          <p:nvPr/>
        </p:nvSpPr>
        <p:spPr>
          <a:xfrm>
            <a:off x="1786844" y="313486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E10DA0-40E6-F5AF-285F-25E12776C901}"/>
              </a:ext>
            </a:extLst>
          </p:cNvPr>
          <p:cNvSpPr txBox="1"/>
          <p:nvPr/>
        </p:nvSpPr>
        <p:spPr>
          <a:xfrm>
            <a:off x="2431871" y="313486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95AE98-E7D9-4E05-1327-E8269E69B44C}"/>
              </a:ext>
            </a:extLst>
          </p:cNvPr>
          <p:cNvSpPr txBox="1"/>
          <p:nvPr/>
        </p:nvSpPr>
        <p:spPr>
          <a:xfrm>
            <a:off x="3076898" y="313486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7986290-9E29-0AA9-189A-97C9048286A3}"/>
              </a:ext>
            </a:extLst>
          </p:cNvPr>
          <p:cNvSpPr txBox="1"/>
          <p:nvPr/>
        </p:nvSpPr>
        <p:spPr>
          <a:xfrm>
            <a:off x="3721925" y="313486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E268AFB-C365-B726-B1A7-2A1C66F283D7}"/>
              </a:ext>
            </a:extLst>
          </p:cNvPr>
          <p:cNvSpPr txBox="1"/>
          <p:nvPr/>
        </p:nvSpPr>
        <p:spPr>
          <a:xfrm>
            <a:off x="4366952" y="313486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D44B8A3-5587-53D7-7B59-469301E5174E}"/>
              </a:ext>
            </a:extLst>
          </p:cNvPr>
          <p:cNvSpPr/>
          <p:nvPr/>
        </p:nvSpPr>
        <p:spPr>
          <a:xfrm>
            <a:off x="667512" y="3896864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5D83BF9-4435-8B56-DEF2-3F284E368884}"/>
              </a:ext>
            </a:extLst>
          </p:cNvPr>
          <p:cNvSpPr txBox="1"/>
          <p:nvPr/>
        </p:nvSpPr>
        <p:spPr>
          <a:xfrm>
            <a:off x="1141817" y="384415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18ED8D9-ED17-0C7D-7271-877BE562F696}"/>
              </a:ext>
            </a:extLst>
          </p:cNvPr>
          <p:cNvSpPr txBox="1"/>
          <p:nvPr/>
        </p:nvSpPr>
        <p:spPr>
          <a:xfrm>
            <a:off x="1786844" y="384415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A2116F5-AC59-19DB-9B44-668FEC7F68D6}"/>
              </a:ext>
            </a:extLst>
          </p:cNvPr>
          <p:cNvSpPr txBox="1"/>
          <p:nvPr/>
        </p:nvSpPr>
        <p:spPr>
          <a:xfrm>
            <a:off x="2431871" y="384415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166E92-27C2-9E50-5F25-A06E20F50F9F}"/>
              </a:ext>
            </a:extLst>
          </p:cNvPr>
          <p:cNvSpPr txBox="1"/>
          <p:nvPr/>
        </p:nvSpPr>
        <p:spPr>
          <a:xfrm>
            <a:off x="3076898" y="384415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CAF2538-F94E-BBC7-5D53-78070FAEA80F}"/>
              </a:ext>
            </a:extLst>
          </p:cNvPr>
          <p:cNvSpPr txBox="1"/>
          <p:nvPr/>
        </p:nvSpPr>
        <p:spPr>
          <a:xfrm>
            <a:off x="3721925" y="384415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8E2913-0DFF-C3E1-AE6C-FD585A2C34C2}"/>
              </a:ext>
            </a:extLst>
          </p:cNvPr>
          <p:cNvSpPr txBox="1"/>
          <p:nvPr/>
        </p:nvSpPr>
        <p:spPr>
          <a:xfrm>
            <a:off x="4366952" y="384415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9CB2C5-3A3F-D358-544F-629105DF4DA5}"/>
              </a:ext>
            </a:extLst>
          </p:cNvPr>
          <p:cNvSpPr txBox="1"/>
          <p:nvPr/>
        </p:nvSpPr>
        <p:spPr>
          <a:xfrm>
            <a:off x="1141817" y="462317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55A94F7-124F-36A0-D440-90595206B19F}"/>
              </a:ext>
            </a:extLst>
          </p:cNvPr>
          <p:cNvSpPr txBox="1"/>
          <p:nvPr/>
        </p:nvSpPr>
        <p:spPr>
          <a:xfrm>
            <a:off x="1786844" y="462317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19060D-05F5-2AC5-DF87-A396660EFF61}"/>
              </a:ext>
            </a:extLst>
          </p:cNvPr>
          <p:cNvSpPr txBox="1"/>
          <p:nvPr/>
        </p:nvSpPr>
        <p:spPr>
          <a:xfrm>
            <a:off x="2431871" y="462317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BC79C7E-F596-B894-978B-20104C722206}"/>
              </a:ext>
            </a:extLst>
          </p:cNvPr>
          <p:cNvSpPr txBox="1"/>
          <p:nvPr/>
        </p:nvSpPr>
        <p:spPr>
          <a:xfrm>
            <a:off x="3076898" y="462317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6A3A61F-4315-DC3C-6072-965D248AA51C}"/>
              </a:ext>
            </a:extLst>
          </p:cNvPr>
          <p:cNvSpPr txBox="1"/>
          <p:nvPr/>
        </p:nvSpPr>
        <p:spPr>
          <a:xfrm>
            <a:off x="3721925" y="462317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1975696-FD2C-C2DE-E31D-F8E193495B27}"/>
              </a:ext>
            </a:extLst>
          </p:cNvPr>
          <p:cNvSpPr txBox="1"/>
          <p:nvPr/>
        </p:nvSpPr>
        <p:spPr>
          <a:xfrm>
            <a:off x="4366952" y="462317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153A61C-FC9C-26CD-E85D-05F54535A140}"/>
              </a:ext>
            </a:extLst>
          </p:cNvPr>
          <p:cNvCxnSpPr/>
          <p:nvPr/>
        </p:nvCxnSpPr>
        <p:spPr>
          <a:xfrm>
            <a:off x="2739968" y="1202436"/>
            <a:ext cx="336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5AFC1D5-79CB-FD9A-6044-3F525A545F27}"/>
              </a:ext>
            </a:extLst>
          </p:cNvPr>
          <p:cNvCxnSpPr/>
          <p:nvPr/>
        </p:nvCxnSpPr>
        <p:spPr>
          <a:xfrm>
            <a:off x="3394779" y="1202436"/>
            <a:ext cx="336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DB54172-5CCC-E96C-0E13-997E10B7F22E}"/>
              </a:ext>
            </a:extLst>
          </p:cNvPr>
          <p:cNvCxnSpPr/>
          <p:nvPr/>
        </p:nvCxnSpPr>
        <p:spPr>
          <a:xfrm>
            <a:off x="1463788" y="1814185"/>
            <a:ext cx="336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EE31932-B472-7446-0E06-699B24CDDD19}"/>
              </a:ext>
            </a:extLst>
          </p:cNvPr>
          <p:cNvCxnSpPr/>
          <p:nvPr/>
        </p:nvCxnSpPr>
        <p:spPr>
          <a:xfrm>
            <a:off x="2094942" y="1817858"/>
            <a:ext cx="336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DD6009-5C14-B198-42BF-C2C17B890CE2}"/>
              </a:ext>
            </a:extLst>
          </p:cNvPr>
          <p:cNvCxnSpPr/>
          <p:nvPr/>
        </p:nvCxnSpPr>
        <p:spPr>
          <a:xfrm>
            <a:off x="2739968" y="1814185"/>
            <a:ext cx="336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1C755E8-BF98-FB8C-163B-846E26D4B9EB}"/>
              </a:ext>
            </a:extLst>
          </p:cNvPr>
          <p:cNvCxnSpPr/>
          <p:nvPr/>
        </p:nvCxnSpPr>
        <p:spPr>
          <a:xfrm>
            <a:off x="3394779" y="1805674"/>
            <a:ext cx="336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83AB806-3FFA-D080-5B1D-9D4D075475C9}"/>
              </a:ext>
            </a:extLst>
          </p:cNvPr>
          <p:cNvCxnSpPr/>
          <p:nvPr/>
        </p:nvCxnSpPr>
        <p:spPr>
          <a:xfrm>
            <a:off x="2739968" y="2540500"/>
            <a:ext cx="3369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DF7AD3C-4094-43B1-9E56-1C44935DAD35}"/>
              </a:ext>
            </a:extLst>
          </p:cNvPr>
          <p:cNvSpPr/>
          <p:nvPr/>
        </p:nvSpPr>
        <p:spPr>
          <a:xfrm>
            <a:off x="4345432" y="1629519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10E875-93C6-6061-76F1-F7A673ABF77F}"/>
              </a:ext>
            </a:extLst>
          </p:cNvPr>
          <p:cNvSpPr/>
          <p:nvPr/>
        </p:nvSpPr>
        <p:spPr>
          <a:xfrm>
            <a:off x="4345432" y="2363065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3494A3A-ECFF-FC12-55E8-056C350DE05C}"/>
              </a:ext>
            </a:extLst>
          </p:cNvPr>
          <p:cNvSpPr/>
          <p:nvPr/>
        </p:nvSpPr>
        <p:spPr>
          <a:xfrm>
            <a:off x="3688939" y="2363065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EA586A2-B704-CB5F-17AD-052B415A827B}"/>
              </a:ext>
            </a:extLst>
          </p:cNvPr>
          <p:cNvSpPr/>
          <p:nvPr/>
        </p:nvSpPr>
        <p:spPr>
          <a:xfrm>
            <a:off x="3688939" y="3142090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B645970-04E1-70AA-98E8-D7FA411E22A2}"/>
              </a:ext>
            </a:extLst>
          </p:cNvPr>
          <p:cNvSpPr/>
          <p:nvPr/>
        </p:nvSpPr>
        <p:spPr>
          <a:xfrm>
            <a:off x="4366171" y="3142090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C1208E8-535E-86FD-5813-0164B6A4C034}"/>
              </a:ext>
            </a:extLst>
          </p:cNvPr>
          <p:cNvSpPr/>
          <p:nvPr/>
        </p:nvSpPr>
        <p:spPr>
          <a:xfrm>
            <a:off x="3089764" y="3142090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D48B627-A739-95A4-C6A8-67B42A426DB9}"/>
              </a:ext>
            </a:extLst>
          </p:cNvPr>
          <p:cNvSpPr/>
          <p:nvPr/>
        </p:nvSpPr>
        <p:spPr>
          <a:xfrm>
            <a:off x="2382444" y="3864333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490564-DF9C-DAAD-6B5C-7FEC450E25F8}"/>
              </a:ext>
            </a:extLst>
          </p:cNvPr>
          <p:cNvSpPr/>
          <p:nvPr/>
        </p:nvSpPr>
        <p:spPr>
          <a:xfrm>
            <a:off x="3056778" y="3864333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720CE5E-FFA3-5E47-2CDA-8832CE6B1F0B}"/>
              </a:ext>
            </a:extLst>
          </p:cNvPr>
          <p:cNvSpPr/>
          <p:nvPr/>
        </p:nvSpPr>
        <p:spPr>
          <a:xfrm>
            <a:off x="3703521" y="3864333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1C5C44D-5522-87FF-9838-F5DF1E34451F}"/>
              </a:ext>
            </a:extLst>
          </p:cNvPr>
          <p:cNvSpPr/>
          <p:nvPr/>
        </p:nvSpPr>
        <p:spPr>
          <a:xfrm>
            <a:off x="4345432" y="3864333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B64456E-703C-302C-25F7-29AD92BE7FF2}"/>
              </a:ext>
            </a:extLst>
          </p:cNvPr>
          <p:cNvSpPr/>
          <p:nvPr/>
        </p:nvSpPr>
        <p:spPr>
          <a:xfrm>
            <a:off x="4345432" y="4654661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2C06CCF-A510-049A-F906-CFD0BCBB4D39}"/>
              </a:ext>
            </a:extLst>
          </p:cNvPr>
          <p:cNvSpPr/>
          <p:nvPr/>
        </p:nvSpPr>
        <p:spPr>
          <a:xfrm>
            <a:off x="3721925" y="4654661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D0EBD33-D72E-1B37-F0E6-8C7FC05C9792}"/>
              </a:ext>
            </a:extLst>
          </p:cNvPr>
          <p:cNvSpPr/>
          <p:nvPr/>
        </p:nvSpPr>
        <p:spPr>
          <a:xfrm>
            <a:off x="3035258" y="4654661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DD7473E-9E17-04BA-7107-184479D71DA3}"/>
              </a:ext>
            </a:extLst>
          </p:cNvPr>
          <p:cNvSpPr/>
          <p:nvPr/>
        </p:nvSpPr>
        <p:spPr>
          <a:xfrm>
            <a:off x="2430622" y="4654661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A4FD470-11A6-301E-9C16-32F52E7EA61C}"/>
              </a:ext>
            </a:extLst>
          </p:cNvPr>
          <p:cNvSpPr/>
          <p:nvPr/>
        </p:nvSpPr>
        <p:spPr>
          <a:xfrm>
            <a:off x="1776160" y="4654661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2FB1EBC-84B1-B4DB-1774-A1E5CB977A74}"/>
              </a:ext>
            </a:extLst>
          </p:cNvPr>
          <p:cNvSpPr txBox="1"/>
          <p:nvPr/>
        </p:nvSpPr>
        <p:spPr>
          <a:xfrm>
            <a:off x="1141817" y="546086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09B1C84-70C5-F3A3-EC37-2445FE5D10B5}"/>
              </a:ext>
            </a:extLst>
          </p:cNvPr>
          <p:cNvSpPr txBox="1"/>
          <p:nvPr/>
        </p:nvSpPr>
        <p:spPr>
          <a:xfrm>
            <a:off x="1786844" y="546086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F3BD04F-1AC9-FB53-39AD-4178811F8606}"/>
              </a:ext>
            </a:extLst>
          </p:cNvPr>
          <p:cNvSpPr txBox="1"/>
          <p:nvPr/>
        </p:nvSpPr>
        <p:spPr>
          <a:xfrm>
            <a:off x="2431871" y="546086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422A835-96BA-9D76-B2B0-5F4CE06BB52E}"/>
              </a:ext>
            </a:extLst>
          </p:cNvPr>
          <p:cNvSpPr txBox="1"/>
          <p:nvPr/>
        </p:nvSpPr>
        <p:spPr>
          <a:xfrm>
            <a:off x="3076898" y="546086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DA79CDB-871B-029D-2ABA-9BA239EC93D5}"/>
              </a:ext>
            </a:extLst>
          </p:cNvPr>
          <p:cNvSpPr txBox="1"/>
          <p:nvPr/>
        </p:nvSpPr>
        <p:spPr>
          <a:xfrm>
            <a:off x="3721925" y="546086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C67404C-35E2-CC25-C368-D5433BF9254C}"/>
              </a:ext>
            </a:extLst>
          </p:cNvPr>
          <p:cNvSpPr txBox="1"/>
          <p:nvPr/>
        </p:nvSpPr>
        <p:spPr>
          <a:xfrm>
            <a:off x="4366952" y="546086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A3675BE-BB59-2DC9-206E-ABC2F83AED5B}"/>
              </a:ext>
            </a:extLst>
          </p:cNvPr>
          <p:cNvSpPr/>
          <p:nvPr/>
        </p:nvSpPr>
        <p:spPr>
          <a:xfrm>
            <a:off x="4345432" y="549234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9056739-0085-E20E-FB1D-E66BF6F5B0A4}"/>
              </a:ext>
            </a:extLst>
          </p:cNvPr>
          <p:cNvSpPr/>
          <p:nvPr/>
        </p:nvSpPr>
        <p:spPr>
          <a:xfrm>
            <a:off x="3721925" y="549234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356FACC-D534-1579-BFC7-E7A4E2AD9F83}"/>
              </a:ext>
            </a:extLst>
          </p:cNvPr>
          <p:cNvSpPr/>
          <p:nvPr/>
        </p:nvSpPr>
        <p:spPr>
          <a:xfrm>
            <a:off x="3035258" y="549234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07A52E2-9292-EE2C-8569-8E9FCA6F2395}"/>
              </a:ext>
            </a:extLst>
          </p:cNvPr>
          <p:cNvSpPr/>
          <p:nvPr/>
        </p:nvSpPr>
        <p:spPr>
          <a:xfrm>
            <a:off x="2430622" y="549234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ED74C1B-73EC-0178-9B7F-4377DA33F813}"/>
              </a:ext>
            </a:extLst>
          </p:cNvPr>
          <p:cNvSpPr/>
          <p:nvPr/>
        </p:nvSpPr>
        <p:spPr>
          <a:xfrm>
            <a:off x="1776160" y="549234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C8121FC-8622-9A6F-DD48-72514386FDD3}"/>
              </a:ext>
            </a:extLst>
          </p:cNvPr>
          <p:cNvSpPr/>
          <p:nvPr/>
        </p:nvSpPr>
        <p:spPr>
          <a:xfrm>
            <a:off x="1143217" y="5494144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66214D2-D569-EE6D-C76C-4EC1FBB23540}"/>
              </a:ext>
            </a:extLst>
          </p:cNvPr>
          <p:cNvSpPr/>
          <p:nvPr/>
        </p:nvSpPr>
        <p:spPr>
          <a:xfrm>
            <a:off x="667512" y="4684400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1789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102ACF-9239-00AC-3E95-ECA0811DC396}"/>
              </a:ext>
            </a:extLst>
          </p:cNvPr>
          <p:cNvSpPr/>
          <p:nvPr/>
        </p:nvSpPr>
        <p:spPr>
          <a:xfrm>
            <a:off x="1743018" y="1026281"/>
            <a:ext cx="38942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35D68-7636-ED6A-53D9-222B6D005621}"/>
              </a:ext>
            </a:extLst>
          </p:cNvPr>
          <p:cNvSpPr txBox="1"/>
          <p:nvPr/>
        </p:nvSpPr>
        <p:spPr>
          <a:xfrm>
            <a:off x="438912" y="246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삽입정렬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80AFF-2319-6180-7EB1-25A1C0F84632}"/>
              </a:ext>
            </a:extLst>
          </p:cNvPr>
          <p:cNvSpPr/>
          <p:nvPr/>
        </p:nvSpPr>
        <p:spPr>
          <a:xfrm>
            <a:off x="667512" y="1078992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4F447-8B9E-7868-739D-4A63BE82B7B8}"/>
              </a:ext>
            </a:extLst>
          </p:cNvPr>
          <p:cNvSpPr txBox="1"/>
          <p:nvPr/>
        </p:nvSpPr>
        <p:spPr>
          <a:xfrm>
            <a:off x="1141817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C1073-1AEE-7C96-BE7E-1F255EA98E14}"/>
              </a:ext>
            </a:extLst>
          </p:cNvPr>
          <p:cNvSpPr txBox="1"/>
          <p:nvPr/>
        </p:nvSpPr>
        <p:spPr>
          <a:xfrm>
            <a:off x="1786844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65A27-CDF3-8644-5ACD-C280DDB57981}"/>
              </a:ext>
            </a:extLst>
          </p:cNvPr>
          <p:cNvSpPr txBox="1"/>
          <p:nvPr/>
        </p:nvSpPr>
        <p:spPr>
          <a:xfrm>
            <a:off x="2431871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212FA-9378-1FC3-8ED4-955A7B1E2A30}"/>
              </a:ext>
            </a:extLst>
          </p:cNvPr>
          <p:cNvSpPr txBox="1"/>
          <p:nvPr/>
        </p:nvSpPr>
        <p:spPr>
          <a:xfrm>
            <a:off x="3076898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79458-6A24-349A-CD74-F91146EB079F}"/>
              </a:ext>
            </a:extLst>
          </p:cNvPr>
          <p:cNvSpPr txBox="1"/>
          <p:nvPr/>
        </p:nvSpPr>
        <p:spPr>
          <a:xfrm>
            <a:off x="3721925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9B069-6910-AC8F-8035-3F6D68AEF36D}"/>
              </a:ext>
            </a:extLst>
          </p:cNvPr>
          <p:cNvSpPr txBox="1"/>
          <p:nvPr/>
        </p:nvSpPr>
        <p:spPr>
          <a:xfrm>
            <a:off x="4366952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AEBCD-5D99-38F5-0035-C0DCD251FB87}"/>
              </a:ext>
            </a:extLst>
          </p:cNvPr>
          <p:cNvSpPr txBox="1"/>
          <p:nvPr/>
        </p:nvSpPr>
        <p:spPr>
          <a:xfrm>
            <a:off x="454014" y="709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단계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1462ED-E3E0-4214-78C7-727A43656863}"/>
              </a:ext>
            </a:extLst>
          </p:cNvPr>
          <p:cNvSpPr/>
          <p:nvPr/>
        </p:nvSpPr>
        <p:spPr>
          <a:xfrm>
            <a:off x="1115376" y="1017770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19D23A-F44A-1139-4069-689F3A7629B8}"/>
              </a:ext>
            </a:extLst>
          </p:cNvPr>
          <p:cNvCxnSpPr>
            <a:stCxn id="13" idx="1"/>
          </p:cNvCxnSpPr>
          <p:nvPr/>
        </p:nvCxnSpPr>
        <p:spPr>
          <a:xfrm flipH="1">
            <a:off x="992910" y="1210947"/>
            <a:ext cx="750108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0881EB2-C18C-9A49-2DE2-CAE92A51EBA9}"/>
              </a:ext>
            </a:extLst>
          </p:cNvPr>
          <p:cNvSpPr/>
          <p:nvPr/>
        </p:nvSpPr>
        <p:spPr>
          <a:xfrm>
            <a:off x="2388045" y="1597301"/>
            <a:ext cx="38942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C231E4-A3D8-ABC1-2140-8D8077DFF46B}"/>
              </a:ext>
            </a:extLst>
          </p:cNvPr>
          <p:cNvSpPr/>
          <p:nvPr/>
        </p:nvSpPr>
        <p:spPr>
          <a:xfrm>
            <a:off x="667512" y="1650012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EEA825-DFAA-9D35-89CC-1159C89B7956}"/>
              </a:ext>
            </a:extLst>
          </p:cNvPr>
          <p:cNvSpPr txBox="1"/>
          <p:nvPr/>
        </p:nvSpPr>
        <p:spPr>
          <a:xfrm>
            <a:off x="1141817" y="159730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9DA08E-C9AB-1808-6319-96985A676332}"/>
              </a:ext>
            </a:extLst>
          </p:cNvPr>
          <p:cNvSpPr txBox="1"/>
          <p:nvPr/>
        </p:nvSpPr>
        <p:spPr>
          <a:xfrm>
            <a:off x="1786844" y="15973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0A187-0B7A-249F-F45C-9B1C41F7BC68}"/>
              </a:ext>
            </a:extLst>
          </p:cNvPr>
          <p:cNvSpPr txBox="1"/>
          <p:nvPr/>
        </p:nvSpPr>
        <p:spPr>
          <a:xfrm>
            <a:off x="2431871" y="15973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F7BE8F-2139-F267-7FB1-986BF157D7F2}"/>
              </a:ext>
            </a:extLst>
          </p:cNvPr>
          <p:cNvSpPr txBox="1"/>
          <p:nvPr/>
        </p:nvSpPr>
        <p:spPr>
          <a:xfrm>
            <a:off x="3076898" y="15973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F7EB7-0EEC-24D8-A5EC-90ADF3F5DFB2}"/>
              </a:ext>
            </a:extLst>
          </p:cNvPr>
          <p:cNvSpPr txBox="1"/>
          <p:nvPr/>
        </p:nvSpPr>
        <p:spPr>
          <a:xfrm>
            <a:off x="3721925" y="15973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3D27A1-7611-4C28-D7CD-74B743F91339}"/>
              </a:ext>
            </a:extLst>
          </p:cNvPr>
          <p:cNvSpPr txBox="1"/>
          <p:nvPr/>
        </p:nvSpPr>
        <p:spPr>
          <a:xfrm>
            <a:off x="4366952" y="15973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9D45E8-FA84-350A-5E8D-A94FC6263CBE}"/>
              </a:ext>
            </a:extLst>
          </p:cNvPr>
          <p:cNvSpPr/>
          <p:nvPr/>
        </p:nvSpPr>
        <p:spPr>
          <a:xfrm>
            <a:off x="1115376" y="1588790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C7D763-E36F-AA3C-12EE-965106A4C9D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92910" y="1781967"/>
            <a:ext cx="1395135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6496579-616A-35A5-B7AD-43D420DBBA94}"/>
              </a:ext>
            </a:extLst>
          </p:cNvPr>
          <p:cNvSpPr/>
          <p:nvPr/>
        </p:nvSpPr>
        <p:spPr>
          <a:xfrm>
            <a:off x="1773623" y="1588790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72A430-FF90-BD76-64E1-E782CDB2CDC7}"/>
              </a:ext>
            </a:extLst>
          </p:cNvPr>
          <p:cNvSpPr/>
          <p:nvPr/>
        </p:nvSpPr>
        <p:spPr>
          <a:xfrm>
            <a:off x="3031120" y="2175045"/>
            <a:ext cx="38942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708AD4-0DB0-DFC0-24B4-BB429ADDF98E}"/>
              </a:ext>
            </a:extLst>
          </p:cNvPr>
          <p:cNvSpPr/>
          <p:nvPr/>
        </p:nvSpPr>
        <p:spPr>
          <a:xfrm>
            <a:off x="667512" y="2227756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58BF32-AB92-7412-F704-9DFB81875033}"/>
              </a:ext>
            </a:extLst>
          </p:cNvPr>
          <p:cNvSpPr txBox="1"/>
          <p:nvPr/>
        </p:nvSpPr>
        <p:spPr>
          <a:xfrm>
            <a:off x="1141817" y="217504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4104F0-25C2-F239-C20D-17C1529E7CA5}"/>
              </a:ext>
            </a:extLst>
          </p:cNvPr>
          <p:cNvSpPr txBox="1"/>
          <p:nvPr/>
        </p:nvSpPr>
        <p:spPr>
          <a:xfrm>
            <a:off x="1786844" y="21750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C8FAA-7564-E0FF-560A-AE3839613BDB}"/>
              </a:ext>
            </a:extLst>
          </p:cNvPr>
          <p:cNvSpPr txBox="1"/>
          <p:nvPr/>
        </p:nvSpPr>
        <p:spPr>
          <a:xfrm>
            <a:off x="2422727" y="21750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CF3003-8F32-F829-E349-414E8E89A1E8}"/>
              </a:ext>
            </a:extLst>
          </p:cNvPr>
          <p:cNvSpPr txBox="1"/>
          <p:nvPr/>
        </p:nvSpPr>
        <p:spPr>
          <a:xfrm>
            <a:off x="3076898" y="21750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0AA49C-6066-549C-AD64-2E57F971F494}"/>
              </a:ext>
            </a:extLst>
          </p:cNvPr>
          <p:cNvSpPr txBox="1"/>
          <p:nvPr/>
        </p:nvSpPr>
        <p:spPr>
          <a:xfrm>
            <a:off x="3721925" y="21750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DED3C4-0703-C00D-F5DD-C434C9B84C42}"/>
              </a:ext>
            </a:extLst>
          </p:cNvPr>
          <p:cNvSpPr txBox="1"/>
          <p:nvPr/>
        </p:nvSpPr>
        <p:spPr>
          <a:xfrm>
            <a:off x="4366952" y="21750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0DB3FC-72A6-7545-C4A1-9D878E0BDF99}"/>
              </a:ext>
            </a:extLst>
          </p:cNvPr>
          <p:cNvSpPr/>
          <p:nvPr/>
        </p:nvSpPr>
        <p:spPr>
          <a:xfrm>
            <a:off x="1115376" y="2166534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ED919F-B95E-BE08-05FF-4AD4CFCE330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992910" y="2359711"/>
            <a:ext cx="2038210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88DF3E5-8FDA-CD33-0EDE-F35AFAD5F944}"/>
              </a:ext>
            </a:extLst>
          </p:cNvPr>
          <p:cNvSpPr/>
          <p:nvPr/>
        </p:nvSpPr>
        <p:spPr>
          <a:xfrm>
            <a:off x="2401525" y="2166534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B521FE-63B3-A8DA-D959-D3A50C46BBB4}"/>
              </a:ext>
            </a:extLst>
          </p:cNvPr>
          <p:cNvSpPr/>
          <p:nvPr/>
        </p:nvSpPr>
        <p:spPr>
          <a:xfrm>
            <a:off x="1804228" y="2166534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5998BE-7242-A668-D023-B0408A235AEA}"/>
              </a:ext>
            </a:extLst>
          </p:cNvPr>
          <p:cNvSpPr/>
          <p:nvPr/>
        </p:nvSpPr>
        <p:spPr>
          <a:xfrm>
            <a:off x="3660776" y="2878211"/>
            <a:ext cx="38942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297E5B-FD83-AB0F-C900-4BD9A3CFD8A3}"/>
              </a:ext>
            </a:extLst>
          </p:cNvPr>
          <p:cNvSpPr/>
          <p:nvPr/>
        </p:nvSpPr>
        <p:spPr>
          <a:xfrm>
            <a:off x="667512" y="2930922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3C41B4-C217-3251-5BD3-94A98415821D}"/>
              </a:ext>
            </a:extLst>
          </p:cNvPr>
          <p:cNvSpPr txBox="1"/>
          <p:nvPr/>
        </p:nvSpPr>
        <p:spPr>
          <a:xfrm>
            <a:off x="1141817" y="28782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DCFE96-1E5D-ECDD-F415-9F7C003FE2BA}"/>
              </a:ext>
            </a:extLst>
          </p:cNvPr>
          <p:cNvSpPr txBox="1"/>
          <p:nvPr/>
        </p:nvSpPr>
        <p:spPr>
          <a:xfrm>
            <a:off x="1786844" y="28782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0107E1-3B6C-88A0-7A2C-799AC9B7A7DE}"/>
              </a:ext>
            </a:extLst>
          </p:cNvPr>
          <p:cNvSpPr txBox="1"/>
          <p:nvPr/>
        </p:nvSpPr>
        <p:spPr>
          <a:xfrm>
            <a:off x="2422727" y="28782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236D28-19B5-6788-4333-14BC029041A1}"/>
              </a:ext>
            </a:extLst>
          </p:cNvPr>
          <p:cNvSpPr txBox="1"/>
          <p:nvPr/>
        </p:nvSpPr>
        <p:spPr>
          <a:xfrm>
            <a:off x="3057528" y="28669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B57275-AF07-C8EB-7C03-9CB0F3F1B5B5}"/>
              </a:ext>
            </a:extLst>
          </p:cNvPr>
          <p:cNvSpPr txBox="1"/>
          <p:nvPr/>
        </p:nvSpPr>
        <p:spPr>
          <a:xfrm>
            <a:off x="3721925" y="28782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F95FC6-569D-B469-7361-9255B483A255}"/>
              </a:ext>
            </a:extLst>
          </p:cNvPr>
          <p:cNvSpPr txBox="1"/>
          <p:nvPr/>
        </p:nvSpPr>
        <p:spPr>
          <a:xfrm>
            <a:off x="4366952" y="28782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11DC30-7020-9B52-768B-206B97226B68}"/>
              </a:ext>
            </a:extLst>
          </p:cNvPr>
          <p:cNvSpPr/>
          <p:nvPr/>
        </p:nvSpPr>
        <p:spPr>
          <a:xfrm>
            <a:off x="1115376" y="2869700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D75009-0235-001E-B440-3A21AA44B2B0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992910" y="3062877"/>
            <a:ext cx="2667866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9885151-39EE-4A53-B2E1-B4C4C5DB5EFB}"/>
              </a:ext>
            </a:extLst>
          </p:cNvPr>
          <p:cNvSpPr/>
          <p:nvPr/>
        </p:nvSpPr>
        <p:spPr>
          <a:xfrm>
            <a:off x="2434160" y="2870490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A38E26-78EB-7838-BAA3-96517E4E8E57}"/>
              </a:ext>
            </a:extLst>
          </p:cNvPr>
          <p:cNvSpPr/>
          <p:nvPr/>
        </p:nvSpPr>
        <p:spPr>
          <a:xfrm>
            <a:off x="1804228" y="2869700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194966-9E3F-5847-F3AD-4D8C37EE243F}"/>
              </a:ext>
            </a:extLst>
          </p:cNvPr>
          <p:cNvSpPr/>
          <p:nvPr/>
        </p:nvSpPr>
        <p:spPr>
          <a:xfrm>
            <a:off x="3065218" y="2870490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24EE53-553A-AF44-5011-E2E5E36D9827}"/>
              </a:ext>
            </a:extLst>
          </p:cNvPr>
          <p:cNvSpPr/>
          <p:nvPr/>
        </p:nvSpPr>
        <p:spPr>
          <a:xfrm>
            <a:off x="4318827" y="3581377"/>
            <a:ext cx="38942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DBD3F-278D-1416-F933-D2C9E9848FA4}"/>
              </a:ext>
            </a:extLst>
          </p:cNvPr>
          <p:cNvSpPr/>
          <p:nvPr/>
        </p:nvSpPr>
        <p:spPr>
          <a:xfrm>
            <a:off x="667512" y="3634088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4CD42D-BFAD-CE8C-C70C-C0A174ECD7AC}"/>
              </a:ext>
            </a:extLst>
          </p:cNvPr>
          <p:cNvSpPr txBox="1"/>
          <p:nvPr/>
        </p:nvSpPr>
        <p:spPr>
          <a:xfrm>
            <a:off x="1141817" y="358137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E6EED3-1436-59AF-8F27-E10CB7F23A3B}"/>
              </a:ext>
            </a:extLst>
          </p:cNvPr>
          <p:cNvSpPr txBox="1"/>
          <p:nvPr/>
        </p:nvSpPr>
        <p:spPr>
          <a:xfrm>
            <a:off x="1786844" y="35813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C8ED8D-20BB-481E-5E8E-5D475731FFCE}"/>
              </a:ext>
            </a:extLst>
          </p:cNvPr>
          <p:cNvSpPr txBox="1"/>
          <p:nvPr/>
        </p:nvSpPr>
        <p:spPr>
          <a:xfrm>
            <a:off x="2422727" y="35813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22B0EC-E3BA-C2F0-EC68-8406AEEF678D}"/>
              </a:ext>
            </a:extLst>
          </p:cNvPr>
          <p:cNvSpPr txBox="1"/>
          <p:nvPr/>
        </p:nvSpPr>
        <p:spPr>
          <a:xfrm>
            <a:off x="3057528" y="35700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388475-179A-E9C1-A150-D01FCD6133CA}"/>
              </a:ext>
            </a:extLst>
          </p:cNvPr>
          <p:cNvSpPr txBox="1"/>
          <p:nvPr/>
        </p:nvSpPr>
        <p:spPr>
          <a:xfrm>
            <a:off x="3721925" y="35813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C45093-BCAD-F5B1-E668-610747298AD3}"/>
              </a:ext>
            </a:extLst>
          </p:cNvPr>
          <p:cNvSpPr txBox="1"/>
          <p:nvPr/>
        </p:nvSpPr>
        <p:spPr>
          <a:xfrm>
            <a:off x="4366952" y="35813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D252ED-1CE3-E8F9-E798-BEB401E14382}"/>
              </a:ext>
            </a:extLst>
          </p:cNvPr>
          <p:cNvSpPr/>
          <p:nvPr/>
        </p:nvSpPr>
        <p:spPr>
          <a:xfrm>
            <a:off x="1115376" y="357286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867FD8-F920-D113-6AC5-7EACF42EA5CC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992910" y="3766043"/>
            <a:ext cx="3325917" cy="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9E852CE-CA6C-4CF7-BA80-B4EFA4881253}"/>
              </a:ext>
            </a:extLst>
          </p:cNvPr>
          <p:cNvSpPr/>
          <p:nvPr/>
        </p:nvSpPr>
        <p:spPr>
          <a:xfrm>
            <a:off x="2434160" y="357365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6E1978-FAE2-FEAB-538E-0F19775CEEA1}"/>
              </a:ext>
            </a:extLst>
          </p:cNvPr>
          <p:cNvSpPr/>
          <p:nvPr/>
        </p:nvSpPr>
        <p:spPr>
          <a:xfrm>
            <a:off x="1804228" y="357286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1988BF-A751-62F5-798E-4A0DB98141D2}"/>
              </a:ext>
            </a:extLst>
          </p:cNvPr>
          <p:cNvSpPr/>
          <p:nvPr/>
        </p:nvSpPr>
        <p:spPr>
          <a:xfrm>
            <a:off x="3065218" y="357365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90D5D-F461-0AF4-3EB9-3B3F633E6AE5}"/>
              </a:ext>
            </a:extLst>
          </p:cNvPr>
          <p:cNvSpPr/>
          <p:nvPr/>
        </p:nvSpPr>
        <p:spPr>
          <a:xfrm>
            <a:off x="3746380" y="3573656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2A93D05-6927-5A5F-01F6-6F2B4730210C}"/>
              </a:ext>
            </a:extLst>
          </p:cNvPr>
          <p:cNvSpPr/>
          <p:nvPr/>
        </p:nvSpPr>
        <p:spPr>
          <a:xfrm>
            <a:off x="667512" y="4323850"/>
            <a:ext cx="246888" cy="246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471B2A-B1F7-04FA-D704-F36FE15C133B}"/>
              </a:ext>
            </a:extLst>
          </p:cNvPr>
          <p:cNvSpPr txBox="1"/>
          <p:nvPr/>
        </p:nvSpPr>
        <p:spPr>
          <a:xfrm>
            <a:off x="1141817" y="427113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A0EA8C-81DA-D0C5-A4E1-5FC9EBB20320}"/>
              </a:ext>
            </a:extLst>
          </p:cNvPr>
          <p:cNvSpPr txBox="1"/>
          <p:nvPr/>
        </p:nvSpPr>
        <p:spPr>
          <a:xfrm>
            <a:off x="1786844" y="42711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648FCE-F4D4-85A4-1203-F22E2E548DD9}"/>
              </a:ext>
            </a:extLst>
          </p:cNvPr>
          <p:cNvSpPr txBox="1"/>
          <p:nvPr/>
        </p:nvSpPr>
        <p:spPr>
          <a:xfrm>
            <a:off x="2422727" y="42711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743D36-9346-AEF6-CF4E-2E1FCA909B6C}"/>
              </a:ext>
            </a:extLst>
          </p:cNvPr>
          <p:cNvSpPr txBox="1"/>
          <p:nvPr/>
        </p:nvSpPr>
        <p:spPr>
          <a:xfrm>
            <a:off x="3057528" y="4259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1EDCFD-1FBD-2EB4-0190-5CE948F779A2}"/>
              </a:ext>
            </a:extLst>
          </p:cNvPr>
          <p:cNvSpPr txBox="1"/>
          <p:nvPr/>
        </p:nvSpPr>
        <p:spPr>
          <a:xfrm>
            <a:off x="3721925" y="42711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E55F3A-BE3D-9B05-D48B-6B565DAC3F09}"/>
              </a:ext>
            </a:extLst>
          </p:cNvPr>
          <p:cNvSpPr txBox="1"/>
          <p:nvPr/>
        </p:nvSpPr>
        <p:spPr>
          <a:xfrm>
            <a:off x="4366952" y="42711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CB3C685-1FAD-F08F-6C95-87B758DBA9B3}"/>
              </a:ext>
            </a:extLst>
          </p:cNvPr>
          <p:cNvSpPr/>
          <p:nvPr/>
        </p:nvSpPr>
        <p:spPr>
          <a:xfrm>
            <a:off x="1115376" y="4262628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E78041E-6269-BBC4-9797-D65299F87DD3}"/>
              </a:ext>
            </a:extLst>
          </p:cNvPr>
          <p:cNvSpPr/>
          <p:nvPr/>
        </p:nvSpPr>
        <p:spPr>
          <a:xfrm>
            <a:off x="2434160" y="4263418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5A57FD-126D-152C-ACDE-6F47CC803A73}"/>
              </a:ext>
            </a:extLst>
          </p:cNvPr>
          <p:cNvSpPr/>
          <p:nvPr/>
        </p:nvSpPr>
        <p:spPr>
          <a:xfrm>
            <a:off x="1804228" y="4262628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005F3B-075F-43C2-BC48-E81B369FDA82}"/>
              </a:ext>
            </a:extLst>
          </p:cNvPr>
          <p:cNvSpPr/>
          <p:nvPr/>
        </p:nvSpPr>
        <p:spPr>
          <a:xfrm>
            <a:off x="3065218" y="4263418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BCD9177-37EF-7065-A862-FF8F3BAD36BD}"/>
              </a:ext>
            </a:extLst>
          </p:cNvPr>
          <p:cNvSpPr/>
          <p:nvPr/>
        </p:nvSpPr>
        <p:spPr>
          <a:xfrm>
            <a:off x="3746380" y="4263418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F5FEB1B-77F5-0DEB-A70D-5E66A2609A43}"/>
              </a:ext>
            </a:extLst>
          </p:cNvPr>
          <p:cNvSpPr/>
          <p:nvPr/>
        </p:nvSpPr>
        <p:spPr>
          <a:xfrm>
            <a:off x="4349432" y="4263418"/>
            <a:ext cx="328218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1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>
            <a:extLst>
              <a:ext uri="{FF2B5EF4-FFF2-40B4-BE49-F238E27FC236}">
                <a16:creationId xmlns:a16="http://schemas.microsoft.com/office/drawing/2014/main" id="{E492515D-CF41-D897-3DDC-A956C09B9C72}"/>
              </a:ext>
            </a:extLst>
          </p:cNvPr>
          <p:cNvSpPr/>
          <p:nvPr/>
        </p:nvSpPr>
        <p:spPr>
          <a:xfrm>
            <a:off x="3077809" y="4917729"/>
            <a:ext cx="325163" cy="384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B0F715B-1893-CAFA-14D3-B6277362BBE0}"/>
              </a:ext>
            </a:extLst>
          </p:cNvPr>
          <p:cNvSpPr/>
          <p:nvPr/>
        </p:nvSpPr>
        <p:spPr>
          <a:xfrm>
            <a:off x="3563687" y="3909126"/>
            <a:ext cx="325163" cy="384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1A3DFC5-91C7-C87A-8C68-09EAC9FDE1F9}"/>
              </a:ext>
            </a:extLst>
          </p:cNvPr>
          <p:cNvSpPr/>
          <p:nvPr/>
        </p:nvSpPr>
        <p:spPr>
          <a:xfrm>
            <a:off x="3079441" y="3909126"/>
            <a:ext cx="325163" cy="384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02B37E3-5D2F-CE01-0450-64B1FE42F486}"/>
              </a:ext>
            </a:extLst>
          </p:cNvPr>
          <p:cNvSpPr/>
          <p:nvPr/>
        </p:nvSpPr>
        <p:spPr>
          <a:xfrm>
            <a:off x="2609223" y="2885059"/>
            <a:ext cx="325163" cy="384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0F3460A-2DC3-2BD3-FFAA-D72D4AE5B2D6}"/>
              </a:ext>
            </a:extLst>
          </p:cNvPr>
          <p:cNvSpPr/>
          <p:nvPr/>
        </p:nvSpPr>
        <p:spPr>
          <a:xfrm>
            <a:off x="4058289" y="2885059"/>
            <a:ext cx="325163" cy="384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30E057D-F33A-4D79-4064-2B99794FCD77}"/>
              </a:ext>
            </a:extLst>
          </p:cNvPr>
          <p:cNvSpPr/>
          <p:nvPr/>
        </p:nvSpPr>
        <p:spPr>
          <a:xfrm>
            <a:off x="4998366" y="1885542"/>
            <a:ext cx="325163" cy="384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E3280A-1032-8828-3DF0-1E4AAF12B05E}"/>
              </a:ext>
            </a:extLst>
          </p:cNvPr>
          <p:cNvSpPr/>
          <p:nvPr/>
        </p:nvSpPr>
        <p:spPr>
          <a:xfrm>
            <a:off x="1629100" y="1877810"/>
            <a:ext cx="325163" cy="384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D7BDF8-A0D1-F34D-5DC1-AAC34E609666}"/>
              </a:ext>
            </a:extLst>
          </p:cNvPr>
          <p:cNvSpPr/>
          <p:nvPr/>
        </p:nvSpPr>
        <p:spPr>
          <a:xfrm>
            <a:off x="1141817" y="1026281"/>
            <a:ext cx="325163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35D68-7636-ED6A-53D9-222B6D005621}"/>
              </a:ext>
            </a:extLst>
          </p:cNvPr>
          <p:cNvSpPr txBox="1"/>
          <p:nvPr/>
        </p:nvSpPr>
        <p:spPr>
          <a:xfrm>
            <a:off x="438912" y="246888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Partition() </a:t>
            </a:r>
            <a:r>
              <a:rPr lang="ko-KR" altLang="en-US" dirty="0"/>
              <a:t>적용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4F447-8B9E-7868-739D-4A63BE82B7B8}"/>
              </a:ext>
            </a:extLst>
          </p:cNvPr>
          <p:cNvSpPr txBox="1"/>
          <p:nvPr/>
        </p:nvSpPr>
        <p:spPr>
          <a:xfrm>
            <a:off x="1141817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A0274-1CA8-6456-2E29-31FAB7D46C62}"/>
              </a:ext>
            </a:extLst>
          </p:cNvPr>
          <p:cNvSpPr txBox="1"/>
          <p:nvPr/>
        </p:nvSpPr>
        <p:spPr>
          <a:xfrm>
            <a:off x="1629100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E9164-8CEC-64AA-CA8E-8EE014C8C772}"/>
              </a:ext>
            </a:extLst>
          </p:cNvPr>
          <p:cNvSpPr txBox="1"/>
          <p:nvPr/>
        </p:nvSpPr>
        <p:spPr>
          <a:xfrm>
            <a:off x="2116383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A6E5A-A625-DD24-A52E-4CE2CC7C868B}"/>
              </a:ext>
            </a:extLst>
          </p:cNvPr>
          <p:cNvSpPr txBox="1"/>
          <p:nvPr/>
        </p:nvSpPr>
        <p:spPr>
          <a:xfrm>
            <a:off x="2556041" y="10262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DFDBD-AAD5-1F83-A2C8-8F433504C3EC}"/>
              </a:ext>
            </a:extLst>
          </p:cNvPr>
          <p:cNvSpPr txBox="1"/>
          <p:nvPr/>
        </p:nvSpPr>
        <p:spPr>
          <a:xfrm>
            <a:off x="3090949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71A417-411B-9E1C-E81F-C510E8503F3B}"/>
              </a:ext>
            </a:extLst>
          </p:cNvPr>
          <p:cNvSpPr txBox="1"/>
          <p:nvPr/>
        </p:nvSpPr>
        <p:spPr>
          <a:xfrm>
            <a:off x="3561167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C38F52-4E05-DB87-21FD-773C305ABE64}"/>
              </a:ext>
            </a:extLst>
          </p:cNvPr>
          <p:cNvSpPr txBox="1"/>
          <p:nvPr/>
        </p:nvSpPr>
        <p:spPr>
          <a:xfrm>
            <a:off x="4048450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4057F1-4895-DC26-4BDA-548F63E30F59}"/>
              </a:ext>
            </a:extLst>
          </p:cNvPr>
          <p:cNvSpPr txBox="1"/>
          <p:nvPr/>
        </p:nvSpPr>
        <p:spPr>
          <a:xfrm>
            <a:off x="4535733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B7EB49-5BFB-D42B-409A-8DE88133C558}"/>
              </a:ext>
            </a:extLst>
          </p:cNvPr>
          <p:cNvSpPr txBox="1"/>
          <p:nvPr/>
        </p:nvSpPr>
        <p:spPr>
          <a:xfrm>
            <a:off x="5023016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D7E8BD-C635-0570-E274-61A336361A15}"/>
              </a:ext>
            </a:extLst>
          </p:cNvPr>
          <p:cNvSpPr txBox="1"/>
          <p:nvPr/>
        </p:nvSpPr>
        <p:spPr>
          <a:xfrm>
            <a:off x="5510299" y="1026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91C2678-22B3-F691-56AE-AC2F157B8F51}"/>
              </a:ext>
            </a:extLst>
          </p:cNvPr>
          <p:cNvSpPr/>
          <p:nvPr/>
        </p:nvSpPr>
        <p:spPr>
          <a:xfrm>
            <a:off x="525270" y="1087515"/>
            <a:ext cx="308098" cy="3080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B1AA7B-4C59-EE37-994B-9A54E151993B}"/>
              </a:ext>
            </a:extLst>
          </p:cNvPr>
          <p:cNvSpPr txBox="1"/>
          <p:nvPr/>
        </p:nvSpPr>
        <p:spPr>
          <a:xfrm>
            <a:off x="1058176" y="7338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피벗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6D4251-1307-3F94-EAFD-BE398F271BD5}"/>
              </a:ext>
            </a:extLst>
          </p:cNvPr>
          <p:cNvSpPr/>
          <p:nvPr/>
        </p:nvSpPr>
        <p:spPr>
          <a:xfrm>
            <a:off x="1629100" y="1010817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BD2561-8DEA-F231-0699-03AFFCA4A776}"/>
              </a:ext>
            </a:extLst>
          </p:cNvPr>
          <p:cNvSpPr/>
          <p:nvPr/>
        </p:nvSpPr>
        <p:spPr>
          <a:xfrm>
            <a:off x="2116091" y="1010817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5B4CD33-5C43-8595-E55E-3C1192F9DA25}"/>
              </a:ext>
            </a:extLst>
          </p:cNvPr>
          <p:cNvSpPr/>
          <p:nvPr/>
        </p:nvSpPr>
        <p:spPr>
          <a:xfrm>
            <a:off x="2609223" y="101854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3988B7-307C-5400-911B-3620BF10E810}"/>
              </a:ext>
            </a:extLst>
          </p:cNvPr>
          <p:cNvSpPr/>
          <p:nvPr/>
        </p:nvSpPr>
        <p:spPr>
          <a:xfrm>
            <a:off x="3079441" y="101854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675F49B-CE21-D107-9171-291886FEDD6A}"/>
              </a:ext>
            </a:extLst>
          </p:cNvPr>
          <p:cNvSpPr/>
          <p:nvPr/>
        </p:nvSpPr>
        <p:spPr>
          <a:xfrm>
            <a:off x="3563687" y="101854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13774C0-1DD9-0C6D-73D3-616E3F1A17EB}"/>
              </a:ext>
            </a:extLst>
          </p:cNvPr>
          <p:cNvSpPr/>
          <p:nvPr/>
        </p:nvSpPr>
        <p:spPr>
          <a:xfrm>
            <a:off x="4058289" y="101854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8C444B-6BBA-F6E7-44B9-354CC01E877B}"/>
              </a:ext>
            </a:extLst>
          </p:cNvPr>
          <p:cNvSpPr/>
          <p:nvPr/>
        </p:nvSpPr>
        <p:spPr>
          <a:xfrm>
            <a:off x="4515977" y="101854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115705-AE2D-C8E4-E21A-4BC02FF051F5}"/>
              </a:ext>
            </a:extLst>
          </p:cNvPr>
          <p:cNvSpPr/>
          <p:nvPr/>
        </p:nvSpPr>
        <p:spPr>
          <a:xfrm>
            <a:off x="4998366" y="101854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3EADED-DE14-C3E9-8091-16BF8BE58684}"/>
              </a:ext>
            </a:extLst>
          </p:cNvPr>
          <p:cNvSpPr/>
          <p:nvPr/>
        </p:nvSpPr>
        <p:spPr>
          <a:xfrm>
            <a:off x="5478064" y="101854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531E83-1FBB-74BA-72CD-67163587C677}"/>
              </a:ext>
            </a:extLst>
          </p:cNvPr>
          <p:cNvSpPr txBox="1"/>
          <p:nvPr/>
        </p:nvSpPr>
        <p:spPr>
          <a:xfrm>
            <a:off x="1536927" y="733818"/>
            <a:ext cx="438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4E3B39-36EA-972D-A4D6-163374CBF46D}"/>
              </a:ext>
            </a:extLst>
          </p:cNvPr>
          <p:cNvSpPr txBox="1"/>
          <p:nvPr/>
        </p:nvSpPr>
        <p:spPr>
          <a:xfrm>
            <a:off x="5394423" y="73381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right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C5C6BF5-066E-00CC-E216-5473C0AD3268}"/>
              </a:ext>
            </a:extLst>
          </p:cNvPr>
          <p:cNvSpPr/>
          <p:nvPr/>
        </p:nvSpPr>
        <p:spPr>
          <a:xfrm>
            <a:off x="1141817" y="1893274"/>
            <a:ext cx="325163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E64B252-BE2A-F87A-29A7-BF4A831FE7A8}"/>
              </a:ext>
            </a:extLst>
          </p:cNvPr>
          <p:cNvSpPr txBox="1"/>
          <p:nvPr/>
        </p:nvSpPr>
        <p:spPr>
          <a:xfrm>
            <a:off x="1141817" y="18932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574DC17-92F2-65BE-4BA8-84E0558727F0}"/>
              </a:ext>
            </a:extLst>
          </p:cNvPr>
          <p:cNvSpPr txBox="1"/>
          <p:nvPr/>
        </p:nvSpPr>
        <p:spPr>
          <a:xfrm>
            <a:off x="1629100" y="18932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7468856-B111-D9FB-DE4E-8F968CCFE4D5}"/>
              </a:ext>
            </a:extLst>
          </p:cNvPr>
          <p:cNvSpPr txBox="1"/>
          <p:nvPr/>
        </p:nvSpPr>
        <p:spPr>
          <a:xfrm>
            <a:off x="2116383" y="18932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EA8BEA-0E28-2992-4E63-DEB3153587AD}"/>
              </a:ext>
            </a:extLst>
          </p:cNvPr>
          <p:cNvSpPr txBox="1"/>
          <p:nvPr/>
        </p:nvSpPr>
        <p:spPr>
          <a:xfrm>
            <a:off x="2556041" y="18932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B7FE30A-D2BB-71E3-6BD9-779B0B960161}"/>
              </a:ext>
            </a:extLst>
          </p:cNvPr>
          <p:cNvSpPr txBox="1"/>
          <p:nvPr/>
        </p:nvSpPr>
        <p:spPr>
          <a:xfrm>
            <a:off x="3090949" y="18932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ADC9B31-1968-C886-78DD-99A4EA767A57}"/>
              </a:ext>
            </a:extLst>
          </p:cNvPr>
          <p:cNvSpPr txBox="1"/>
          <p:nvPr/>
        </p:nvSpPr>
        <p:spPr>
          <a:xfrm>
            <a:off x="3561167" y="18932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3375B5A-FF09-89E0-4A24-0FA770806010}"/>
              </a:ext>
            </a:extLst>
          </p:cNvPr>
          <p:cNvSpPr txBox="1"/>
          <p:nvPr/>
        </p:nvSpPr>
        <p:spPr>
          <a:xfrm>
            <a:off x="4048450" y="18932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075456-5381-2894-98AC-E75EF483F856}"/>
              </a:ext>
            </a:extLst>
          </p:cNvPr>
          <p:cNvSpPr txBox="1"/>
          <p:nvPr/>
        </p:nvSpPr>
        <p:spPr>
          <a:xfrm>
            <a:off x="4535733" y="18932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B4966E4-F629-E494-5758-636A34949E89}"/>
              </a:ext>
            </a:extLst>
          </p:cNvPr>
          <p:cNvSpPr txBox="1"/>
          <p:nvPr/>
        </p:nvSpPr>
        <p:spPr>
          <a:xfrm>
            <a:off x="5023016" y="18932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406DED3-E3C2-4A73-01CE-3D4D07827F39}"/>
              </a:ext>
            </a:extLst>
          </p:cNvPr>
          <p:cNvSpPr txBox="1"/>
          <p:nvPr/>
        </p:nvSpPr>
        <p:spPr>
          <a:xfrm>
            <a:off x="5510299" y="18932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8EEDA8F-CC98-77C0-9C85-FD95DD7A9455}"/>
              </a:ext>
            </a:extLst>
          </p:cNvPr>
          <p:cNvSpPr/>
          <p:nvPr/>
        </p:nvSpPr>
        <p:spPr>
          <a:xfrm>
            <a:off x="525270" y="1954508"/>
            <a:ext cx="308098" cy="3080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867A3C-CB20-E691-C044-719433824DD0}"/>
              </a:ext>
            </a:extLst>
          </p:cNvPr>
          <p:cNvSpPr/>
          <p:nvPr/>
        </p:nvSpPr>
        <p:spPr>
          <a:xfrm>
            <a:off x="2116091" y="1877810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2082044-5404-AEA6-E974-2F646C489D91}"/>
              </a:ext>
            </a:extLst>
          </p:cNvPr>
          <p:cNvSpPr/>
          <p:nvPr/>
        </p:nvSpPr>
        <p:spPr>
          <a:xfrm>
            <a:off x="2609223" y="1885542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37A6A90-FC33-E97B-B703-4FCCE0A318DD}"/>
              </a:ext>
            </a:extLst>
          </p:cNvPr>
          <p:cNvSpPr/>
          <p:nvPr/>
        </p:nvSpPr>
        <p:spPr>
          <a:xfrm>
            <a:off x="3079441" y="1885542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4849D3-AB73-A723-7C30-32AF52C399F4}"/>
              </a:ext>
            </a:extLst>
          </p:cNvPr>
          <p:cNvSpPr/>
          <p:nvPr/>
        </p:nvSpPr>
        <p:spPr>
          <a:xfrm>
            <a:off x="3563687" y="1885542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86545C0-525A-EC90-82CE-7B35C6B2CA52}"/>
              </a:ext>
            </a:extLst>
          </p:cNvPr>
          <p:cNvSpPr/>
          <p:nvPr/>
        </p:nvSpPr>
        <p:spPr>
          <a:xfrm>
            <a:off x="4058289" y="1885542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CE74C0F-FD9E-C32B-9CE8-C4E1F9D6B58C}"/>
              </a:ext>
            </a:extLst>
          </p:cNvPr>
          <p:cNvSpPr/>
          <p:nvPr/>
        </p:nvSpPr>
        <p:spPr>
          <a:xfrm>
            <a:off x="4515977" y="1885542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AEB8D50-B815-DB80-798F-3BEA4E062E37}"/>
              </a:ext>
            </a:extLst>
          </p:cNvPr>
          <p:cNvSpPr/>
          <p:nvPr/>
        </p:nvSpPr>
        <p:spPr>
          <a:xfrm>
            <a:off x="5478064" y="1885542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4CE2487-28C7-E4E8-3A3F-83D34821A2B0}"/>
              </a:ext>
            </a:extLst>
          </p:cNvPr>
          <p:cNvSpPr txBox="1"/>
          <p:nvPr/>
        </p:nvSpPr>
        <p:spPr>
          <a:xfrm>
            <a:off x="1058176" y="16162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피벗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0F4B39-F9FD-5686-6035-D5DBF93DEC09}"/>
              </a:ext>
            </a:extLst>
          </p:cNvPr>
          <p:cNvSpPr txBox="1"/>
          <p:nvPr/>
        </p:nvSpPr>
        <p:spPr>
          <a:xfrm>
            <a:off x="1536927" y="1572294"/>
            <a:ext cx="438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C04671-720B-E8D8-2BEC-EBBA60FD51F8}"/>
              </a:ext>
            </a:extLst>
          </p:cNvPr>
          <p:cNvSpPr txBox="1"/>
          <p:nvPr/>
        </p:nvSpPr>
        <p:spPr>
          <a:xfrm>
            <a:off x="4919535" y="158579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right</a:t>
            </a:r>
            <a:endParaRPr lang="en-US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8D6F3AA-AB64-E790-FF8E-67749E5E6CAF}"/>
              </a:ext>
            </a:extLst>
          </p:cNvPr>
          <p:cNvCxnSpPr>
            <a:cxnSpLocks/>
            <a:stCxn id="125" idx="2"/>
            <a:endCxn id="132" idx="2"/>
          </p:cNvCxnSpPr>
          <p:nvPr/>
        </p:nvCxnSpPr>
        <p:spPr>
          <a:xfrm rot="16200000" flipH="1">
            <a:off x="3480107" y="565648"/>
            <a:ext cx="12700" cy="3393916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681ED74-13D8-D5D1-DA84-700D21CEE00C}"/>
              </a:ext>
            </a:extLst>
          </p:cNvPr>
          <p:cNvSpPr/>
          <p:nvPr/>
        </p:nvSpPr>
        <p:spPr>
          <a:xfrm>
            <a:off x="4998366" y="288505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554388-8BFD-8556-C6AA-74EB8C7EB00B}"/>
              </a:ext>
            </a:extLst>
          </p:cNvPr>
          <p:cNvSpPr/>
          <p:nvPr/>
        </p:nvSpPr>
        <p:spPr>
          <a:xfrm>
            <a:off x="1629100" y="2877327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30BA4B2-EAD8-D719-CB3A-69A6C7D2BFB9}"/>
              </a:ext>
            </a:extLst>
          </p:cNvPr>
          <p:cNvSpPr/>
          <p:nvPr/>
        </p:nvSpPr>
        <p:spPr>
          <a:xfrm>
            <a:off x="1141817" y="2892791"/>
            <a:ext cx="325163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B0FCEB0-CAEA-5DE3-6FB3-715381A027F9}"/>
              </a:ext>
            </a:extLst>
          </p:cNvPr>
          <p:cNvSpPr txBox="1"/>
          <p:nvPr/>
        </p:nvSpPr>
        <p:spPr>
          <a:xfrm>
            <a:off x="1141817" y="28927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9698103-2E1A-9BC2-5A2D-50226A9F861A}"/>
              </a:ext>
            </a:extLst>
          </p:cNvPr>
          <p:cNvSpPr txBox="1"/>
          <p:nvPr/>
        </p:nvSpPr>
        <p:spPr>
          <a:xfrm>
            <a:off x="1629100" y="28927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8D0CF35-2ABE-7971-F02D-DF69CDDF5796}"/>
              </a:ext>
            </a:extLst>
          </p:cNvPr>
          <p:cNvSpPr txBox="1"/>
          <p:nvPr/>
        </p:nvSpPr>
        <p:spPr>
          <a:xfrm>
            <a:off x="2116383" y="28927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7B032BB-2EC8-5071-0844-44F71312C596}"/>
              </a:ext>
            </a:extLst>
          </p:cNvPr>
          <p:cNvSpPr txBox="1"/>
          <p:nvPr/>
        </p:nvSpPr>
        <p:spPr>
          <a:xfrm>
            <a:off x="2556041" y="289279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6DAA12E-29BA-33AC-F7B0-B9C0747DA924}"/>
              </a:ext>
            </a:extLst>
          </p:cNvPr>
          <p:cNvSpPr txBox="1"/>
          <p:nvPr/>
        </p:nvSpPr>
        <p:spPr>
          <a:xfrm>
            <a:off x="3090949" y="28927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9C59B39-CBE0-EC4B-C036-4A8F8A688327}"/>
              </a:ext>
            </a:extLst>
          </p:cNvPr>
          <p:cNvSpPr txBox="1"/>
          <p:nvPr/>
        </p:nvSpPr>
        <p:spPr>
          <a:xfrm>
            <a:off x="3561167" y="28927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9BBB89-2209-1551-B944-8CBB79B8D0CE}"/>
              </a:ext>
            </a:extLst>
          </p:cNvPr>
          <p:cNvSpPr txBox="1"/>
          <p:nvPr/>
        </p:nvSpPr>
        <p:spPr>
          <a:xfrm>
            <a:off x="4048450" y="28927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95DBFCF-3938-DB0A-EED6-C703617A6111}"/>
              </a:ext>
            </a:extLst>
          </p:cNvPr>
          <p:cNvSpPr txBox="1"/>
          <p:nvPr/>
        </p:nvSpPr>
        <p:spPr>
          <a:xfrm>
            <a:off x="4535733" y="28927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2013568-E465-2315-E6A3-C37903025C31}"/>
              </a:ext>
            </a:extLst>
          </p:cNvPr>
          <p:cNvSpPr txBox="1"/>
          <p:nvPr/>
        </p:nvSpPr>
        <p:spPr>
          <a:xfrm>
            <a:off x="5023016" y="28927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228C733-3AA8-43D0-B42B-4A6EA11F62CC}"/>
              </a:ext>
            </a:extLst>
          </p:cNvPr>
          <p:cNvSpPr txBox="1"/>
          <p:nvPr/>
        </p:nvSpPr>
        <p:spPr>
          <a:xfrm>
            <a:off x="5510299" y="28927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F355ED1-E150-C539-8B68-758AF36B79AE}"/>
              </a:ext>
            </a:extLst>
          </p:cNvPr>
          <p:cNvSpPr/>
          <p:nvPr/>
        </p:nvSpPr>
        <p:spPr>
          <a:xfrm>
            <a:off x="525270" y="2954025"/>
            <a:ext cx="308098" cy="3080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85ADD23-CC24-4005-C893-878BE825E632}"/>
              </a:ext>
            </a:extLst>
          </p:cNvPr>
          <p:cNvSpPr/>
          <p:nvPr/>
        </p:nvSpPr>
        <p:spPr>
          <a:xfrm>
            <a:off x="2116091" y="2877327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7DB553B-559C-6EF9-BA31-28E3D94A86A3}"/>
              </a:ext>
            </a:extLst>
          </p:cNvPr>
          <p:cNvSpPr/>
          <p:nvPr/>
        </p:nvSpPr>
        <p:spPr>
          <a:xfrm>
            <a:off x="3079441" y="288505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C210FB0-EAB4-458D-2EDD-C95465586F9B}"/>
              </a:ext>
            </a:extLst>
          </p:cNvPr>
          <p:cNvSpPr/>
          <p:nvPr/>
        </p:nvSpPr>
        <p:spPr>
          <a:xfrm>
            <a:off x="3563687" y="288505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04AD68F-5D7F-2833-E67C-895E835F4DD2}"/>
              </a:ext>
            </a:extLst>
          </p:cNvPr>
          <p:cNvSpPr/>
          <p:nvPr/>
        </p:nvSpPr>
        <p:spPr>
          <a:xfrm>
            <a:off x="4515977" y="288505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82BCEC0-0A1C-9156-3343-BFF9DC4EABD5}"/>
              </a:ext>
            </a:extLst>
          </p:cNvPr>
          <p:cNvSpPr/>
          <p:nvPr/>
        </p:nvSpPr>
        <p:spPr>
          <a:xfrm>
            <a:off x="5478064" y="288505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03A7568-CA13-CF4A-737F-3AF0DE053D87}"/>
              </a:ext>
            </a:extLst>
          </p:cNvPr>
          <p:cNvSpPr txBox="1"/>
          <p:nvPr/>
        </p:nvSpPr>
        <p:spPr>
          <a:xfrm>
            <a:off x="1058176" y="26157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피벗</a:t>
            </a:r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EFCBBCD-BA2C-2EEB-F5C2-A903BE5C0417}"/>
              </a:ext>
            </a:extLst>
          </p:cNvPr>
          <p:cNvSpPr txBox="1"/>
          <p:nvPr/>
        </p:nvSpPr>
        <p:spPr>
          <a:xfrm>
            <a:off x="2548062" y="2571811"/>
            <a:ext cx="438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88885F7-7606-1489-445B-E9129E1EE91A}"/>
              </a:ext>
            </a:extLst>
          </p:cNvPr>
          <p:cNvSpPr txBox="1"/>
          <p:nvPr/>
        </p:nvSpPr>
        <p:spPr>
          <a:xfrm>
            <a:off x="3999713" y="258531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right</a:t>
            </a:r>
            <a:endParaRPr lang="en-US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A497956-78CE-9C78-FAAF-3FC1BC1C46BA}"/>
              </a:ext>
            </a:extLst>
          </p:cNvPr>
          <p:cNvCxnSpPr>
            <a:cxnSpLocks/>
            <a:stCxn id="156" idx="2"/>
            <a:endCxn id="159" idx="2"/>
          </p:cNvCxnSpPr>
          <p:nvPr/>
        </p:nvCxnSpPr>
        <p:spPr>
          <a:xfrm rot="16200000" flipH="1">
            <a:off x="3487152" y="2546776"/>
            <a:ext cx="12700" cy="1430694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79039E1-F6DD-04B1-9621-6C83183C4128}"/>
              </a:ext>
            </a:extLst>
          </p:cNvPr>
          <p:cNvSpPr/>
          <p:nvPr/>
        </p:nvSpPr>
        <p:spPr>
          <a:xfrm>
            <a:off x="2609223" y="3909126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EAC4728-2887-A275-3A6C-30D85D5087CD}"/>
              </a:ext>
            </a:extLst>
          </p:cNvPr>
          <p:cNvSpPr/>
          <p:nvPr/>
        </p:nvSpPr>
        <p:spPr>
          <a:xfrm>
            <a:off x="4058289" y="3909126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8D42CA0-592F-E363-9250-0A1A0012AEF0}"/>
              </a:ext>
            </a:extLst>
          </p:cNvPr>
          <p:cNvSpPr/>
          <p:nvPr/>
        </p:nvSpPr>
        <p:spPr>
          <a:xfrm>
            <a:off x="4998366" y="3909126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43F4AD3-BB2E-698D-3F25-49679058468D}"/>
              </a:ext>
            </a:extLst>
          </p:cNvPr>
          <p:cNvSpPr/>
          <p:nvPr/>
        </p:nvSpPr>
        <p:spPr>
          <a:xfrm>
            <a:off x="1629100" y="3901394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D5BB066-7553-4D30-BBE8-91B578BF0BA0}"/>
              </a:ext>
            </a:extLst>
          </p:cNvPr>
          <p:cNvSpPr/>
          <p:nvPr/>
        </p:nvSpPr>
        <p:spPr>
          <a:xfrm>
            <a:off x="1141817" y="3916858"/>
            <a:ext cx="325163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2BA815E-2322-E5E3-84B7-907E0B81C163}"/>
              </a:ext>
            </a:extLst>
          </p:cNvPr>
          <p:cNvSpPr txBox="1"/>
          <p:nvPr/>
        </p:nvSpPr>
        <p:spPr>
          <a:xfrm>
            <a:off x="1141817" y="39168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3B22A96-0EFE-C398-91E5-904239497C9D}"/>
              </a:ext>
            </a:extLst>
          </p:cNvPr>
          <p:cNvSpPr txBox="1"/>
          <p:nvPr/>
        </p:nvSpPr>
        <p:spPr>
          <a:xfrm>
            <a:off x="1629100" y="39168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FF81562-8322-D162-A626-7E3E8084D3A8}"/>
              </a:ext>
            </a:extLst>
          </p:cNvPr>
          <p:cNvSpPr txBox="1"/>
          <p:nvPr/>
        </p:nvSpPr>
        <p:spPr>
          <a:xfrm>
            <a:off x="2116383" y="39168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9854BDA-E5ED-9E56-3667-1CD10B16F469}"/>
              </a:ext>
            </a:extLst>
          </p:cNvPr>
          <p:cNvSpPr txBox="1"/>
          <p:nvPr/>
        </p:nvSpPr>
        <p:spPr>
          <a:xfrm>
            <a:off x="2623048" y="39331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40148A8-4116-8FB2-C7EF-8F91FE3A46C4}"/>
              </a:ext>
            </a:extLst>
          </p:cNvPr>
          <p:cNvSpPr txBox="1"/>
          <p:nvPr/>
        </p:nvSpPr>
        <p:spPr>
          <a:xfrm>
            <a:off x="3090949" y="39168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DF8498E-BA5C-8387-FE63-F2986A780B63}"/>
              </a:ext>
            </a:extLst>
          </p:cNvPr>
          <p:cNvSpPr txBox="1"/>
          <p:nvPr/>
        </p:nvSpPr>
        <p:spPr>
          <a:xfrm>
            <a:off x="3561167" y="39168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7A920E5-58BD-EA97-76D8-5DDE19786961}"/>
              </a:ext>
            </a:extLst>
          </p:cNvPr>
          <p:cNvSpPr txBox="1"/>
          <p:nvPr/>
        </p:nvSpPr>
        <p:spPr>
          <a:xfrm>
            <a:off x="4001345" y="3916858"/>
            <a:ext cx="53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90A1B29-C674-F34C-46E2-EA54FDAAB18C}"/>
              </a:ext>
            </a:extLst>
          </p:cNvPr>
          <p:cNvSpPr txBox="1"/>
          <p:nvPr/>
        </p:nvSpPr>
        <p:spPr>
          <a:xfrm>
            <a:off x="4535733" y="39168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EF78039-3506-491A-E571-91704B68A4DF}"/>
              </a:ext>
            </a:extLst>
          </p:cNvPr>
          <p:cNvSpPr txBox="1"/>
          <p:nvPr/>
        </p:nvSpPr>
        <p:spPr>
          <a:xfrm>
            <a:off x="5023016" y="39168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C5B0C61-9695-1825-1FB9-F31F24C8BC01}"/>
              </a:ext>
            </a:extLst>
          </p:cNvPr>
          <p:cNvSpPr txBox="1"/>
          <p:nvPr/>
        </p:nvSpPr>
        <p:spPr>
          <a:xfrm>
            <a:off x="5510299" y="39168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3A8827D-342C-98B0-CD6D-B36C7ADEBED9}"/>
              </a:ext>
            </a:extLst>
          </p:cNvPr>
          <p:cNvSpPr/>
          <p:nvPr/>
        </p:nvSpPr>
        <p:spPr>
          <a:xfrm>
            <a:off x="525270" y="3978092"/>
            <a:ext cx="308098" cy="3080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97B66AF-3922-9218-2D14-E1C48C7BC905}"/>
              </a:ext>
            </a:extLst>
          </p:cNvPr>
          <p:cNvSpPr/>
          <p:nvPr/>
        </p:nvSpPr>
        <p:spPr>
          <a:xfrm>
            <a:off x="2116091" y="3901394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E63DF6D-9866-C542-DAD8-084A0710DFC0}"/>
              </a:ext>
            </a:extLst>
          </p:cNvPr>
          <p:cNvSpPr/>
          <p:nvPr/>
        </p:nvSpPr>
        <p:spPr>
          <a:xfrm>
            <a:off x="4515977" y="3909126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D0C2730-BCC7-5A17-D8BB-861607564DF8}"/>
              </a:ext>
            </a:extLst>
          </p:cNvPr>
          <p:cNvSpPr/>
          <p:nvPr/>
        </p:nvSpPr>
        <p:spPr>
          <a:xfrm>
            <a:off x="5478064" y="3909126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DA96B6A-F892-994C-5F62-8FD952C03E29}"/>
              </a:ext>
            </a:extLst>
          </p:cNvPr>
          <p:cNvSpPr txBox="1"/>
          <p:nvPr/>
        </p:nvSpPr>
        <p:spPr>
          <a:xfrm>
            <a:off x="1058176" y="36398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피벗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D36D601-7729-2AA8-3107-170C10009C78}"/>
              </a:ext>
            </a:extLst>
          </p:cNvPr>
          <p:cNvSpPr txBox="1"/>
          <p:nvPr/>
        </p:nvSpPr>
        <p:spPr>
          <a:xfrm>
            <a:off x="3493502" y="3595878"/>
            <a:ext cx="438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left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5681B5D-4ACD-39A7-8B77-06452AD8D4FF}"/>
              </a:ext>
            </a:extLst>
          </p:cNvPr>
          <p:cNvSpPr txBox="1"/>
          <p:nvPr/>
        </p:nvSpPr>
        <p:spPr>
          <a:xfrm>
            <a:off x="3010678" y="36093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right</a:t>
            </a:r>
            <a:endParaRPr lang="en-US" dirty="0"/>
          </a:p>
        </p:txBody>
      </p: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45459642-B6E7-F731-210B-6DB3D3BEB0FB}"/>
              </a:ext>
            </a:extLst>
          </p:cNvPr>
          <p:cNvCxnSpPr>
            <a:stCxn id="182" idx="2"/>
            <a:endCxn id="186" idx="2"/>
          </p:cNvCxnSpPr>
          <p:nvPr/>
        </p:nvCxnSpPr>
        <p:spPr>
          <a:xfrm rot="16200000" flipH="1">
            <a:off x="2270432" y="3311624"/>
            <a:ext cx="12700" cy="1949132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1A28F8A-38C2-B702-70A6-65F843D80B8D}"/>
              </a:ext>
            </a:extLst>
          </p:cNvPr>
          <p:cNvSpPr/>
          <p:nvPr/>
        </p:nvSpPr>
        <p:spPr>
          <a:xfrm>
            <a:off x="3562055" y="491772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6E5A14E-7B61-05EE-A1A3-2EEA40CD7445}"/>
              </a:ext>
            </a:extLst>
          </p:cNvPr>
          <p:cNvSpPr/>
          <p:nvPr/>
        </p:nvSpPr>
        <p:spPr>
          <a:xfrm>
            <a:off x="2607591" y="491772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00B3C3F-3E21-7C9E-3E81-2CDBE9D440E3}"/>
              </a:ext>
            </a:extLst>
          </p:cNvPr>
          <p:cNvSpPr/>
          <p:nvPr/>
        </p:nvSpPr>
        <p:spPr>
          <a:xfrm>
            <a:off x="4056657" y="491772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17AE084-4A10-9E69-DE95-2E9B9FEC4B6C}"/>
              </a:ext>
            </a:extLst>
          </p:cNvPr>
          <p:cNvSpPr/>
          <p:nvPr/>
        </p:nvSpPr>
        <p:spPr>
          <a:xfrm>
            <a:off x="4996734" y="491772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CF32D67-81E1-461F-8886-789D51BB05E4}"/>
              </a:ext>
            </a:extLst>
          </p:cNvPr>
          <p:cNvSpPr/>
          <p:nvPr/>
        </p:nvSpPr>
        <p:spPr>
          <a:xfrm>
            <a:off x="1627468" y="4909997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5459907-50F4-82E3-1323-9A2FA9071E4A}"/>
              </a:ext>
            </a:extLst>
          </p:cNvPr>
          <p:cNvSpPr/>
          <p:nvPr/>
        </p:nvSpPr>
        <p:spPr>
          <a:xfrm>
            <a:off x="1140185" y="4925461"/>
            <a:ext cx="325163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56799B1-0565-9ACB-4383-7921F4FDF582}"/>
              </a:ext>
            </a:extLst>
          </p:cNvPr>
          <p:cNvSpPr txBox="1"/>
          <p:nvPr/>
        </p:nvSpPr>
        <p:spPr>
          <a:xfrm>
            <a:off x="1159235" y="4925461"/>
            <a:ext cx="308098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8FD6AAB-6A13-BDF3-E5F6-2AFCF3F562C6}"/>
              </a:ext>
            </a:extLst>
          </p:cNvPr>
          <p:cNvSpPr txBox="1"/>
          <p:nvPr/>
        </p:nvSpPr>
        <p:spPr>
          <a:xfrm>
            <a:off x="1627468" y="4925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35A1816-991E-650D-C50C-D1C7BD9B659A}"/>
              </a:ext>
            </a:extLst>
          </p:cNvPr>
          <p:cNvSpPr txBox="1"/>
          <p:nvPr/>
        </p:nvSpPr>
        <p:spPr>
          <a:xfrm>
            <a:off x="2114751" y="4925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B0ED1BB-CEE6-55CF-905C-FE993E72B50B}"/>
              </a:ext>
            </a:extLst>
          </p:cNvPr>
          <p:cNvSpPr txBox="1"/>
          <p:nvPr/>
        </p:nvSpPr>
        <p:spPr>
          <a:xfrm>
            <a:off x="2621416" y="49417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8A3DD15-4D13-1424-846C-D4318056F530}"/>
              </a:ext>
            </a:extLst>
          </p:cNvPr>
          <p:cNvSpPr txBox="1"/>
          <p:nvPr/>
        </p:nvSpPr>
        <p:spPr>
          <a:xfrm>
            <a:off x="3079792" y="4925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8D5632E-3BDC-FFA8-8EB5-29BF31B192FC}"/>
              </a:ext>
            </a:extLst>
          </p:cNvPr>
          <p:cNvSpPr txBox="1"/>
          <p:nvPr/>
        </p:nvSpPr>
        <p:spPr>
          <a:xfrm>
            <a:off x="3578585" y="4925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4DD3E94-276F-2EC6-5994-90FBBCE39C84}"/>
              </a:ext>
            </a:extLst>
          </p:cNvPr>
          <p:cNvSpPr txBox="1"/>
          <p:nvPr/>
        </p:nvSpPr>
        <p:spPr>
          <a:xfrm>
            <a:off x="3999713" y="4925461"/>
            <a:ext cx="53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F5AE89E-D54F-7E61-08EC-17105F2B379B}"/>
              </a:ext>
            </a:extLst>
          </p:cNvPr>
          <p:cNvSpPr txBox="1"/>
          <p:nvPr/>
        </p:nvSpPr>
        <p:spPr>
          <a:xfrm>
            <a:off x="4534101" y="4925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465FE87-FE7E-AF2E-5221-DC97DDD8A011}"/>
              </a:ext>
            </a:extLst>
          </p:cNvPr>
          <p:cNvSpPr txBox="1"/>
          <p:nvPr/>
        </p:nvSpPr>
        <p:spPr>
          <a:xfrm>
            <a:off x="5021384" y="4925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E178C25-BF9D-49E6-7450-D52171D3B36B}"/>
              </a:ext>
            </a:extLst>
          </p:cNvPr>
          <p:cNvSpPr txBox="1"/>
          <p:nvPr/>
        </p:nvSpPr>
        <p:spPr>
          <a:xfrm>
            <a:off x="5508667" y="4925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E93F40EF-B659-801B-ADCC-F98DE20FB84C}"/>
              </a:ext>
            </a:extLst>
          </p:cNvPr>
          <p:cNvSpPr/>
          <p:nvPr/>
        </p:nvSpPr>
        <p:spPr>
          <a:xfrm>
            <a:off x="523638" y="4986695"/>
            <a:ext cx="308098" cy="3080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54ED84A-5DFA-A80B-5F4D-636E759AD5DE}"/>
              </a:ext>
            </a:extLst>
          </p:cNvPr>
          <p:cNvSpPr/>
          <p:nvPr/>
        </p:nvSpPr>
        <p:spPr>
          <a:xfrm>
            <a:off x="2114459" y="4909997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0AB987B-1A43-9899-5C1E-3063D6FF50F5}"/>
              </a:ext>
            </a:extLst>
          </p:cNvPr>
          <p:cNvSpPr/>
          <p:nvPr/>
        </p:nvSpPr>
        <p:spPr>
          <a:xfrm>
            <a:off x="4514345" y="491772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427BD8E-BF39-CADB-89FB-EA5F7D5704AB}"/>
              </a:ext>
            </a:extLst>
          </p:cNvPr>
          <p:cNvSpPr/>
          <p:nvPr/>
        </p:nvSpPr>
        <p:spPr>
          <a:xfrm>
            <a:off x="5476432" y="4917729"/>
            <a:ext cx="325163" cy="3847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96D4F76-790B-C7CE-707D-2C4ED448B015}"/>
              </a:ext>
            </a:extLst>
          </p:cNvPr>
          <p:cNvSpPr txBox="1"/>
          <p:nvPr/>
        </p:nvSpPr>
        <p:spPr>
          <a:xfrm>
            <a:off x="2979513" y="46484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피벗</a:t>
            </a:r>
            <a:endParaRPr lang="en-US" dirty="0"/>
          </a:p>
        </p:txBody>
      </p:sp>
      <p:sp>
        <p:nvSpPr>
          <p:cNvPr id="235" name="Left Brace 234">
            <a:extLst>
              <a:ext uri="{FF2B5EF4-FFF2-40B4-BE49-F238E27FC236}">
                <a16:creationId xmlns:a16="http://schemas.microsoft.com/office/drawing/2014/main" id="{9C94E96A-891C-E6B5-38E7-3953A308CCDB}"/>
              </a:ext>
            </a:extLst>
          </p:cNvPr>
          <p:cNvSpPr/>
          <p:nvPr/>
        </p:nvSpPr>
        <p:spPr>
          <a:xfrm rot="16200000">
            <a:off x="1943202" y="4694190"/>
            <a:ext cx="323614" cy="1695107"/>
          </a:xfrm>
          <a:prstGeom prst="leftBrace">
            <a:avLst>
              <a:gd name="adj1" fmla="val 52483"/>
              <a:gd name="adj2" fmla="val 490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Left Brace 235">
            <a:extLst>
              <a:ext uri="{FF2B5EF4-FFF2-40B4-BE49-F238E27FC236}">
                <a16:creationId xmlns:a16="http://schemas.microsoft.com/office/drawing/2014/main" id="{129BE85F-95D0-6CA4-1F73-5E7E8CF27966}"/>
              </a:ext>
            </a:extLst>
          </p:cNvPr>
          <p:cNvSpPr/>
          <p:nvPr/>
        </p:nvSpPr>
        <p:spPr>
          <a:xfrm rot="16200000">
            <a:off x="4525193" y="4427147"/>
            <a:ext cx="323614" cy="2229195"/>
          </a:xfrm>
          <a:prstGeom prst="leftBrace">
            <a:avLst>
              <a:gd name="adj1" fmla="val 52483"/>
              <a:gd name="adj2" fmla="val 490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353A97-9E32-9BCA-64DD-A77F3A0B317E}"/>
              </a:ext>
            </a:extLst>
          </p:cNvPr>
          <p:cNvSpPr txBox="1"/>
          <p:nvPr/>
        </p:nvSpPr>
        <p:spPr>
          <a:xfrm>
            <a:off x="1499108" y="5657093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왼쪽 부분배열</a:t>
            </a:r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178F6C-4D29-5C01-B729-D214BAF54EDD}"/>
              </a:ext>
            </a:extLst>
          </p:cNvPr>
          <p:cNvSpPr txBox="1"/>
          <p:nvPr/>
        </p:nvSpPr>
        <p:spPr>
          <a:xfrm>
            <a:off x="4106898" y="5657093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부분배열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6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213</Words>
  <Application>Microsoft Office PowerPoint</Application>
  <PresentationFormat>Widescreen</PresentationFormat>
  <Paragraphs>208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승환 한</dc:creator>
  <cp:lastModifiedBy>승환 한</cp:lastModifiedBy>
  <cp:revision>1</cp:revision>
  <dcterms:created xsi:type="dcterms:W3CDTF">2024-04-21T13:25:09Z</dcterms:created>
  <dcterms:modified xsi:type="dcterms:W3CDTF">2024-04-22T12:20:06Z</dcterms:modified>
</cp:coreProperties>
</file>