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48C584-B658-40BC-BC59-F3D4E98ACAC0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8EC0CB-92A2-44EE-8886-A35D382B64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Dream Team hostel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Hostel Management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Dream team hostel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4400" dirty="0" smtClean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Project Partners:</a:t>
            </a:r>
          </a:p>
          <a:p>
            <a:pPr lvl="5"/>
            <a:endParaRPr lang="en-US" sz="2400" dirty="0" smtClean="0"/>
          </a:p>
          <a:p>
            <a:pPr lvl="5"/>
            <a:endParaRPr lang="en-US" sz="2400" dirty="0"/>
          </a:p>
          <a:p>
            <a:pPr lvl="5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Yasha Kotecha 	         2012093010</a:t>
            </a:r>
          </a:p>
          <a:p>
            <a:pPr lvl="5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Dolly Vadgama	         2012093007</a:t>
            </a:r>
          </a:p>
          <a:p>
            <a:pPr lvl="5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Jenisha Sankhavara   2012093024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9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Dream team hostel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701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Dream Team Hostel application is helpful for hostel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adminstration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Using this application they are able to manage hostel very easily. They can manage students , staff , room information easily.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2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Dream team hostel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Dream Team Hostel Application is helpful for hostel adminstration. After login  they can add , update , delete  room and staff members. They can add or update students. In the student side student can login by their username and password. They can see various facilities , rules ,security provides to them.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4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Dream Team hostel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Concepts of Android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application we have use sqLite database . We  used grid view , recycler view , card view etc. We used layout like Linear Layout , Relative Layout etc.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6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Dream Team hostel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	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Learnt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rom Project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SqLite Database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0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Dream team hostel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Future Enhancement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future we will add in student side .In that  student can see their fee status . They can add their leave. They can give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feed back.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8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</TotalTime>
  <Words>63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Dream Team hostel</vt:lpstr>
      <vt:lpstr>Dream team hostel</vt:lpstr>
      <vt:lpstr>Dream team hostel</vt:lpstr>
      <vt:lpstr>Dream team hostel</vt:lpstr>
      <vt:lpstr>Dream Team hostel</vt:lpstr>
      <vt:lpstr>Dream Team hostel</vt:lpstr>
      <vt:lpstr>Dream team hostel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2021-09-14T13:19:06Z</dcterms:created>
  <dcterms:modified xsi:type="dcterms:W3CDTF">2021-09-14T14:55:56Z</dcterms:modified>
</cp:coreProperties>
</file>