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591"/>
    <p:restoredTop sz="93587"/>
  </p:normalViewPr>
  <p:slideViewPr>
    <p:cSldViewPr snapToGrid="0">
      <p:cViewPr varScale="1">
        <p:scale>
          <a:sx n="87" d="100"/>
          <a:sy n="87" d="100"/>
        </p:scale>
        <p:origin x="28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22087555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04722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468155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0" name="Shape 1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98269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01082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2641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8634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6" name="Shape 1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383490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53275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976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4" name="Shape 12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38843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0" name="Shape 1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40009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6" name="Shape 1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27137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1654744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48" name="Shape 1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spcBef>
                <a:spcPts val="0"/>
              </a:spcBef>
              <a:buNone/>
            </a:pPr>
            <a:endParaRPr lang="en" dirty="0"/>
          </a:p>
        </p:txBody>
      </p:sp>
    </p:spTree>
    <p:extLst>
      <p:ext uri="{BB962C8B-B14F-4D97-AF65-F5344CB8AC3E}">
        <p14:creationId xmlns:p14="http://schemas.microsoft.com/office/powerpoint/2010/main" val="2181964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60"/>
        <p:cNvGrpSpPr/>
        <p:nvPr/>
      </p:nvGrpSpPr>
      <p:grpSpPr>
        <a:xfrm>
          <a:off x="0" y="0"/>
          <a:ext cx="0" cy="0"/>
          <a:chOff x="0" y="0"/>
          <a:chExt cx="0" cy="0"/>
        </a:xfrm>
      </p:grpSpPr>
      <p:grpSp>
        <p:nvGrpSpPr>
          <p:cNvPr id="61" name="Shape 61"/>
          <p:cNvGrpSpPr/>
          <p:nvPr/>
        </p:nvGrpSpPr>
        <p:grpSpPr>
          <a:xfrm>
            <a:off x="-11" y="1000670"/>
            <a:ext cx="7314320" cy="3087224"/>
            <a:chOff x="-11" y="1378676"/>
            <a:chExt cx="7314320" cy="4116299"/>
          </a:xfrm>
        </p:grpSpPr>
        <p:sp>
          <p:nvSpPr>
            <p:cNvPr id="62" name="Shape 62"/>
            <p:cNvSpPr/>
            <p:nvPr/>
          </p:nvSpPr>
          <p:spPr>
            <a:xfrm flipH="1">
              <a:off x="-11" y="1378676"/>
              <a:ext cx="187800" cy="4116299"/>
            </a:xfrm>
            <a:prstGeom prst="rect">
              <a:avLst/>
            </a:prstGeom>
            <a:solidFill>
              <a:schemeClr val="accent2"/>
            </a:solidFill>
            <a:ln>
              <a:noFill/>
            </a:ln>
          </p:spPr>
          <p:txBody>
            <a:bodyPr lIns="91425" tIns="45700" rIns="91425" bIns="45700" anchor="ctr" anchorCtr="0">
              <a:noAutofit/>
            </a:bodyPr>
            <a:lstStyle/>
            <a:p>
              <a:pPr>
                <a:spcBef>
                  <a:spcPts val="0"/>
                </a:spcBef>
                <a:buNone/>
              </a:pPr>
              <a:endParaRPr/>
            </a:p>
          </p:txBody>
        </p:sp>
        <p:sp>
          <p:nvSpPr>
            <p:cNvPr id="63" name="Shape 63"/>
            <p:cNvSpPr/>
            <p:nvPr/>
          </p:nvSpPr>
          <p:spPr>
            <a:xfrm flipH="1">
              <a:off x="187809" y="1378676"/>
              <a:ext cx="7126499" cy="4116299"/>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grpSp>
      <p:sp>
        <p:nvSpPr>
          <p:cNvPr id="64" name="Shape 64"/>
          <p:cNvSpPr txBox="1">
            <a:spLocks noGrp="1"/>
          </p:cNvSpPr>
          <p:nvPr>
            <p:ph type="ctrTitle"/>
          </p:nvPr>
        </p:nvSpPr>
        <p:spPr>
          <a:xfrm>
            <a:off x="685800" y="1699932"/>
            <a:ext cx="6400799" cy="10004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65" name="Shape 65"/>
          <p:cNvSpPr txBox="1">
            <a:spLocks noGrp="1"/>
          </p:cNvSpPr>
          <p:nvPr>
            <p:ph type="subTitle" idx="1"/>
          </p:nvPr>
        </p:nvSpPr>
        <p:spPr>
          <a:xfrm>
            <a:off x="685800" y="2700338"/>
            <a:ext cx="6400799" cy="675299"/>
          </a:xfrm>
          <a:prstGeom prst="rect">
            <a:avLst/>
          </a:prstGeom>
        </p:spPr>
        <p:txBody>
          <a:bodyPr lIns="91425" tIns="91425" rIns="91425" bIns="91425" anchor="t" anchorCtr="0"/>
          <a:lstStyle>
            <a:lvl1pPr>
              <a:spcBef>
                <a:spcPts val="0"/>
              </a:spcBef>
              <a:buClr>
                <a:schemeClr val="lt1"/>
              </a:buClr>
              <a:buSzPct val="100000"/>
              <a:buNone/>
              <a:defRPr sz="2400">
                <a:solidFill>
                  <a:schemeClr val="lt1"/>
                </a:solidFill>
              </a:defRPr>
            </a:lvl1pPr>
            <a:lvl2pPr>
              <a:spcBef>
                <a:spcPts val="0"/>
              </a:spcBef>
              <a:buClr>
                <a:schemeClr val="lt1"/>
              </a:buClr>
              <a:buSzPct val="100000"/>
              <a:buNone/>
              <a:defRPr sz="2400">
                <a:solidFill>
                  <a:schemeClr val="lt1"/>
                </a:solidFill>
              </a:defRPr>
            </a:lvl2pPr>
            <a:lvl3pPr>
              <a:spcBef>
                <a:spcPts val="0"/>
              </a:spcBef>
              <a:buClr>
                <a:schemeClr val="lt1"/>
              </a:buClr>
              <a:buSzPct val="100000"/>
              <a:buNone/>
              <a:defRPr sz="2400">
                <a:solidFill>
                  <a:schemeClr val="lt1"/>
                </a:solidFill>
              </a:defRPr>
            </a:lvl3pPr>
            <a:lvl4pPr>
              <a:spcBef>
                <a:spcPts val="0"/>
              </a:spcBef>
              <a:buClr>
                <a:schemeClr val="lt1"/>
              </a:buClr>
              <a:buSzPct val="100000"/>
              <a:buNone/>
              <a:defRPr sz="2400">
                <a:solidFill>
                  <a:schemeClr val="lt1"/>
                </a:solidFill>
              </a:defRPr>
            </a:lvl4pPr>
            <a:lvl5pPr>
              <a:spcBef>
                <a:spcPts val="0"/>
              </a:spcBef>
              <a:buClr>
                <a:schemeClr val="lt1"/>
              </a:buClr>
              <a:buSzPct val="100000"/>
              <a:buNone/>
              <a:defRPr sz="2400">
                <a:solidFill>
                  <a:schemeClr val="lt1"/>
                </a:solidFill>
              </a:defRPr>
            </a:lvl5pPr>
            <a:lvl6pPr>
              <a:spcBef>
                <a:spcPts val="0"/>
              </a:spcBef>
              <a:buClr>
                <a:schemeClr val="lt1"/>
              </a:buClr>
              <a:buSzPct val="100000"/>
              <a:buNone/>
              <a:defRPr sz="2400">
                <a:solidFill>
                  <a:schemeClr val="lt1"/>
                </a:solidFill>
              </a:defRPr>
            </a:lvl6pPr>
            <a:lvl7pPr>
              <a:spcBef>
                <a:spcPts val="0"/>
              </a:spcBef>
              <a:buClr>
                <a:schemeClr val="lt1"/>
              </a:buClr>
              <a:buSzPct val="100000"/>
              <a:buNone/>
              <a:defRPr sz="2400">
                <a:solidFill>
                  <a:schemeClr val="lt1"/>
                </a:solidFill>
              </a:defRPr>
            </a:lvl7pPr>
            <a:lvl8pPr>
              <a:spcBef>
                <a:spcPts val="0"/>
              </a:spcBef>
              <a:buClr>
                <a:schemeClr val="lt1"/>
              </a:buClr>
              <a:buSzPct val="100000"/>
              <a:buNone/>
              <a:defRPr sz="2400">
                <a:solidFill>
                  <a:schemeClr val="lt1"/>
                </a:solidFill>
              </a:defRPr>
            </a:lvl8pPr>
            <a:lvl9pPr>
              <a:spcBef>
                <a:spcPts val="0"/>
              </a:spcBef>
              <a:buClr>
                <a:schemeClr val="lt1"/>
              </a:buClr>
              <a:buSzPct val="100000"/>
              <a:buNone/>
              <a:defRPr sz="2400">
                <a:solidFill>
                  <a:schemeClr val="lt1"/>
                </a:solidFill>
              </a:defRPr>
            </a:lvl9pPr>
          </a:lstStyle>
          <a:p>
            <a:endParaRPr/>
          </a:p>
        </p:txBody>
      </p:sp>
      <p:sp>
        <p:nvSpPr>
          <p:cNvPr id="66" name="Shape 66"/>
          <p:cNvSpPr txBox="1">
            <a:spLocks noGrp="1"/>
          </p:cNvSpPr>
          <p:nvPr>
            <p:ph type="sldNum" idx="12"/>
          </p:nvPr>
        </p:nvSpPr>
        <p:spPr>
          <a:xfrm>
            <a:off x="8425675" y="4622075"/>
            <a:ext cx="548699" cy="5214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67"/>
        <p:cNvGrpSpPr/>
        <p:nvPr/>
      </p:nvGrpSpPr>
      <p:grpSpPr>
        <a:xfrm>
          <a:off x="0" y="0"/>
          <a:ext cx="0" cy="0"/>
          <a:chOff x="0" y="0"/>
          <a:chExt cx="0" cy="0"/>
        </a:xfrm>
      </p:grpSpPr>
      <p:grpSp>
        <p:nvGrpSpPr>
          <p:cNvPr id="68" name="Shape 68"/>
          <p:cNvGrpSpPr/>
          <p:nvPr/>
        </p:nvGrpSpPr>
        <p:grpSpPr>
          <a:xfrm>
            <a:off x="-13" y="-9140"/>
            <a:ext cx="8005727" cy="1209421"/>
            <a:chOff x="-13" y="-12187"/>
            <a:chExt cx="8005727" cy="1161900"/>
          </a:xfrm>
        </p:grpSpPr>
        <p:sp>
          <p:nvSpPr>
            <p:cNvPr id="69" name="Shape 69"/>
            <p:cNvSpPr/>
            <p:nvPr/>
          </p:nvSpPr>
          <p:spPr>
            <a:xfrm flipH="1">
              <a:off x="-13" y="-12187"/>
              <a:ext cx="187800" cy="1161900"/>
            </a:xfrm>
            <a:prstGeom prst="rect">
              <a:avLst/>
            </a:prstGeom>
            <a:solidFill>
              <a:schemeClr val="accent2"/>
            </a:solidFill>
            <a:ln>
              <a:noFill/>
            </a:ln>
          </p:spPr>
          <p:txBody>
            <a:bodyPr lIns="91425" tIns="45700" rIns="91425" bIns="45700" anchor="ctr" anchorCtr="0">
              <a:noAutofit/>
            </a:bodyPr>
            <a:lstStyle/>
            <a:p>
              <a:pPr>
                <a:spcBef>
                  <a:spcPts val="0"/>
                </a:spcBef>
                <a:buNone/>
              </a:pPr>
              <a:endParaRPr/>
            </a:p>
          </p:txBody>
        </p:sp>
        <p:sp>
          <p:nvSpPr>
            <p:cNvPr id="70" name="Shape 70"/>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grpSp>
      <p:sp>
        <p:nvSpPr>
          <p:cNvPr id="71" name="Shape 71"/>
          <p:cNvSpPr txBox="1">
            <a:spLocks noGrp="1"/>
          </p:cNvSpPr>
          <p:nvPr>
            <p:ph type="title"/>
          </p:nvPr>
        </p:nvSpPr>
        <p:spPr>
          <a:xfrm>
            <a:off x="457200" y="101100"/>
            <a:ext cx="7315499" cy="10139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2" name="Shape 72"/>
          <p:cNvSpPr txBox="1">
            <a:spLocks noGrp="1"/>
          </p:cNvSpPr>
          <p:nvPr>
            <p:ph type="body" idx="1"/>
          </p:nvPr>
        </p:nvSpPr>
        <p:spPr>
          <a:xfrm>
            <a:off x="457200" y="1278516"/>
            <a:ext cx="8229600"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3" name="Shape 73"/>
          <p:cNvSpPr txBox="1">
            <a:spLocks noGrp="1"/>
          </p:cNvSpPr>
          <p:nvPr>
            <p:ph type="sldNum" idx="12"/>
          </p:nvPr>
        </p:nvSpPr>
        <p:spPr>
          <a:xfrm>
            <a:off x="8425675" y="4622075"/>
            <a:ext cx="548699" cy="5214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456245" y="1278513"/>
            <a:ext cx="4038599"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76" name="Shape 76"/>
          <p:cNvSpPr txBox="1">
            <a:spLocks noGrp="1"/>
          </p:cNvSpPr>
          <p:nvPr>
            <p:ph type="body" idx="2"/>
          </p:nvPr>
        </p:nvSpPr>
        <p:spPr>
          <a:xfrm>
            <a:off x="4648200" y="1278513"/>
            <a:ext cx="4038599"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grpSp>
        <p:nvGrpSpPr>
          <p:cNvPr id="77" name="Shape 77"/>
          <p:cNvGrpSpPr/>
          <p:nvPr/>
        </p:nvGrpSpPr>
        <p:grpSpPr>
          <a:xfrm>
            <a:off x="-13" y="-9140"/>
            <a:ext cx="8005727" cy="1209421"/>
            <a:chOff x="-13" y="-12187"/>
            <a:chExt cx="8005727" cy="1161900"/>
          </a:xfrm>
        </p:grpSpPr>
        <p:sp>
          <p:nvSpPr>
            <p:cNvPr id="78" name="Shape 78"/>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pPr>
                <a:spcBef>
                  <a:spcPts val="0"/>
                </a:spcBef>
                <a:buNone/>
              </a:pPr>
              <a:endParaRPr/>
            </a:p>
          </p:txBody>
        </p:sp>
        <p:sp>
          <p:nvSpPr>
            <p:cNvPr id="79" name="Shape 79"/>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grpSp>
      <p:sp>
        <p:nvSpPr>
          <p:cNvPr id="80" name="Shape 80"/>
          <p:cNvSpPr txBox="1">
            <a:spLocks noGrp="1"/>
          </p:cNvSpPr>
          <p:nvPr>
            <p:ph type="title"/>
          </p:nvPr>
        </p:nvSpPr>
        <p:spPr>
          <a:xfrm>
            <a:off x="457200" y="101100"/>
            <a:ext cx="7315499" cy="10139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81" name="Shape 81"/>
          <p:cNvSpPr txBox="1">
            <a:spLocks noGrp="1"/>
          </p:cNvSpPr>
          <p:nvPr>
            <p:ph type="sldNum" idx="12"/>
          </p:nvPr>
        </p:nvSpPr>
        <p:spPr>
          <a:xfrm>
            <a:off x="8425675" y="4622075"/>
            <a:ext cx="548699" cy="5214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82"/>
        <p:cNvGrpSpPr/>
        <p:nvPr/>
      </p:nvGrpSpPr>
      <p:grpSpPr>
        <a:xfrm>
          <a:off x="0" y="0"/>
          <a:ext cx="0" cy="0"/>
          <a:chOff x="0" y="0"/>
          <a:chExt cx="0" cy="0"/>
        </a:xfrm>
      </p:grpSpPr>
      <p:grpSp>
        <p:nvGrpSpPr>
          <p:cNvPr id="83" name="Shape 83"/>
          <p:cNvGrpSpPr/>
          <p:nvPr/>
        </p:nvGrpSpPr>
        <p:grpSpPr>
          <a:xfrm>
            <a:off x="-13" y="-9140"/>
            <a:ext cx="8005727" cy="1209421"/>
            <a:chOff x="-13" y="-12187"/>
            <a:chExt cx="8005727" cy="1161900"/>
          </a:xfrm>
        </p:grpSpPr>
        <p:sp>
          <p:nvSpPr>
            <p:cNvPr id="84" name="Shape 84"/>
            <p:cNvSpPr/>
            <p:nvPr/>
          </p:nvSpPr>
          <p:spPr>
            <a:xfrm flipH="1">
              <a:off x="-13" y="-12187"/>
              <a:ext cx="187800" cy="1161900"/>
            </a:xfrm>
            <a:prstGeom prst="rect">
              <a:avLst/>
            </a:prstGeom>
            <a:solidFill>
              <a:srgbClr val="AB0101"/>
            </a:solidFill>
            <a:ln>
              <a:noFill/>
            </a:ln>
          </p:spPr>
          <p:txBody>
            <a:bodyPr lIns="91425" tIns="45700" rIns="91425" bIns="45700" anchor="ctr" anchorCtr="0">
              <a:noAutofit/>
            </a:bodyPr>
            <a:lstStyle/>
            <a:p>
              <a:pPr>
                <a:spcBef>
                  <a:spcPts val="0"/>
                </a:spcBef>
                <a:buNone/>
              </a:pPr>
              <a:endParaRPr/>
            </a:p>
          </p:txBody>
        </p:sp>
        <p:sp>
          <p:nvSpPr>
            <p:cNvPr id="85" name="Shape 85"/>
            <p:cNvSpPr/>
            <p:nvPr/>
          </p:nvSpPr>
          <p:spPr>
            <a:xfrm flipH="1">
              <a:off x="187715" y="-12187"/>
              <a:ext cx="7817999" cy="1161900"/>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grpSp>
      <p:sp>
        <p:nvSpPr>
          <p:cNvPr id="86" name="Shape 86"/>
          <p:cNvSpPr txBox="1">
            <a:spLocks noGrp="1"/>
          </p:cNvSpPr>
          <p:nvPr>
            <p:ph type="title"/>
          </p:nvPr>
        </p:nvSpPr>
        <p:spPr>
          <a:xfrm>
            <a:off x="457200" y="101100"/>
            <a:ext cx="7315499" cy="1013999"/>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87" name="Shape 87"/>
          <p:cNvSpPr txBox="1">
            <a:spLocks noGrp="1"/>
          </p:cNvSpPr>
          <p:nvPr>
            <p:ph type="sldNum" idx="12"/>
          </p:nvPr>
        </p:nvSpPr>
        <p:spPr>
          <a:xfrm>
            <a:off x="8425675" y="4622075"/>
            <a:ext cx="548699" cy="5214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88"/>
        <p:cNvGrpSpPr/>
        <p:nvPr/>
      </p:nvGrpSpPr>
      <p:grpSpPr>
        <a:xfrm>
          <a:off x="0" y="0"/>
          <a:ext cx="0" cy="0"/>
          <a:chOff x="0" y="0"/>
          <a:chExt cx="0" cy="0"/>
        </a:xfrm>
      </p:grpSpPr>
      <p:sp>
        <p:nvSpPr>
          <p:cNvPr id="89" name="Shape 89"/>
          <p:cNvSpPr/>
          <p:nvPr/>
        </p:nvSpPr>
        <p:spPr>
          <a:xfrm flipH="1">
            <a:off x="8964665" y="4623760"/>
            <a:ext cx="187800" cy="521400"/>
          </a:xfrm>
          <a:prstGeom prst="rect">
            <a:avLst/>
          </a:prstGeom>
          <a:solidFill>
            <a:srgbClr val="AB0101"/>
          </a:solidFill>
          <a:ln>
            <a:noFill/>
          </a:ln>
        </p:spPr>
        <p:txBody>
          <a:bodyPr lIns="91425" tIns="45700" rIns="91425" bIns="45700" anchor="ctr" anchorCtr="0">
            <a:noAutofit/>
          </a:bodyPr>
          <a:lstStyle/>
          <a:p>
            <a:pPr>
              <a:spcBef>
                <a:spcPts val="0"/>
              </a:spcBef>
              <a:buNone/>
            </a:pPr>
            <a:endParaRPr/>
          </a:p>
        </p:txBody>
      </p:sp>
      <p:sp>
        <p:nvSpPr>
          <p:cNvPr id="90" name="Shape 90"/>
          <p:cNvSpPr/>
          <p:nvPr/>
        </p:nvSpPr>
        <p:spPr>
          <a:xfrm flipH="1">
            <a:off x="3866777" y="4623760"/>
            <a:ext cx="5097900" cy="521400"/>
          </a:xfrm>
          <a:prstGeom prst="rect">
            <a:avLst/>
          </a:prstGeom>
          <a:solidFill>
            <a:srgbClr val="0F243E"/>
          </a:solidFill>
          <a:ln>
            <a:noFill/>
          </a:ln>
        </p:spPr>
        <p:txBody>
          <a:bodyPr lIns="91425" tIns="45700" rIns="91425" bIns="45700" anchor="ctr" anchorCtr="0">
            <a:noAutofit/>
          </a:bodyPr>
          <a:lstStyle/>
          <a:p>
            <a:pPr>
              <a:spcBef>
                <a:spcPts val="0"/>
              </a:spcBef>
              <a:buNone/>
            </a:pPr>
            <a:endParaRPr/>
          </a:p>
        </p:txBody>
      </p:sp>
      <p:sp>
        <p:nvSpPr>
          <p:cNvPr id="91" name="Shape 91"/>
          <p:cNvSpPr txBox="1">
            <a:spLocks noGrp="1"/>
          </p:cNvSpPr>
          <p:nvPr>
            <p:ph type="body" idx="1"/>
          </p:nvPr>
        </p:nvSpPr>
        <p:spPr>
          <a:xfrm>
            <a:off x="3866812" y="4623760"/>
            <a:ext cx="5097900" cy="521400"/>
          </a:xfrm>
          <a:prstGeom prst="rect">
            <a:avLst/>
          </a:prstGeom>
        </p:spPr>
        <p:txBody>
          <a:bodyPr lIns="91425" tIns="91425" rIns="91425" bIns="91425" anchor="t" anchorCtr="0"/>
          <a:lstStyle>
            <a:lvl1pPr>
              <a:spcBef>
                <a:spcPts val="0"/>
              </a:spcBef>
              <a:buClr>
                <a:schemeClr val="lt1"/>
              </a:buClr>
              <a:buSzPct val="100000"/>
              <a:buNone/>
              <a:defRPr sz="1400">
                <a:solidFill>
                  <a:schemeClr val="lt1"/>
                </a:solidFill>
              </a:defRPr>
            </a:lvl1pPr>
          </a:lstStyle>
          <a:p>
            <a:endParaRPr/>
          </a:p>
        </p:txBody>
      </p:sp>
      <p:sp>
        <p:nvSpPr>
          <p:cNvPr id="92" name="Shape 92"/>
          <p:cNvSpPr txBox="1">
            <a:spLocks noGrp="1"/>
          </p:cNvSpPr>
          <p:nvPr>
            <p:ph type="sldNum" idx="12"/>
          </p:nvPr>
        </p:nvSpPr>
        <p:spPr>
          <a:xfrm>
            <a:off x="8425675" y="4622075"/>
            <a:ext cx="548699" cy="521400"/>
          </a:xfrm>
          <a:prstGeom prst="rect">
            <a:avLst/>
          </a:prstGeom>
        </p:spPr>
        <p:txBody>
          <a:bodyPr lIns="91425" tIns="91425" rIns="91425" bIns="91425" anchor="ctr" anchorCtr="0">
            <a:noAutofit/>
          </a:bodyPr>
          <a:lstStyle/>
          <a:p>
            <a:pPr>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93"/>
        <p:cNvGrpSpPr/>
        <p:nvPr/>
      </p:nvGrpSpPr>
      <p:grpSpPr>
        <a:xfrm>
          <a:off x="0" y="0"/>
          <a:ext cx="0" cy="0"/>
          <a:chOff x="0" y="0"/>
          <a:chExt cx="0" cy="0"/>
        </a:xfrm>
      </p:grpSpPr>
      <p:sp>
        <p:nvSpPr>
          <p:cNvPr id="94" name="Shape 94"/>
          <p:cNvSpPr txBox="1">
            <a:spLocks noGrp="1"/>
          </p:cNvSpPr>
          <p:nvPr>
            <p:ph type="sldNum" idx="12"/>
          </p:nvPr>
        </p:nvSpPr>
        <p:spPr>
          <a:xfrm>
            <a:off x="8425675" y="4622075"/>
            <a:ext cx="548699" cy="521400"/>
          </a:xfrm>
          <a:prstGeom prst="rect">
            <a:avLst/>
          </a:prstGeom>
        </p:spPr>
        <p:txBody>
          <a:bodyPr lIns="91425" tIns="91425" rIns="91425" bIns="91425" anchor="ctr" anchorCtr="0">
            <a:noAutofit/>
          </a:bodyPr>
          <a:lstStyle/>
          <a:p>
            <a:pPr>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pSp>
        <p:nvGrpSpPr>
          <p:cNvPr id="5" name="Shape 5"/>
          <p:cNvGrpSpPr/>
          <p:nvPr/>
        </p:nvGrpSpPr>
        <p:grpSpPr>
          <a:xfrm>
            <a:off x="33867" y="-70"/>
            <a:ext cx="3409812" cy="2107677"/>
            <a:chOff x="0" y="1493"/>
            <a:chExt cx="3409812" cy="2810236"/>
          </a:xfrm>
        </p:grpSpPr>
        <p:cxnSp>
          <p:nvCxnSpPr>
            <p:cNvPr id="6" name="Shape 6"/>
            <p:cNvCxnSpPr/>
            <p:nvPr/>
          </p:nvCxnSpPr>
          <p:spPr>
            <a:xfrm>
              <a:off x="0" y="245542"/>
              <a:ext cx="3251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7" name="Shape 7"/>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8" name="Shape 8"/>
            <p:cNvCxnSpPr/>
            <p:nvPr/>
          </p:nvCxnSpPr>
          <p:spPr>
            <a:xfrm>
              <a:off x="0" y="474143"/>
              <a:ext cx="26669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9" name="Shape 9"/>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0" name="Shape 10"/>
            <p:cNvCxnSpPr/>
            <p:nvPr/>
          </p:nvCxnSpPr>
          <p:spPr>
            <a:xfrm>
              <a:off x="0" y="931342"/>
              <a:ext cx="18626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1" name="Shape 11"/>
            <p:cNvCxnSpPr/>
            <p:nvPr/>
          </p:nvCxnSpPr>
          <p:spPr>
            <a:xfrm>
              <a:off x="0" y="1159942"/>
              <a:ext cx="1490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2" name="Shape 12"/>
            <p:cNvCxnSpPr/>
            <p:nvPr/>
          </p:nvCxnSpPr>
          <p:spPr>
            <a:xfrm>
              <a:off x="0" y="1388542"/>
              <a:ext cx="12191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3" name="Shape 13"/>
            <p:cNvCxnSpPr/>
            <p:nvPr/>
          </p:nvCxnSpPr>
          <p:spPr>
            <a:xfrm>
              <a:off x="0" y="1617142"/>
              <a:ext cx="990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4" name="Shape 14"/>
            <p:cNvCxnSpPr/>
            <p:nvPr/>
          </p:nvCxnSpPr>
          <p:spPr>
            <a:xfrm>
              <a:off x="0" y="1845742"/>
              <a:ext cx="745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5" name="Shape 15"/>
            <p:cNvCxnSpPr/>
            <p:nvPr/>
          </p:nvCxnSpPr>
          <p:spPr>
            <a:xfrm>
              <a:off x="0" y="2074342"/>
              <a:ext cx="5333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6" name="Shape 16"/>
            <p:cNvCxnSpPr/>
            <p:nvPr/>
          </p:nvCxnSpPr>
          <p:spPr>
            <a:xfrm>
              <a:off x="0" y="2302943"/>
              <a:ext cx="262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7" name="Shape 17"/>
            <p:cNvCxnSpPr/>
            <p:nvPr/>
          </p:nvCxnSpPr>
          <p:spPr>
            <a:xfrm rot="-5400000">
              <a:off x="-814261" y="1238115"/>
              <a:ext cx="24683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8" name="Shape 18"/>
            <p:cNvCxnSpPr/>
            <p:nvPr/>
          </p:nvCxnSpPr>
          <p:spPr>
            <a:xfrm rot="-5400000">
              <a:off x="-357712" y="1014527"/>
              <a:ext cx="2018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19" name="Shape 19"/>
            <p:cNvCxnSpPr/>
            <p:nvPr/>
          </p:nvCxnSpPr>
          <p:spPr>
            <a:xfrm rot="-5400000">
              <a:off x="-853" y="887576"/>
              <a:ext cx="17639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0" name="Shape 20"/>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1" name="Shape 21"/>
            <p:cNvCxnSpPr/>
            <p:nvPr/>
          </p:nvCxnSpPr>
          <p:spPr>
            <a:xfrm rot="-5400000">
              <a:off x="636516" y="709726"/>
              <a:ext cx="14085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2" name="Shape 22"/>
            <p:cNvCxnSpPr/>
            <p:nvPr/>
          </p:nvCxnSpPr>
          <p:spPr>
            <a:xfrm rot="-5400000">
              <a:off x="972228" y="603961"/>
              <a:ext cx="11967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3" name="Shape 23"/>
            <p:cNvCxnSpPr/>
            <p:nvPr/>
          </p:nvCxnSpPr>
          <p:spPr>
            <a:xfrm rot="-5400000">
              <a:off x="1278236" y="527761"/>
              <a:ext cx="10443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4" name="Shape 24"/>
            <p:cNvCxnSpPr/>
            <p:nvPr/>
          </p:nvCxnSpPr>
          <p:spPr>
            <a:xfrm rot="-5400000">
              <a:off x="1590398" y="440776"/>
              <a:ext cx="879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5" name="Shape 25"/>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6" name="Shape 26"/>
            <p:cNvCxnSpPr/>
            <p:nvPr/>
          </p:nvCxnSpPr>
          <p:spPr>
            <a:xfrm rot="-5400000">
              <a:off x="2198066" y="292493"/>
              <a:ext cx="583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7" name="Shape 27"/>
            <p:cNvCxnSpPr/>
            <p:nvPr/>
          </p:nvCxnSpPr>
          <p:spPr>
            <a:xfrm rot="-5400000">
              <a:off x="2521027" y="199376"/>
              <a:ext cx="397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8" name="Shape 28"/>
            <p:cNvCxnSpPr/>
            <p:nvPr/>
          </p:nvCxnSpPr>
          <p:spPr>
            <a:xfrm rot="-5400000">
              <a:off x="2801688" y="148627"/>
              <a:ext cx="295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29" name="Shape 29"/>
            <p:cNvCxnSpPr/>
            <p:nvPr/>
          </p:nvCxnSpPr>
          <p:spPr>
            <a:xfrm rot="-5400000">
              <a:off x="3079242" y="102444"/>
              <a:ext cx="201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0" name="Shape 30"/>
            <p:cNvCxnSpPr/>
            <p:nvPr/>
          </p:nvCxnSpPr>
          <p:spPr>
            <a:xfrm rot="-5400000">
              <a:off x="3324762" y="85076"/>
              <a:ext cx="168600" cy="1500"/>
            </a:xfrm>
            <a:prstGeom prst="straightConnector1">
              <a:avLst/>
            </a:prstGeom>
            <a:noFill/>
            <a:ln w="12700" cap="flat" cmpd="sng">
              <a:solidFill>
                <a:srgbClr val="B7CCE4">
                  <a:alpha val="53725"/>
                </a:srgbClr>
              </a:solidFill>
              <a:prstDash val="solid"/>
              <a:round/>
              <a:headEnd type="none" w="med" len="med"/>
              <a:tailEnd type="none" w="med" len="med"/>
            </a:ln>
          </p:spPr>
        </p:cxnSp>
      </p:grpSp>
      <p:sp>
        <p:nvSpPr>
          <p:cNvPr id="31" name="Shape 31"/>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4400">
                <a:solidFill>
                  <a:schemeClr val="lt1"/>
                </a:solidFill>
              </a:defRPr>
            </a:lvl1pPr>
            <a:lvl2pPr>
              <a:spcBef>
                <a:spcPts val="0"/>
              </a:spcBef>
              <a:buClr>
                <a:schemeClr val="lt1"/>
              </a:buClr>
              <a:buSzPct val="100000"/>
              <a:buNone/>
              <a:defRPr sz="4400">
                <a:solidFill>
                  <a:schemeClr val="lt1"/>
                </a:solidFill>
              </a:defRPr>
            </a:lvl2pPr>
            <a:lvl3pPr>
              <a:spcBef>
                <a:spcPts val="0"/>
              </a:spcBef>
              <a:buClr>
                <a:schemeClr val="lt1"/>
              </a:buClr>
              <a:buSzPct val="100000"/>
              <a:buNone/>
              <a:defRPr sz="4400">
                <a:solidFill>
                  <a:schemeClr val="lt1"/>
                </a:solidFill>
              </a:defRPr>
            </a:lvl3pPr>
            <a:lvl4pPr>
              <a:spcBef>
                <a:spcPts val="0"/>
              </a:spcBef>
              <a:buClr>
                <a:schemeClr val="lt1"/>
              </a:buClr>
              <a:buSzPct val="100000"/>
              <a:buNone/>
              <a:defRPr sz="4400">
                <a:solidFill>
                  <a:schemeClr val="lt1"/>
                </a:solidFill>
              </a:defRPr>
            </a:lvl4pPr>
            <a:lvl5pPr>
              <a:spcBef>
                <a:spcPts val="0"/>
              </a:spcBef>
              <a:buClr>
                <a:schemeClr val="lt1"/>
              </a:buClr>
              <a:buSzPct val="100000"/>
              <a:buNone/>
              <a:defRPr sz="4400">
                <a:solidFill>
                  <a:schemeClr val="lt1"/>
                </a:solidFill>
              </a:defRPr>
            </a:lvl5pPr>
            <a:lvl6pPr>
              <a:spcBef>
                <a:spcPts val="0"/>
              </a:spcBef>
              <a:buClr>
                <a:schemeClr val="lt1"/>
              </a:buClr>
              <a:buSzPct val="100000"/>
              <a:buNone/>
              <a:defRPr sz="4400">
                <a:solidFill>
                  <a:schemeClr val="lt1"/>
                </a:solidFill>
              </a:defRPr>
            </a:lvl6pPr>
            <a:lvl7pPr>
              <a:spcBef>
                <a:spcPts val="0"/>
              </a:spcBef>
              <a:buClr>
                <a:schemeClr val="lt1"/>
              </a:buClr>
              <a:buSzPct val="100000"/>
              <a:buNone/>
              <a:defRPr sz="4400">
                <a:solidFill>
                  <a:schemeClr val="lt1"/>
                </a:solidFill>
              </a:defRPr>
            </a:lvl7pPr>
            <a:lvl8pPr>
              <a:spcBef>
                <a:spcPts val="0"/>
              </a:spcBef>
              <a:buClr>
                <a:schemeClr val="lt1"/>
              </a:buClr>
              <a:buSzPct val="100000"/>
              <a:buNone/>
              <a:defRPr sz="4400">
                <a:solidFill>
                  <a:schemeClr val="lt1"/>
                </a:solidFill>
              </a:defRPr>
            </a:lvl8pPr>
            <a:lvl9pPr>
              <a:spcBef>
                <a:spcPts val="0"/>
              </a:spcBef>
              <a:buClr>
                <a:schemeClr val="lt1"/>
              </a:buClr>
              <a:buSzPct val="100000"/>
              <a:buNone/>
              <a:defRPr sz="4400">
                <a:solidFill>
                  <a:schemeClr val="lt1"/>
                </a:solidFill>
              </a:defRPr>
            </a:lvl9pPr>
          </a:lstStyle>
          <a:p>
            <a:endParaRPr/>
          </a:p>
        </p:txBody>
      </p:sp>
      <p:sp>
        <p:nvSpPr>
          <p:cNvPr id="32" name="Shape 3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a:spcBef>
                <a:spcPts val="0"/>
              </a:spcBef>
              <a:buClr>
                <a:schemeClr val="dk2"/>
              </a:buClr>
              <a:buSzPct val="100000"/>
              <a:defRPr sz="1800">
                <a:solidFill>
                  <a:schemeClr val="dk2"/>
                </a:solidFill>
              </a:defRPr>
            </a:lvl1pPr>
            <a:lvl2pPr>
              <a:spcBef>
                <a:spcPts val="360"/>
              </a:spcBef>
              <a:buClr>
                <a:schemeClr val="dk2"/>
              </a:buClr>
              <a:buSzPct val="100000"/>
              <a:defRPr sz="1800">
                <a:solidFill>
                  <a:schemeClr val="dk2"/>
                </a:solidFill>
              </a:defRPr>
            </a:lvl2pPr>
            <a:lvl3pPr>
              <a:spcBef>
                <a:spcPts val="360"/>
              </a:spcBef>
              <a:buClr>
                <a:schemeClr val="dk2"/>
              </a:buClr>
              <a:buSzPct val="100000"/>
              <a:defRPr sz="1800">
                <a:solidFill>
                  <a:schemeClr val="dk2"/>
                </a:solidFill>
              </a:defRPr>
            </a:lvl3pPr>
            <a:lvl4pPr>
              <a:spcBef>
                <a:spcPts val="360"/>
              </a:spcBef>
              <a:buClr>
                <a:schemeClr val="dk2"/>
              </a:buClr>
              <a:buSzPct val="100000"/>
              <a:defRPr sz="1800">
                <a:solidFill>
                  <a:schemeClr val="dk2"/>
                </a:solidFill>
              </a:defRPr>
            </a:lvl4pPr>
            <a:lvl5pPr>
              <a:spcBef>
                <a:spcPts val="360"/>
              </a:spcBef>
              <a:buClr>
                <a:schemeClr val="dk2"/>
              </a:buClr>
              <a:buSzPct val="100000"/>
              <a:defRPr sz="1800">
                <a:solidFill>
                  <a:schemeClr val="dk2"/>
                </a:solidFill>
              </a:defRPr>
            </a:lvl5pPr>
            <a:lvl6pPr>
              <a:spcBef>
                <a:spcPts val="360"/>
              </a:spcBef>
              <a:buClr>
                <a:schemeClr val="dk2"/>
              </a:buClr>
              <a:buSzPct val="100000"/>
              <a:defRPr sz="1800">
                <a:solidFill>
                  <a:schemeClr val="dk2"/>
                </a:solidFill>
              </a:defRPr>
            </a:lvl6pPr>
            <a:lvl7pPr>
              <a:spcBef>
                <a:spcPts val="360"/>
              </a:spcBef>
              <a:buClr>
                <a:schemeClr val="dk2"/>
              </a:buClr>
              <a:buSzPct val="100000"/>
              <a:defRPr sz="1800">
                <a:solidFill>
                  <a:schemeClr val="dk2"/>
                </a:solidFill>
              </a:defRPr>
            </a:lvl7pPr>
            <a:lvl8pPr>
              <a:spcBef>
                <a:spcPts val="360"/>
              </a:spcBef>
              <a:buClr>
                <a:schemeClr val="dk2"/>
              </a:buClr>
              <a:buSzPct val="100000"/>
              <a:defRPr sz="1800">
                <a:solidFill>
                  <a:schemeClr val="dk2"/>
                </a:solidFill>
              </a:defRPr>
            </a:lvl8pPr>
            <a:lvl9pPr>
              <a:spcBef>
                <a:spcPts val="360"/>
              </a:spcBef>
              <a:buClr>
                <a:schemeClr val="dk2"/>
              </a:buClr>
              <a:buSzPct val="100000"/>
              <a:defRPr sz="1800">
                <a:solidFill>
                  <a:schemeClr val="dk2"/>
                </a:solidFill>
              </a:defRPr>
            </a:lvl9pPr>
          </a:lstStyle>
          <a:p>
            <a:endParaRPr/>
          </a:p>
        </p:txBody>
      </p:sp>
      <p:grpSp>
        <p:nvGrpSpPr>
          <p:cNvPr id="33" name="Shape 33"/>
          <p:cNvGrpSpPr/>
          <p:nvPr/>
        </p:nvGrpSpPr>
        <p:grpSpPr>
          <a:xfrm rot="10800000">
            <a:off x="5734187" y="3035893"/>
            <a:ext cx="3409812" cy="2107677"/>
            <a:chOff x="0" y="1493"/>
            <a:chExt cx="3409812" cy="2810236"/>
          </a:xfrm>
        </p:grpSpPr>
        <p:cxnSp>
          <p:nvCxnSpPr>
            <p:cNvPr id="34" name="Shape 34"/>
            <p:cNvCxnSpPr/>
            <p:nvPr/>
          </p:nvCxnSpPr>
          <p:spPr>
            <a:xfrm>
              <a:off x="0" y="245542"/>
              <a:ext cx="3251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5" name="Shape 35"/>
            <p:cNvCxnSpPr/>
            <p:nvPr/>
          </p:nvCxnSpPr>
          <p:spPr>
            <a:xfrm rot="-5400000">
              <a:off x="-1212177" y="1407880"/>
              <a:ext cx="2806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6" name="Shape 36"/>
            <p:cNvCxnSpPr/>
            <p:nvPr/>
          </p:nvCxnSpPr>
          <p:spPr>
            <a:xfrm>
              <a:off x="0" y="474143"/>
              <a:ext cx="26669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7" name="Shape 37"/>
            <p:cNvCxnSpPr/>
            <p:nvPr/>
          </p:nvCxnSpPr>
          <p:spPr>
            <a:xfrm>
              <a:off x="0" y="702743"/>
              <a:ext cx="21675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8" name="Shape 38"/>
            <p:cNvCxnSpPr/>
            <p:nvPr/>
          </p:nvCxnSpPr>
          <p:spPr>
            <a:xfrm>
              <a:off x="0" y="931342"/>
              <a:ext cx="18626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39" name="Shape 39"/>
            <p:cNvCxnSpPr/>
            <p:nvPr/>
          </p:nvCxnSpPr>
          <p:spPr>
            <a:xfrm>
              <a:off x="0" y="1159942"/>
              <a:ext cx="1490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0" name="Shape 40"/>
            <p:cNvCxnSpPr/>
            <p:nvPr/>
          </p:nvCxnSpPr>
          <p:spPr>
            <a:xfrm>
              <a:off x="0" y="1388542"/>
              <a:ext cx="12191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1" name="Shape 41"/>
            <p:cNvCxnSpPr/>
            <p:nvPr/>
          </p:nvCxnSpPr>
          <p:spPr>
            <a:xfrm>
              <a:off x="0" y="1617142"/>
              <a:ext cx="990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2" name="Shape 42"/>
            <p:cNvCxnSpPr/>
            <p:nvPr/>
          </p:nvCxnSpPr>
          <p:spPr>
            <a:xfrm>
              <a:off x="0" y="1845742"/>
              <a:ext cx="745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3" name="Shape 43"/>
            <p:cNvCxnSpPr/>
            <p:nvPr/>
          </p:nvCxnSpPr>
          <p:spPr>
            <a:xfrm>
              <a:off x="0" y="2074342"/>
              <a:ext cx="5333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4" name="Shape 44"/>
            <p:cNvCxnSpPr/>
            <p:nvPr/>
          </p:nvCxnSpPr>
          <p:spPr>
            <a:xfrm>
              <a:off x="0" y="2302943"/>
              <a:ext cx="262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5" name="Shape 45"/>
            <p:cNvCxnSpPr/>
            <p:nvPr/>
          </p:nvCxnSpPr>
          <p:spPr>
            <a:xfrm rot="-5400000">
              <a:off x="-814261" y="1238115"/>
              <a:ext cx="24683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6" name="Shape 46"/>
            <p:cNvCxnSpPr/>
            <p:nvPr/>
          </p:nvCxnSpPr>
          <p:spPr>
            <a:xfrm rot="-5400000">
              <a:off x="-357712" y="1014527"/>
              <a:ext cx="20180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7" name="Shape 47"/>
            <p:cNvCxnSpPr/>
            <p:nvPr/>
          </p:nvCxnSpPr>
          <p:spPr>
            <a:xfrm rot="-5400000">
              <a:off x="-853" y="887576"/>
              <a:ext cx="17639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8" name="Shape 48"/>
            <p:cNvCxnSpPr/>
            <p:nvPr/>
          </p:nvCxnSpPr>
          <p:spPr>
            <a:xfrm rot="-5400000">
              <a:off x="326307" y="790194"/>
              <a:ext cx="15693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49" name="Shape 49"/>
            <p:cNvCxnSpPr/>
            <p:nvPr/>
          </p:nvCxnSpPr>
          <p:spPr>
            <a:xfrm rot="-5400000">
              <a:off x="636516" y="709726"/>
              <a:ext cx="14085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0" name="Shape 50"/>
            <p:cNvCxnSpPr/>
            <p:nvPr/>
          </p:nvCxnSpPr>
          <p:spPr>
            <a:xfrm rot="-5400000">
              <a:off x="972228" y="603961"/>
              <a:ext cx="11967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1" name="Shape 51"/>
            <p:cNvCxnSpPr/>
            <p:nvPr/>
          </p:nvCxnSpPr>
          <p:spPr>
            <a:xfrm rot="-5400000">
              <a:off x="1278236" y="527761"/>
              <a:ext cx="10443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2" name="Shape 52"/>
            <p:cNvCxnSpPr/>
            <p:nvPr/>
          </p:nvCxnSpPr>
          <p:spPr>
            <a:xfrm rot="-5400000">
              <a:off x="1590398" y="440776"/>
              <a:ext cx="879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3" name="Shape 53"/>
            <p:cNvCxnSpPr/>
            <p:nvPr/>
          </p:nvCxnSpPr>
          <p:spPr>
            <a:xfrm rot="-5400000">
              <a:off x="1883657" y="377227"/>
              <a:ext cx="7527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4" name="Shape 54"/>
            <p:cNvCxnSpPr/>
            <p:nvPr/>
          </p:nvCxnSpPr>
          <p:spPr>
            <a:xfrm rot="-5400000">
              <a:off x="2198066" y="292493"/>
              <a:ext cx="583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5" name="Shape 55"/>
            <p:cNvCxnSpPr/>
            <p:nvPr/>
          </p:nvCxnSpPr>
          <p:spPr>
            <a:xfrm rot="-5400000">
              <a:off x="2521027" y="199376"/>
              <a:ext cx="397200"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6" name="Shape 56"/>
            <p:cNvCxnSpPr/>
            <p:nvPr/>
          </p:nvCxnSpPr>
          <p:spPr>
            <a:xfrm rot="-5400000">
              <a:off x="2801688" y="148627"/>
              <a:ext cx="2954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7" name="Shape 57"/>
            <p:cNvCxnSpPr/>
            <p:nvPr/>
          </p:nvCxnSpPr>
          <p:spPr>
            <a:xfrm rot="-5400000">
              <a:off x="3079242" y="102444"/>
              <a:ext cx="201599" cy="1500"/>
            </a:xfrm>
            <a:prstGeom prst="straightConnector1">
              <a:avLst/>
            </a:prstGeom>
            <a:noFill/>
            <a:ln w="12700" cap="flat" cmpd="sng">
              <a:solidFill>
                <a:srgbClr val="B7CCE4">
                  <a:alpha val="53725"/>
                </a:srgbClr>
              </a:solidFill>
              <a:prstDash val="solid"/>
              <a:round/>
              <a:headEnd type="none" w="med" len="med"/>
              <a:tailEnd type="none" w="med" len="med"/>
            </a:ln>
          </p:spPr>
        </p:cxnSp>
        <p:cxnSp>
          <p:nvCxnSpPr>
            <p:cNvPr id="58" name="Shape 58"/>
            <p:cNvCxnSpPr/>
            <p:nvPr/>
          </p:nvCxnSpPr>
          <p:spPr>
            <a:xfrm rot="-5400000">
              <a:off x="3324762" y="85076"/>
              <a:ext cx="168600" cy="1500"/>
            </a:xfrm>
            <a:prstGeom prst="straightConnector1">
              <a:avLst/>
            </a:prstGeom>
            <a:noFill/>
            <a:ln w="12700" cap="flat" cmpd="sng">
              <a:solidFill>
                <a:srgbClr val="B7CCE4">
                  <a:alpha val="53725"/>
                </a:srgbClr>
              </a:solidFill>
              <a:prstDash val="solid"/>
              <a:round/>
              <a:headEnd type="none" w="med" len="med"/>
              <a:tailEnd type="none" w="med" len="med"/>
            </a:ln>
          </p:spPr>
        </p:cxnSp>
      </p:grpSp>
      <p:sp>
        <p:nvSpPr>
          <p:cNvPr id="59" name="Shape 59"/>
          <p:cNvSpPr txBox="1">
            <a:spLocks noGrp="1"/>
          </p:cNvSpPr>
          <p:nvPr>
            <p:ph type="sldNum" idx="12"/>
          </p:nvPr>
        </p:nvSpPr>
        <p:spPr>
          <a:xfrm>
            <a:off x="8425675" y="4622075"/>
            <a:ext cx="548699" cy="521400"/>
          </a:xfrm>
          <a:prstGeom prst="rect">
            <a:avLst/>
          </a:prstGeom>
          <a:noFill/>
          <a:ln>
            <a:noFill/>
          </a:ln>
        </p:spPr>
        <p:txBody>
          <a:bodyPr lIns="91425" tIns="91425" rIns="91425" bIns="91425" anchor="ctr" anchorCtr="0">
            <a:noAutofit/>
          </a:bodyPr>
          <a:lstStyle/>
          <a:p>
            <a:pPr algn="r">
              <a:spcBef>
                <a:spcPts val="0"/>
              </a:spcBef>
              <a:buNone/>
            </a:pPr>
            <a:fld id="{00000000-1234-1234-1234-123412341234}" type="slidenum">
              <a:rPr lang="en" sz="1300">
                <a:solidFill>
                  <a:schemeClr val="dk2"/>
                </a:solidFill>
              </a:rPr>
              <a:t>‹#›</a:t>
            </a:fld>
            <a:endParaRPr lang="en" sz="13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ctrTitle"/>
          </p:nvPr>
        </p:nvSpPr>
        <p:spPr>
          <a:xfrm>
            <a:off x="685800" y="1329871"/>
            <a:ext cx="6400799" cy="1507499"/>
          </a:xfrm>
          <a:prstGeom prst="rect">
            <a:avLst/>
          </a:prstGeom>
        </p:spPr>
        <p:txBody>
          <a:bodyPr lIns="91425" tIns="91425" rIns="91425" bIns="91425" anchor="b" anchorCtr="0">
            <a:noAutofit/>
          </a:bodyPr>
          <a:lstStyle/>
          <a:p>
            <a:pPr algn="ctr">
              <a:spcBef>
                <a:spcPts val="0"/>
              </a:spcBef>
              <a:buNone/>
            </a:pPr>
            <a:r>
              <a:rPr lang="en"/>
              <a:t>How to Use LaTeX and Not Suck</a:t>
            </a:r>
          </a:p>
        </p:txBody>
      </p:sp>
      <p:sp>
        <p:nvSpPr>
          <p:cNvPr id="97" name="Shape 97"/>
          <p:cNvSpPr txBox="1">
            <a:spLocks noGrp="1"/>
          </p:cNvSpPr>
          <p:nvPr>
            <p:ph type="subTitle" idx="1"/>
          </p:nvPr>
        </p:nvSpPr>
        <p:spPr>
          <a:xfrm>
            <a:off x="685800" y="3156663"/>
            <a:ext cx="6400799" cy="675299"/>
          </a:xfrm>
          <a:prstGeom prst="rect">
            <a:avLst/>
          </a:prstGeom>
        </p:spPr>
        <p:txBody>
          <a:bodyPr lIns="91425" tIns="91425" rIns="91425" bIns="91425" anchor="t" anchorCtr="0">
            <a:noAutofit/>
          </a:bodyPr>
          <a:lstStyle/>
          <a:p>
            <a:pPr algn="ctr">
              <a:spcBef>
                <a:spcPts val="0"/>
              </a:spcBef>
              <a:buNone/>
            </a:pPr>
            <a:r>
              <a:rPr lang="en"/>
              <a:t>Seth Raymond - ECP342</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sz="3500"/>
              <a:t>Step 4.1: How to edit a paper</a:t>
            </a:r>
          </a:p>
        </p:txBody>
      </p:sp>
      <p:sp>
        <p:nvSpPr>
          <p:cNvPr id="151" name="Shape 151"/>
          <p:cNvSpPr txBox="1">
            <a:spLocks noGrp="1"/>
          </p:cNvSpPr>
          <p:nvPr>
            <p:ph type="body" idx="1"/>
          </p:nvPr>
        </p:nvSpPr>
        <p:spPr>
          <a:xfrm>
            <a:off x="457200" y="1278516"/>
            <a:ext cx="8229600" cy="3630300"/>
          </a:xfrm>
          <a:prstGeom prst="rect">
            <a:avLst/>
          </a:prstGeom>
        </p:spPr>
        <p:txBody>
          <a:bodyPr lIns="91425" tIns="91425" rIns="91425" bIns="91425" anchor="t" anchorCtr="0">
            <a:noAutofit/>
          </a:bodyPr>
          <a:lstStyle/>
          <a:p>
            <a:pPr marL="457200" lvl="0" indent="-228600" rtl="0">
              <a:spcBef>
                <a:spcPts val="0"/>
              </a:spcBef>
            </a:pPr>
            <a:r>
              <a:rPr lang="en"/>
              <a:t>Spelling:</a:t>
            </a:r>
          </a:p>
          <a:p>
            <a:pPr marL="914400" lvl="1" indent="-228600" rtl="0">
              <a:spcBef>
                <a:spcPts val="0"/>
              </a:spcBef>
            </a:pPr>
            <a:r>
              <a:rPr lang="en"/>
              <a:t>Read your paper out loud, backwards, from the bottom to the top.</a:t>
            </a:r>
          </a:p>
          <a:p>
            <a:pPr marL="914400" lvl="1" indent="-228600" rtl="0">
              <a:spcBef>
                <a:spcPts val="0"/>
              </a:spcBef>
            </a:pPr>
            <a:r>
              <a:rPr lang="en"/>
              <a:t>Ctrl+F: Search for your frequently misspelled words.</a:t>
            </a:r>
          </a:p>
          <a:p>
            <a:pPr marL="914400" lvl="1" indent="-228600" rtl="0">
              <a:spcBef>
                <a:spcPts val="0"/>
              </a:spcBef>
            </a:pPr>
            <a:r>
              <a:rPr lang="en"/>
              <a:t>Copy+Paste your body text into a word processor</a:t>
            </a:r>
          </a:p>
          <a:p>
            <a:pPr marL="457200" lvl="0" indent="-228600" rtl="0">
              <a:spcBef>
                <a:spcPts val="0"/>
              </a:spcBef>
            </a:pPr>
            <a:r>
              <a:rPr lang="en"/>
              <a:t>Grammar:</a:t>
            </a:r>
          </a:p>
          <a:p>
            <a:pPr marL="914400" lvl="1" indent="-228600" rtl="0">
              <a:spcBef>
                <a:spcPts val="0"/>
              </a:spcBef>
            </a:pPr>
            <a:r>
              <a:rPr lang="en"/>
              <a:t>Read your paper out loud, emphasize your pauses during periods, commas, and semicolons.</a:t>
            </a:r>
          </a:p>
          <a:p>
            <a:pPr marL="914400" lvl="1" indent="-228600" rtl="0">
              <a:spcBef>
                <a:spcPts val="0"/>
              </a:spcBef>
            </a:pPr>
            <a:r>
              <a:rPr lang="en"/>
              <a:t>Ctrl+F: Search for contractions and take them out.</a:t>
            </a:r>
          </a:p>
          <a:p>
            <a:pPr marL="457200" lvl="0" indent="-228600" rtl="0">
              <a:spcBef>
                <a:spcPts val="0"/>
              </a:spcBef>
            </a:pPr>
            <a:r>
              <a:rPr lang="en"/>
              <a:t>Wording:</a:t>
            </a:r>
          </a:p>
          <a:p>
            <a:pPr marL="914400" lvl="1" indent="-228600" rtl="0">
              <a:spcBef>
                <a:spcPts val="0"/>
              </a:spcBef>
            </a:pPr>
            <a:r>
              <a:rPr lang="en"/>
              <a:t>Read your paper out loud, fix anything that sounds awkward.</a:t>
            </a:r>
          </a:p>
          <a:p>
            <a:pPr marL="914400" lvl="1" indent="-228600" rtl="0">
              <a:spcBef>
                <a:spcPts val="0"/>
              </a:spcBef>
            </a:pPr>
            <a:r>
              <a:rPr lang="en"/>
              <a:t>Ctrl+F: “This.” This what? Be specific.</a:t>
            </a:r>
          </a:p>
          <a:p>
            <a:pPr marL="457200" lvl="0" indent="-228600" rtl="0">
              <a:spcBef>
                <a:spcPts val="0"/>
              </a:spcBef>
            </a:pPr>
            <a:r>
              <a:rPr lang="en"/>
              <a:t>Style:</a:t>
            </a:r>
          </a:p>
          <a:p>
            <a:pPr marL="914400" lvl="1" indent="-228600">
              <a:spcBef>
                <a:spcPts val="0"/>
              </a:spcBef>
            </a:pPr>
            <a:r>
              <a:rPr lang="en"/>
              <a:t>One consistent style. No more, no less.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sz="3500"/>
              <a:t>Step 4.2: Conferences</a:t>
            </a:r>
          </a:p>
        </p:txBody>
      </p:sp>
      <p:sp>
        <p:nvSpPr>
          <p:cNvPr id="157" name="Shape 157"/>
          <p:cNvSpPr txBox="1">
            <a:spLocks noGrp="1"/>
          </p:cNvSpPr>
          <p:nvPr>
            <p:ph type="body" idx="1"/>
          </p:nvPr>
        </p:nvSpPr>
        <p:spPr>
          <a:xfrm>
            <a:off x="457200" y="1278516"/>
            <a:ext cx="8229600" cy="3630300"/>
          </a:xfrm>
          <a:prstGeom prst="rect">
            <a:avLst/>
          </a:prstGeom>
        </p:spPr>
        <p:txBody>
          <a:bodyPr lIns="91425" tIns="91425" rIns="91425" bIns="91425" anchor="t" anchorCtr="0">
            <a:noAutofit/>
          </a:bodyPr>
          <a:lstStyle/>
          <a:p>
            <a:pPr rtl="0">
              <a:spcBef>
                <a:spcPts val="0"/>
              </a:spcBef>
              <a:buNone/>
            </a:pPr>
            <a:r>
              <a:rPr lang="en"/>
              <a:t>Bring something to take notes - write down what you need to do, because it won’t always be clear three days after the conference when you’re reading a highlighted version of your report.</a:t>
            </a:r>
          </a:p>
          <a:p>
            <a:pPr rtl="0">
              <a:spcBef>
                <a:spcPts val="0"/>
              </a:spcBef>
              <a:buNone/>
            </a:pPr>
            <a:endParaRPr/>
          </a:p>
          <a:p>
            <a:pPr rtl="0">
              <a:spcBef>
                <a:spcPts val="0"/>
              </a:spcBef>
              <a:buNone/>
            </a:pPr>
            <a:r>
              <a:rPr lang="en"/>
              <a:t>Ask questions - Elizabeth and I are there to help you, not to just give you more work.</a:t>
            </a:r>
          </a:p>
          <a:p>
            <a:pPr rtl="0">
              <a:spcBef>
                <a:spcPts val="0"/>
              </a:spcBef>
              <a:buNone/>
            </a:pPr>
            <a:endParaRPr/>
          </a:p>
          <a:p>
            <a:pPr>
              <a:spcBef>
                <a:spcPts val="0"/>
              </a:spcBef>
              <a:buNone/>
            </a:pPr>
            <a:r>
              <a:rPr lang="en"/>
              <a:t>If you disagree with what we say, tell us then and there. We’ll look at it from your point of view and either agree with you, or adjust our comments to incorporate your feedback into the report.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sz="3500"/>
              <a:t>Step 5: ???</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sz="3500"/>
              <a:t>Step 6: Profit</a:t>
            </a:r>
          </a:p>
        </p:txBody>
      </p:sp>
      <p:sp>
        <p:nvSpPr>
          <p:cNvPr id="168" name="Shape 168"/>
          <p:cNvSpPr txBox="1">
            <a:spLocks noGrp="1"/>
          </p:cNvSpPr>
          <p:nvPr>
            <p:ph type="body" idx="1"/>
          </p:nvPr>
        </p:nvSpPr>
        <p:spPr>
          <a:xfrm>
            <a:off x="3260700" y="2315242"/>
            <a:ext cx="1708500" cy="513000"/>
          </a:xfrm>
          <a:prstGeom prst="rect">
            <a:avLst/>
          </a:prstGeom>
        </p:spPr>
        <p:txBody>
          <a:bodyPr lIns="91425" tIns="91425" rIns="91425" bIns="91425" anchor="t" anchorCtr="0">
            <a:noAutofit/>
          </a:bodyPr>
          <a:lstStyle/>
          <a:p>
            <a:pPr lvl="0" rtl="0">
              <a:spcBef>
                <a:spcPts val="0"/>
              </a:spcBef>
              <a:buNone/>
            </a:pPr>
            <a:r>
              <a:rPr lang="en"/>
              <a:t>(You get an A)</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lvl="0" rtl="0">
              <a:spcBef>
                <a:spcPts val="0"/>
              </a:spcBef>
              <a:buNone/>
            </a:pPr>
            <a:r>
              <a:rPr lang="en" sz="3600"/>
              <a:t>An Example of a LaTeX Document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a:t>What is LaTeX?</a:t>
            </a:r>
          </a:p>
        </p:txBody>
      </p:sp>
      <p:sp>
        <p:nvSpPr>
          <p:cNvPr id="103" name="Shape 103"/>
          <p:cNvSpPr txBox="1">
            <a:spLocks noGrp="1"/>
          </p:cNvSpPr>
          <p:nvPr>
            <p:ph type="body" idx="1"/>
          </p:nvPr>
        </p:nvSpPr>
        <p:spPr>
          <a:xfrm>
            <a:off x="457200" y="1278516"/>
            <a:ext cx="8229600" cy="3630300"/>
          </a:xfrm>
          <a:prstGeom prst="rect">
            <a:avLst/>
          </a:prstGeom>
        </p:spPr>
        <p:txBody>
          <a:bodyPr lIns="91425" tIns="91425" rIns="91425" bIns="91425" anchor="t" anchorCtr="0">
            <a:noAutofit/>
          </a:bodyPr>
          <a:lstStyle/>
          <a:p>
            <a:pPr marL="457200" lvl="0" indent="-228600" rtl="0">
              <a:lnSpc>
                <a:spcPct val="150000"/>
              </a:lnSpc>
              <a:spcBef>
                <a:spcPts val="0"/>
              </a:spcBef>
            </a:pPr>
            <a:r>
              <a:rPr lang="en"/>
              <a:t>LaTeX is a typesetting and document markup language.</a:t>
            </a:r>
          </a:p>
          <a:p>
            <a:pPr marL="914400" lvl="1" indent="-228600" rtl="0">
              <a:lnSpc>
                <a:spcPct val="150000"/>
              </a:lnSpc>
              <a:spcBef>
                <a:spcPts val="0"/>
              </a:spcBef>
            </a:pPr>
            <a:r>
              <a:rPr lang="en"/>
              <a:t>It’s just another programming language!</a:t>
            </a:r>
          </a:p>
          <a:p>
            <a:pPr marL="457200" lvl="0" indent="-228600" rtl="0">
              <a:lnSpc>
                <a:spcPct val="150000"/>
              </a:lnSpc>
              <a:spcBef>
                <a:spcPts val="0"/>
              </a:spcBef>
            </a:pPr>
            <a:r>
              <a:rPr lang="en"/>
              <a:t>LaTeX turns your text into formatted output files (typically of type .pdf).</a:t>
            </a:r>
          </a:p>
          <a:p>
            <a:pPr marL="457200" lvl="0" indent="-228600" rtl="0">
              <a:lnSpc>
                <a:spcPct val="150000"/>
              </a:lnSpc>
              <a:spcBef>
                <a:spcPts val="0"/>
              </a:spcBef>
            </a:pPr>
            <a:r>
              <a:rPr lang="en"/>
              <a:t>LaTeX is used in most fields of academia for designing publishable documents.</a:t>
            </a:r>
          </a:p>
          <a:p>
            <a:pPr marL="457200" lvl="0" indent="-228600" rtl="0">
              <a:lnSpc>
                <a:spcPct val="150000"/>
              </a:lnSpc>
              <a:spcBef>
                <a:spcPts val="0"/>
              </a:spcBef>
            </a:pPr>
            <a:r>
              <a:rPr lang="en"/>
              <a:t>Your documents are cross-platform.</a:t>
            </a:r>
          </a:p>
          <a:p>
            <a:pPr rtl="0">
              <a:spcBef>
                <a:spcPts val="0"/>
              </a:spcBef>
              <a:buNone/>
            </a:pPr>
            <a:endParaRPr/>
          </a:p>
          <a:p>
            <a:pPr rtl="0">
              <a:spcBef>
                <a:spcPts val="0"/>
              </a:spcBef>
              <a:buNone/>
            </a:pPr>
            <a:endParaRPr/>
          </a:p>
          <a:p>
            <a:pPr marL="457200" lvl="0" indent="-228600" rtl="0">
              <a:spcBef>
                <a:spcPts val="0"/>
              </a:spcBef>
            </a:pPr>
            <a:r>
              <a:rPr lang="en" b="1"/>
              <a:t>LaTeX is an important tool to have in your engineering toolbox!</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a:t>Pros and Cons of LaTeX</a:t>
            </a:r>
          </a:p>
        </p:txBody>
      </p:sp>
      <p:sp>
        <p:nvSpPr>
          <p:cNvPr id="109" name="Shape 109"/>
          <p:cNvSpPr txBox="1">
            <a:spLocks noGrp="1"/>
          </p:cNvSpPr>
          <p:nvPr>
            <p:ph type="body" idx="1"/>
          </p:nvPr>
        </p:nvSpPr>
        <p:spPr>
          <a:xfrm>
            <a:off x="456245" y="1278513"/>
            <a:ext cx="4038599" cy="3630300"/>
          </a:xfrm>
          <a:prstGeom prst="rect">
            <a:avLst/>
          </a:prstGeom>
        </p:spPr>
        <p:txBody>
          <a:bodyPr lIns="91425" tIns="91425" rIns="91425" bIns="91425" anchor="t" anchorCtr="0">
            <a:noAutofit/>
          </a:bodyPr>
          <a:lstStyle/>
          <a:p>
            <a:pPr rtl="0">
              <a:spcBef>
                <a:spcPts val="0"/>
              </a:spcBef>
              <a:buNone/>
            </a:pPr>
            <a:r>
              <a:rPr lang="en" b="1"/>
              <a:t>Pros:</a:t>
            </a:r>
          </a:p>
          <a:p>
            <a:pPr marL="457200" lvl="0" indent="-228600" rtl="0">
              <a:lnSpc>
                <a:spcPct val="150000"/>
              </a:lnSpc>
              <a:spcBef>
                <a:spcPts val="0"/>
              </a:spcBef>
            </a:pPr>
            <a:r>
              <a:rPr lang="en"/>
              <a:t>Your documents look awesome!</a:t>
            </a:r>
          </a:p>
          <a:p>
            <a:pPr marL="457200" lvl="0" indent="-228600" rtl="0">
              <a:lnSpc>
                <a:spcPct val="150000"/>
              </a:lnSpc>
              <a:spcBef>
                <a:spcPts val="0"/>
              </a:spcBef>
            </a:pPr>
            <a:r>
              <a:rPr lang="en"/>
              <a:t>It applies to more than just engineering.</a:t>
            </a:r>
          </a:p>
          <a:p>
            <a:pPr marL="457200" lvl="0" indent="-228600" rtl="0">
              <a:lnSpc>
                <a:spcPct val="150000"/>
              </a:lnSpc>
              <a:spcBef>
                <a:spcPts val="0"/>
              </a:spcBef>
            </a:pPr>
            <a:r>
              <a:rPr lang="en"/>
              <a:t>Once you Google “latex” enough, it starts defaulting to LaTeX stuff.</a:t>
            </a:r>
          </a:p>
          <a:p>
            <a:pPr marL="457200" lvl="0" indent="-228600">
              <a:lnSpc>
                <a:spcPct val="150000"/>
              </a:lnSpc>
              <a:spcBef>
                <a:spcPts val="0"/>
              </a:spcBef>
            </a:pPr>
            <a:r>
              <a:rPr lang="en"/>
              <a:t>Seriously, your documents are going to look great.</a:t>
            </a:r>
          </a:p>
        </p:txBody>
      </p:sp>
      <p:sp>
        <p:nvSpPr>
          <p:cNvPr id="110" name="Shape 110"/>
          <p:cNvSpPr txBox="1">
            <a:spLocks noGrp="1"/>
          </p:cNvSpPr>
          <p:nvPr>
            <p:ph type="body" idx="2"/>
          </p:nvPr>
        </p:nvSpPr>
        <p:spPr>
          <a:xfrm>
            <a:off x="4648200" y="1278513"/>
            <a:ext cx="4038599" cy="3630300"/>
          </a:xfrm>
          <a:prstGeom prst="rect">
            <a:avLst/>
          </a:prstGeom>
        </p:spPr>
        <p:txBody>
          <a:bodyPr lIns="91425" tIns="91425" rIns="91425" bIns="91425" anchor="t" anchorCtr="0">
            <a:noAutofit/>
          </a:bodyPr>
          <a:lstStyle/>
          <a:p>
            <a:pPr rtl="0">
              <a:spcBef>
                <a:spcPts val="0"/>
              </a:spcBef>
              <a:buNone/>
            </a:pPr>
            <a:r>
              <a:rPr lang="en" b="1"/>
              <a:t>Cons:</a:t>
            </a:r>
          </a:p>
          <a:p>
            <a:pPr marL="457200" lvl="0" indent="-228600" rtl="0">
              <a:lnSpc>
                <a:spcPct val="150000"/>
              </a:lnSpc>
              <a:spcBef>
                <a:spcPts val="0"/>
              </a:spcBef>
            </a:pPr>
            <a:r>
              <a:rPr lang="en"/>
              <a:t>There’s a bit of a learning curve.</a:t>
            </a:r>
          </a:p>
          <a:p>
            <a:pPr marL="457200" lvl="0" indent="-228600" rtl="0">
              <a:lnSpc>
                <a:spcPct val="150000"/>
              </a:lnSpc>
              <a:spcBef>
                <a:spcPts val="0"/>
              </a:spcBef>
            </a:pPr>
            <a:r>
              <a:rPr lang="en"/>
              <a:t>Googling “latex” isn’t necessarily going to give you results.</a:t>
            </a:r>
          </a:p>
          <a:p>
            <a:pPr marL="457200" lvl="0" indent="-228600">
              <a:lnSpc>
                <a:spcPct val="150000"/>
              </a:lnSpc>
              <a:spcBef>
                <a:spcPts val="0"/>
              </a:spcBef>
            </a:pPr>
            <a:r>
              <a:rPr lang="en"/>
              <a:t>No more cons - you should just learn LaTeX.</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a:t>Why use LaTeX?</a:t>
            </a:r>
          </a:p>
        </p:txBody>
      </p:sp>
      <p:sp>
        <p:nvSpPr>
          <p:cNvPr id="116" name="Shape 116"/>
          <p:cNvSpPr txBox="1">
            <a:spLocks noGrp="1"/>
          </p:cNvSpPr>
          <p:nvPr>
            <p:ph type="body" idx="1"/>
          </p:nvPr>
        </p:nvSpPr>
        <p:spPr>
          <a:xfrm>
            <a:off x="457200" y="1278516"/>
            <a:ext cx="8229600" cy="3630300"/>
          </a:xfrm>
          <a:prstGeom prst="rect">
            <a:avLst/>
          </a:prstGeom>
        </p:spPr>
        <p:txBody>
          <a:bodyPr lIns="91425" tIns="91425" rIns="91425" bIns="91425" anchor="t" anchorCtr="0">
            <a:noAutofit/>
          </a:bodyPr>
          <a:lstStyle/>
          <a:p>
            <a:pPr marL="457200" lvl="0" indent="-228600" rtl="0">
              <a:lnSpc>
                <a:spcPct val="150000"/>
              </a:lnSpc>
              <a:spcBef>
                <a:spcPts val="0"/>
              </a:spcBef>
              <a:buAutoNum type="arabicPeriod"/>
            </a:pPr>
            <a:r>
              <a:rPr lang="en"/>
              <a:t>You’ll probably lose points with your TAs if you don’t.</a:t>
            </a:r>
          </a:p>
          <a:p>
            <a:pPr marL="914400" lvl="1" indent="-228600" rtl="0">
              <a:lnSpc>
                <a:spcPct val="150000"/>
              </a:lnSpc>
              <a:spcBef>
                <a:spcPts val="0"/>
              </a:spcBef>
              <a:buAutoNum type="alphaLcPeriod"/>
            </a:pPr>
            <a:r>
              <a:rPr lang="en"/>
              <a:t>They’re easy to read, you make less stupid mistakes, and they print nicely.</a:t>
            </a:r>
          </a:p>
          <a:p>
            <a:pPr marL="457200" lvl="0" indent="-228600" rtl="0">
              <a:lnSpc>
                <a:spcPct val="150000"/>
              </a:lnSpc>
              <a:spcBef>
                <a:spcPts val="0"/>
              </a:spcBef>
              <a:buAutoNum type="arabicPeriod"/>
            </a:pPr>
            <a:r>
              <a:rPr lang="en"/>
              <a:t>Your documents will be easily maintainable in the future.</a:t>
            </a:r>
          </a:p>
          <a:p>
            <a:pPr marL="457200" lvl="0" indent="-228600" rtl="0">
              <a:lnSpc>
                <a:spcPct val="150000"/>
              </a:lnSpc>
              <a:spcBef>
                <a:spcPts val="0"/>
              </a:spcBef>
              <a:buAutoNum type="arabicPeriod"/>
            </a:pPr>
            <a:r>
              <a:rPr lang="en"/>
              <a:t>It’s a good skill to have, because you’ll more likely than not use it in the future.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ctrTitle"/>
          </p:nvPr>
        </p:nvSpPr>
        <p:spPr>
          <a:xfrm>
            <a:off x="632950" y="2445973"/>
            <a:ext cx="6400799" cy="990900"/>
          </a:xfrm>
          <a:prstGeom prst="rect">
            <a:avLst/>
          </a:prstGeom>
        </p:spPr>
        <p:txBody>
          <a:bodyPr lIns="91425" tIns="91425" rIns="91425" bIns="91425" anchor="b" anchorCtr="0">
            <a:noAutofit/>
          </a:bodyPr>
          <a:lstStyle/>
          <a:p>
            <a:pPr algn="ctr">
              <a:spcBef>
                <a:spcPts val="0"/>
              </a:spcBef>
              <a:buNone/>
            </a:pPr>
            <a:r>
              <a:rPr lang="en" sz="5000"/>
              <a:t>6 Easy Steps to get an A on the Report</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Shape 126"/>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sz="3500"/>
              <a:t>Step 1: Where are you writing it?</a:t>
            </a:r>
          </a:p>
        </p:txBody>
      </p:sp>
      <p:sp>
        <p:nvSpPr>
          <p:cNvPr id="127" name="Shape 127"/>
          <p:cNvSpPr txBox="1">
            <a:spLocks noGrp="1"/>
          </p:cNvSpPr>
          <p:nvPr>
            <p:ph type="body" idx="1"/>
          </p:nvPr>
        </p:nvSpPr>
        <p:spPr>
          <a:xfrm>
            <a:off x="457200" y="1305266"/>
            <a:ext cx="8229600" cy="3630300"/>
          </a:xfrm>
          <a:prstGeom prst="rect">
            <a:avLst/>
          </a:prstGeom>
        </p:spPr>
        <p:txBody>
          <a:bodyPr lIns="91425" tIns="91425" rIns="91425" bIns="91425" anchor="t" anchorCtr="0">
            <a:noAutofit/>
          </a:bodyPr>
          <a:lstStyle/>
          <a:p>
            <a:pPr marL="457200" lvl="0" indent="-228600" rtl="0">
              <a:spcBef>
                <a:spcPts val="0"/>
              </a:spcBef>
            </a:pPr>
            <a:r>
              <a:rPr lang="en"/>
              <a:t>Locally:</a:t>
            </a:r>
          </a:p>
          <a:p>
            <a:pPr marL="914400" lvl="1" indent="-228600" rtl="0">
              <a:spcBef>
                <a:spcPts val="0"/>
              </a:spcBef>
            </a:pPr>
            <a:r>
              <a:rPr lang="en"/>
              <a:t>MiKTeX</a:t>
            </a:r>
          </a:p>
          <a:p>
            <a:pPr marL="914400" lvl="1" indent="-228600" rtl="0">
              <a:spcBef>
                <a:spcPts val="0"/>
              </a:spcBef>
            </a:pPr>
            <a:r>
              <a:rPr lang="en"/>
              <a:t>TeX Live</a:t>
            </a:r>
          </a:p>
          <a:p>
            <a:pPr marL="457200" lvl="0" indent="-228600" rtl="0">
              <a:spcBef>
                <a:spcPts val="0"/>
              </a:spcBef>
            </a:pPr>
            <a:r>
              <a:rPr lang="en"/>
              <a:t>Online:</a:t>
            </a:r>
          </a:p>
          <a:p>
            <a:pPr marL="914400" lvl="1" indent="-228600" rtl="0">
              <a:spcBef>
                <a:spcPts val="0"/>
              </a:spcBef>
            </a:pPr>
            <a:r>
              <a:rPr lang="en"/>
              <a:t>ShareLaTeX</a:t>
            </a:r>
          </a:p>
          <a:p>
            <a:pPr marL="914400" lvl="1" indent="-228600" rtl="0">
              <a:spcBef>
                <a:spcPts val="0"/>
              </a:spcBef>
            </a:pPr>
            <a:r>
              <a:rPr lang="en"/>
              <a:t>writeLaTeX</a:t>
            </a:r>
          </a:p>
          <a:p>
            <a:pPr marL="457200" lvl="0" indent="-228600" rtl="0">
              <a:spcBef>
                <a:spcPts val="0"/>
              </a:spcBef>
            </a:pPr>
            <a:r>
              <a:rPr lang="en"/>
              <a:t>Combo:</a:t>
            </a:r>
          </a:p>
          <a:p>
            <a:pPr marL="914400" lvl="1" indent="-228600" rtl="0">
              <a:spcBef>
                <a:spcPts val="0"/>
              </a:spcBef>
            </a:pPr>
            <a:r>
              <a:rPr lang="en"/>
              <a:t>Use a local compiler + git</a:t>
            </a:r>
          </a:p>
          <a:p>
            <a:pPr rtl="0">
              <a:spcBef>
                <a:spcPts val="0"/>
              </a:spcBef>
              <a:buNone/>
            </a:pPr>
            <a:endParaRPr/>
          </a:p>
          <a:p>
            <a:pPr marL="457200" lvl="0" indent="-228600">
              <a:spcBef>
                <a:spcPts val="0"/>
              </a:spcBef>
            </a:pPr>
            <a:r>
              <a:rPr lang="en"/>
              <a:t>I recommend getting in a room with your lab partner(s) and doing it together.</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sz="3500"/>
              <a:t>Step 2: Get all your pictures at once</a:t>
            </a:r>
          </a:p>
        </p:txBody>
      </p:sp>
      <p:sp>
        <p:nvSpPr>
          <p:cNvPr id="133" name="Shape 133"/>
          <p:cNvSpPr txBox="1">
            <a:spLocks noGrp="1"/>
          </p:cNvSpPr>
          <p:nvPr>
            <p:ph type="body" idx="1"/>
          </p:nvPr>
        </p:nvSpPr>
        <p:spPr>
          <a:xfrm>
            <a:off x="457200" y="1278516"/>
            <a:ext cx="8229600" cy="3630300"/>
          </a:xfrm>
          <a:prstGeom prst="rect">
            <a:avLst/>
          </a:prstGeom>
        </p:spPr>
        <p:txBody>
          <a:bodyPr lIns="91425" tIns="91425" rIns="91425" bIns="91425" anchor="t" anchorCtr="0">
            <a:noAutofit/>
          </a:bodyPr>
          <a:lstStyle/>
          <a:p>
            <a:pPr rtl="0">
              <a:spcBef>
                <a:spcPts val="0"/>
              </a:spcBef>
              <a:buNone/>
            </a:pPr>
            <a:r>
              <a:rPr lang="en"/>
              <a:t>When you build an iteration of a schematic - SAVE IT, either a separate .cir file, or just as a screenshot.</a:t>
            </a:r>
          </a:p>
          <a:p>
            <a:pPr rtl="0">
              <a:spcBef>
                <a:spcPts val="0"/>
              </a:spcBef>
              <a:buNone/>
            </a:pPr>
            <a:r>
              <a:rPr lang="en"/>
              <a:t>When you run the simulation - SAVE IT, even if the data isn’t what you’re looking for.</a:t>
            </a:r>
          </a:p>
          <a:p>
            <a:pPr rtl="0">
              <a:spcBef>
                <a:spcPts val="0"/>
              </a:spcBef>
              <a:buNone/>
            </a:pPr>
            <a:r>
              <a:rPr lang="en"/>
              <a:t>When you test your circuit build - SAVE IT, even if the data is garbage.</a:t>
            </a:r>
          </a:p>
          <a:p>
            <a:pPr rtl="0">
              <a:spcBef>
                <a:spcPts val="0"/>
              </a:spcBef>
              <a:buNone/>
            </a:pPr>
            <a:endParaRPr/>
          </a:p>
          <a:p>
            <a:pPr>
              <a:spcBef>
                <a:spcPts val="0"/>
              </a:spcBef>
              <a:buNone/>
            </a:pPr>
            <a:r>
              <a:rPr lang="en"/>
              <a:t>Document every step of the process, and have excellent records of your progress.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sz="3500"/>
              <a:t>Step 3: Share the load</a:t>
            </a:r>
          </a:p>
        </p:txBody>
      </p:sp>
      <p:sp>
        <p:nvSpPr>
          <p:cNvPr id="139" name="Shape 139"/>
          <p:cNvSpPr txBox="1">
            <a:spLocks noGrp="1"/>
          </p:cNvSpPr>
          <p:nvPr>
            <p:ph type="body" idx="1"/>
          </p:nvPr>
        </p:nvSpPr>
        <p:spPr>
          <a:xfrm>
            <a:off x="457200" y="1278516"/>
            <a:ext cx="8229600" cy="3630300"/>
          </a:xfrm>
          <a:prstGeom prst="rect">
            <a:avLst/>
          </a:prstGeom>
        </p:spPr>
        <p:txBody>
          <a:bodyPr lIns="91425" tIns="91425" rIns="91425" bIns="91425" anchor="t" anchorCtr="0">
            <a:noAutofit/>
          </a:bodyPr>
          <a:lstStyle/>
          <a:p>
            <a:pPr rtl="0">
              <a:spcBef>
                <a:spcPts val="0"/>
              </a:spcBef>
              <a:buNone/>
            </a:pPr>
            <a:r>
              <a:rPr lang="en"/>
              <a:t>Don’t make one person write the whole report. Try to split up the workload relatively evenly.</a:t>
            </a:r>
          </a:p>
          <a:p>
            <a:pPr marL="457200" lvl="0" indent="-228600" rtl="0">
              <a:spcBef>
                <a:spcPts val="0"/>
              </a:spcBef>
            </a:pPr>
            <a:r>
              <a:rPr lang="en"/>
              <a:t>Easy parts: typically abstract, introduction, simulations, and conclusion</a:t>
            </a:r>
          </a:p>
          <a:p>
            <a:pPr marL="457200" lvl="0" indent="-228600" rtl="0">
              <a:spcBef>
                <a:spcPts val="0"/>
              </a:spcBef>
            </a:pPr>
            <a:r>
              <a:rPr lang="en"/>
              <a:t>Hard parts: typically circuit design, experimental implementation, discussion</a:t>
            </a:r>
          </a:p>
          <a:p>
            <a:pPr rtl="0">
              <a:spcBef>
                <a:spcPts val="0"/>
              </a:spcBef>
              <a:buNone/>
            </a:pPr>
            <a:endParaRPr/>
          </a:p>
          <a:p>
            <a:pPr lvl="0">
              <a:spcBef>
                <a:spcPts val="0"/>
              </a:spcBef>
              <a:buNone/>
            </a:pPr>
            <a:r>
              <a:rPr lang="en"/>
              <a:t>Read the sections your partner wrote so you don’t accidentally define the same variable or equation more than once. Have a single writing style throughout the entirety of the report.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101100"/>
            <a:ext cx="7315499" cy="1013999"/>
          </a:xfrm>
          <a:prstGeom prst="rect">
            <a:avLst/>
          </a:prstGeom>
        </p:spPr>
        <p:txBody>
          <a:bodyPr lIns="91425" tIns="91425" rIns="91425" bIns="91425" anchor="b" anchorCtr="0">
            <a:noAutofit/>
          </a:bodyPr>
          <a:lstStyle/>
          <a:p>
            <a:pPr>
              <a:spcBef>
                <a:spcPts val="0"/>
              </a:spcBef>
              <a:buNone/>
            </a:pPr>
            <a:r>
              <a:rPr lang="en" sz="3500"/>
              <a:t>Step 4: Polish</a:t>
            </a:r>
          </a:p>
        </p:txBody>
      </p:sp>
      <p:sp>
        <p:nvSpPr>
          <p:cNvPr id="145" name="Shape 145"/>
          <p:cNvSpPr txBox="1">
            <a:spLocks noGrp="1"/>
          </p:cNvSpPr>
          <p:nvPr>
            <p:ph type="body" idx="1"/>
          </p:nvPr>
        </p:nvSpPr>
        <p:spPr>
          <a:xfrm>
            <a:off x="457200" y="1278516"/>
            <a:ext cx="8229600" cy="3630300"/>
          </a:xfrm>
          <a:prstGeom prst="rect">
            <a:avLst/>
          </a:prstGeom>
        </p:spPr>
        <p:txBody>
          <a:bodyPr lIns="91425" tIns="91425" rIns="91425" bIns="91425" anchor="t" anchorCtr="0">
            <a:noAutofit/>
          </a:bodyPr>
          <a:lstStyle/>
          <a:p>
            <a:pPr rtl="0">
              <a:spcBef>
                <a:spcPts val="0"/>
              </a:spcBef>
              <a:buNone/>
            </a:pPr>
            <a:r>
              <a:rPr lang="en"/>
              <a:t>EDIT, EDIT, EDIT.</a:t>
            </a:r>
          </a:p>
          <a:p>
            <a:pPr rtl="0">
              <a:spcBef>
                <a:spcPts val="0"/>
              </a:spcBef>
              <a:buNone/>
            </a:pPr>
            <a:endParaRPr/>
          </a:p>
          <a:p>
            <a:pPr rtl="0">
              <a:spcBef>
                <a:spcPts val="0"/>
              </a:spcBef>
              <a:buNone/>
            </a:pPr>
            <a:r>
              <a:rPr lang="en"/>
              <a:t>First draft doesn’t mean rough draft - it means an EDITED COPY.</a:t>
            </a:r>
          </a:p>
          <a:p>
            <a:pPr rtl="0">
              <a:spcBef>
                <a:spcPts val="0"/>
              </a:spcBef>
              <a:buNone/>
            </a:pPr>
            <a:endParaRPr/>
          </a:p>
          <a:p>
            <a:pPr>
              <a:spcBef>
                <a:spcPts val="0"/>
              </a:spcBef>
              <a:buNone/>
            </a:pPr>
            <a:r>
              <a:rPr lang="en"/>
              <a:t>Final draft should not contain any spelling/grammar mistakes, you’ve had plenty of time to fix them by now.</a:t>
            </a:r>
          </a:p>
        </p:txBody>
      </p:sp>
    </p:spTree>
  </p:cSld>
  <p:clrMapOvr>
    <a:masterClrMapping/>
  </p:clrMapOvr>
  <p:transition spd="slow">
    <p:cut/>
  </p:transition>
</p:sld>
</file>

<file path=ppt/theme/theme1.xml><?xml version="1.0" encoding="utf-8"?>
<a:theme xmlns:a="http://schemas.openxmlformats.org/drawingml/2006/main"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699</Words>
  <Application>Microsoft Macintosh PowerPoint</Application>
  <PresentationFormat>On-screen Show (16:9)</PresentationFormat>
  <Paragraphs>79</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lesson-plan</vt:lpstr>
      <vt:lpstr>How to Use LaTeX and Not Suck</vt:lpstr>
      <vt:lpstr>What is LaTeX?</vt:lpstr>
      <vt:lpstr>Pros and Cons of LaTeX</vt:lpstr>
      <vt:lpstr>Why use LaTeX?</vt:lpstr>
      <vt:lpstr>6 Easy Steps to get an A on the Report</vt:lpstr>
      <vt:lpstr>Step 1: Where are you writing it?</vt:lpstr>
      <vt:lpstr>Step 2: Get all your pictures at once</vt:lpstr>
      <vt:lpstr>Step 3: Share the load</vt:lpstr>
      <vt:lpstr>Step 4: Polish</vt:lpstr>
      <vt:lpstr>Step 4.1: How to edit a paper</vt:lpstr>
      <vt:lpstr>Step 4.2: Conferences</vt:lpstr>
      <vt:lpstr>Step 5: ???</vt:lpstr>
      <vt:lpstr>Step 6: Profit</vt:lpstr>
      <vt:lpstr>An Example of a LaTeX Document</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LaTeX and Not Suck</dc:title>
  <cp:lastModifiedBy>elizapayne101@gmail.com</cp:lastModifiedBy>
  <cp:revision>1</cp:revision>
  <dcterms:modified xsi:type="dcterms:W3CDTF">2019-01-24T13:30:05Z</dcterms:modified>
</cp:coreProperties>
</file>