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wdp" ContentType="image/vnd.ms-photo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1" autoAdjust="0"/>
    <p:restoredTop sz="94660"/>
  </p:normalViewPr>
  <p:slideViewPr>
    <p:cSldViewPr snapToGrid="0">
      <p:cViewPr varScale="1">
        <p:scale>
          <a:sx n="77" d="100"/>
          <a:sy n="77" d="100"/>
        </p:scale>
        <p:origin x="90" y="167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サブタイトル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 smtClean="0"/>
              <a:t>マスター サブタイトルの書式設定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C5C1-FE7D-4D6C-A929-18EF2576F86F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26A2-E615-4C67-9973-E8FB70164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5876388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C5C1-FE7D-4D6C-A929-18EF2576F86F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26A2-E615-4C67-9973-E8FB70164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42342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縦書きテキスト プレースホルダー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C5C1-FE7D-4D6C-A929-18EF2576F86F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26A2-E615-4C67-9973-E8FB70164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194031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C5C1-FE7D-4D6C-A929-18EF2576F86F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26A2-E615-4C67-9973-E8FB70164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06305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C5C1-FE7D-4D6C-A929-18EF2576F86F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26A2-E615-4C67-9973-E8FB70164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82252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C5C1-FE7D-4D6C-A929-18EF2576F86F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26A2-E615-4C67-9973-E8FB70164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90621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4" name="コンテンツ プレースホルダー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5" name="テキス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6" name="コンテンツ プレースホルダー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7" name="日付プレースホルダー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C5C1-FE7D-4D6C-A929-18EF2576F86F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8" name="フッター プレースホルダー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26A2-E615-4C67-9973-E8FB70164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769716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C5C1-FE7D-4D6C-A929-18EF2576F86F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4" name="フッター プレースホルダー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26A2-E615-4C67-9973-E8FB70164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1470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C5C1-FE7D-4D6C-A929-18EF2576F86F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3" name="フッター プレースホルダー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26A2-E615-4C67-9973-E8FB70164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38919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&#10;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コンテンツ プレースホルダー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C5C1-FE7D-4D6C-A929-18EF2576F86F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26A2-E615-4C67-9973-E8FB70164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6879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図プレースホルダー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 smtClean="0"/>
              <a:t>マスター テキストの書式設定</a:t>
            </a:r>
          </a:p>
        </p:txBody>
      </p:sp>
      <p:sp>
        <p:nvSpPr>
          <p:cNvPr id="5" name="日付プレースホルダー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84C5C1-FE7D-4D6C-A929-18EF2576F86F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3A26A2-E615-4C67-9973-E8FB70164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947478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 smtClean="0"/>
              <a:t>マスター タイトルの書式設定</a:t>
            </a:r>
            <a:endParaRPr kumimoji="1" lang="ja-JP" altLang="en-US"/>
          </a:p>
        </p:txBody>
      </p:sp>
      <p:sp>
        <p:nvSpPr>
          <p:cNvPr id="3" name="テキスト プレースホルダー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 smtClean="0"/>
              <a:t>マスター テキストの書式設定</a:t>
            </a:r>
          </a:p>
          <a:p>
            <a:pPr lvl="1"/>
            <a:r>
              <a:rPr kumimoji="1" lang="ja-JP" altLang="en-US" smtClean="0"/>
              <a:t>第 </a:t>
            </a:r>
            <a:r>
              <a:rPr kumimoji="1" lang="en-US" altLang="ja-JP" smtClean="0"/>
              <a:t>2 </a:t>
            </a:r>
            <a:r>
              <a:rPr kumimoji="1" lang="ja-JP" altLang="en-US" smtClean="0"/>
              <a:t>レベル</a:t>
            </a:r>
          </a:p>
          <a:p>
            <a:pPr lvl="2"/>
            <a:r>
              <a:rPr kumimoji="1" lang="ja-JP" altLang="en-US" smtClean="0"/>
              <a:t>第 </a:t>
            </a:r>
            <a:r>
              <a:rPr kumimoji="1" lang="en-US" altLang="ja-JP" smtClean="0"/>
              <a:t>3 </a:t>
            </a:r>
            <a:r>
              <a:rPr kumimoji="1" lang="ja-JP" altLang="en-US" smtClean="0"/>
              <a:t>レベル</a:t>
            </a:r>
          </a:p>
          <a:p>
            <a:pPr lvl="3"/>
            <a:r>
              <a:rPr kumimoji="1" lang="ja-JP" altLang="en-US" smtClean="0"/>
              <a:t>第 </a:t>
            </a:r>
            <a:r>
              <a:rPr kumimoji="1" lang="en-US" altLang="ja-JP" smtClean="0"/>
              <a:t>4 </a:t>
            </a:r>
            <a:r>
              <a:rPr kumimoji="1" lang="ja-JP" altLang="en-US" smtClean="0"/>
              <a:t>レベル</a:t>
            </a:r>
          </a:p>
          <a:p>
            <a:pPr lvl="4"/>
            <a:r>
              <a:rPr kumimoji="1" lang="ja-JP" altLang="en-US" smtClean="0"/>
              <a:t>第 </a:t>
            </a:r>
            <a:r>
              <a:rPr kumimoji="1" lang="en-US" altLang="ja-JP" smtClean="0"/>
              <a:t>5 </a:t>
            </a:r>
            <a:r>
              <a:rPr kumimoji="1" lang="ja-JP" altLang="en-US" smtClean="0"/>
              <a:t>レベル</a:t>
            </a:r>
            <a:endParaRPr kumimoji="1" lang="ja-JP" altLang="en-US"/>
          </a:p>
        </p:txBody>
      </p:sp>
      <p:sp>
        <p:nvSpPr>
          <p:cNvPr id="4" name="日付プレースホルダー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84C5C1-FE7D-4D6C-A929-18EF2576F86F}" type="datetimeFigureOut">
              <a:rPr kumimoji="1" lang="ja-JP" altLang="en-US" smtClean="0"/>
              <a:t>2021/5/4</a:t>
            </a:fld>
            <a:endParaRPr kumimoji="1" lang="ja-JP" altLang="en-US"/>
          </a:p>
        </p:txBody>
      </p:sp>
      <p:sp>
        <p:nvSpPr>
          <p:cNvPr id="5" name="フッター プレースホルダー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73A26A2-E615-4C67-9973-E8FB70164849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58370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正方形/長方形 7"/>
          <p:cNvSpPr/>
          <p:nvPr/>
        </p:nvSpPr>
        <p:spPr>
          <a:xfrm>
            <a:off x="6426174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正方形/長方形 8"/>
          <p:cNvSpPr/>
          <p:nvPr/>
        </p:nvSpPr>
        <p:spPr>
          <a:xfrm>
            <a:off x="6786174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正方形/長方形 9"/>
          <p:cNvSpPr/>
          <p:nvPr/>
        </p:nvSpPr>
        <p:spPr>
          <a:xfrm>
            <a:off x="6426174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正方形/長方形 10"/>
          <p:cNvSpPr/>
          <p:nvPr/>
        </p:nvSpPr>
        <p:spPr>
          <a:xfrm>
            <a:off x="6786174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正方形/長方形 11"/>
          <p:cNvSpPr/>
          <p:nvPr/>
        </p:nvSpPr>
        <p:spPr>
          <a:xfrm>
            <a:off x="7142381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/>
          <p:cNvSpPr/>
          <p:nvPr/>
        </p:nvSpPr>
        <p:spPr>
          <a:xfrm>
            <a:off x="7502381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正方形/長方形 13"/>
          <p:cNvSpPr/>
          <p:nvPr/>
        </p:nvSpPr>
        <p:spPr>
          <a:xfrm>
            <a:off x="7142381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/>
          <p:cNvSpPr/>
          <p:nvPr/>
        </p:nvSpPr>
        <p:spPr>
          <a:xfrm>
            <a:off x="7502381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正方形/長方形 15"/>
          <p:cNvSpPr/>
          <p:nvPr/>
        </p:nvSpPr>
        <p:spPr>
          <a:xfrm>
            <a:off x="6426174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正方形/長方形 16"/>
          <p:cNvSpPr/>
          <p:nvPr/>
        </p:nvSpPr>
        <p:spPr>
          <a:xfrm>
            <a:off x="6786174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" name="正方形/長方形 17"/>
          <p:cNvSpPr/>
          <p:nvPr/>
        </p:nvSpPr>
        <p:spPr>
          <a:xfrm>
            <a:off x="6426174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正方形/長方形 18"/>
          <p:cNvSpPr/>
          <p:nvPr/>
        </p:nvSpPr>
        <p:spPr>
          <a:xfrm>
            <a:off x="6786174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正方形/長方形 19"/>
          <p:cNvSpPr/>
          <p:nvPr/>
        </p:nvSpPr>
        <p:spPr>
          <a:xfrm>
            <a:off x="7142381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正方形/長方形 20"/>
          <p:cNvSpPr/>
          <p:nvPr/>
        </p:nvSpPr>
        <p:spPr>
          <a:xfrm>
            <a:off x="7502381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" name="正方形/長方形 21"/>
          <p:cNvSpPr/>
          <p:nvPr/>
        </p:nvSpPr>
        <p:spPr>
          <a:xfrm>
            <a:off x="7142381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" name="正方形/長方形 22"/>
          <p:cNvSpPr/>
          <p:nvPr/>
        </p:nvSpPr>
        <p:spPr>
          <a:xfrm>
            <a:off x="7502381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" name="正方形/長方形 23"/>
          <p:cNvSpPr/>
          <p:nvPr/>
        </p:nvSpPr>
        <p:spPr>
          <a:xfrm>
            <a:off x="6426174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" name="正方形/長方形 24"/>
          <p:cNvSpPr/>
          <p:nvPr/>
        </p:nvSpPr>
        <p:spPr>
          <a:xfrm>
            <a:off x="6786174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" name="正方形/長方形 25"/>
          <p:cNvSpPr/>
          <p:nvPr/>
        </p:nvSpPr>
        <p:spPr>
          <a:xfrm>
            <a:off x="6426174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正方形/長方形 26"/>
          <p:cNvSpPr/>
          <p:nvPr/>
        </p:nvSpPr>
        <p:spPr>
          <a:xfrm>
            <a:off x="6786174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8" name="正方形/長方形 27"/>
          <p:cNvSpPr/>
          <p:nvPr/>
        </p:nvSpPr>
        <p:spPr>
          <a:xfrm>
            <a:off x="7142381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正方形/長方形 28"/>
          <p:cNvSpPr/>
          <p:nvPr/>
        </p:nvSpPr>
        <p:spPr>
          <a:xfrm>
            <a:off x="7502381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正方形/長方形 29"/>
          <p:cNvSpPr/>
          <p:nvPr/>
        </p:nvSpPr>
        <p:spPr>
          <a:xfrm>
            <a:off x="7142381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1" name="正方形/長方形 30"/>
          <p:cNvSpPr/>
          <p:nvPr/>
        </p:nvSpPr>
        <p:spPr>
          <a:xfrm>
            <a:off x="7502381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正方形/長方形 31"/>
          <p:cNvSpPr/>
          <p:nvPr/>
        </p:nvSpPr>
        <p:spPr>
          <a:xfrm>
            <a:off x="6426174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正方形/長方形 32"/>
          <p:cNvSpPr/>
          <p:nvPr/>
        </p:nvSpPr>
        <p:spPr>
          <a:xfrm>
            <a:off x="6786174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4" name="正方形/長方形 33"/>
          <p:cNvSpPr/>
          <p:nvPr/>
        </p:nvSpPr>
        <p:spPr>
          <a:xfrm>
            <a:off x="6426174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正方形/長方形 34"/>
          <p:cNvSpPr/>
          <p:nvPr/>
        </p:nvSpPr>
        <p:spPr>
          <a:xfrm>
            <a:off x="6786174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6" name="正方形/長方形 35"/>
          <p:cNvSpPr/>
          <p:nvPr/>
        </p:nvSpPr>
        <p:spPr>
          <a:xfrm>
            <a:off x="7142381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正方形/長方形 36"/>
          <p:cNvSpPr/>
          <p:nvPr/>
        </p:nvSpPr>
        <p:spPr>
          <a:xfrm>
            <a:off x="7502381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8" name="正方形/長方形 37"/>
          <p:cNvSpPr/>
          <p:nvPr/>
        </p:nvSpPr>
        <p:spPr>
          <a:xfrm>
            <a:off x="7142381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/>
          <p:cNvSpPr/>
          <p:nvPr/>
        </p:nvSpPr>
        <p:spPr>
          <a:xfrm>
            <a:off x="7502381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正方形/長方形 39"/>
          <p:cNvSpPr/>
          <p:nvPr/>
        </p:nvSpPr>
        <p:spPr>
          <a:xfrm>
            <a:off x="7858588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正方形/長方形 40"/>
          <p:cNvSpPr/>
          <p:nvPr/>
        </p:nvSpPr>
        <p:spPr>
          <a:xfrm>
            <a:off x="8218588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/>
          <p:cNvSpPr/>
          <p:nvPr/>
        </p:nvSpPr>
        <p:spPr>
          <a:xfrm>
            <a:off x="7858588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3" name="正方形/長方形 42"/>
          <p:cNvSpPr/>
          <p:nvPr/>
        </p:nvSpPr>
        <p:spPr>
          <a:xfrm>
            <a:off x="8218588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正方形/長方形 43"/>
          <p:cNvSpPr/>
          <p:nvPr/>
        </p:nvSpPr>
        <p:spPr>
          <a:xfrm>
            <a:off x="8574795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正方形/長方形 44"/>
          <p:cNvSpPr/>
          <p:nvPr/>
        </p:nvSpPr>
        <p:spPr>
          <a:xfrm>
            <a:off x="8934795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6" name="正方形/長方形 45"/>
          <p:cNvSpPr/>
          <p:nvPr/>
        </p:nvSpPr>
        <p:spPr>
          <a:xfrm>
            <a:off x="8574795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正方形/長方形 46"/>
          <p:cNvSpPr/>
          <p:nvPr/>
        </p:nvSpPr>
        <p:spPr>
          <a:xfrm>
            <a:off x="8934795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正方形/長方形 47"/>
          <p:cNvSpPr/>
          <p:nvPr/>
        </p:nvSpPr>
        <p:spPr>
          <a:xfrm>
            <a:off x="7858588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正方形/長方形 48"/>
          <p:cNvSpPr/>
          <p:nvPr/>
        </p:nvSpPr>
        <p:spPr>
          <a:xfrm>
            <a:off x="8218588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正方形/長方形 49"/>
          <p:cNvSpPr/>
          <p:nvPr/>
        </p:nvSpPr>
        <p:spPr>
          <a:xfrm>
            <a:off x="7858588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正方形/長方形 50"/>
          <p:cNvSpPr/>
          <p:nvPr/>
        </p:nvSpPr>
        <p:spPr>
          <a:xfrm>
            <a:off x="8218588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2" name="正方形/長方形 51"/>
          <p:cNvSpPr/>
          <p:nvPr/>
        </p:nvSpPr>
        <p:spPr>
          <a:xfrm>
            <a:off x="8574795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/>
          <p:cNvSpPr/>
          <p:nvPr/>
        </p:nvSpPr>
        <p:spPr>
          <a:xfrm>
            <a:off x="8934795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正方形/長方形 53"/>
          <p:cNvSpPr/>
          <p:nvPr/>
        </p:nvSpPr>
        <p:spPr>
          <a:xfrm>
            <a:off x="8574795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5" name="正方形/長方形 54"/>
          <p:cNvSpPr/>
          <p:nvPr/>
        </p:nvSpPr>
        <p:spPr>
          <a:xfrm>
            <a:off x="8934795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6" name="正方形/長方形 55"/>
          <p:cNvSpPr/>
          <p:nvPr/>
        </p:nvSpPr>
        <p:spPr>
          <a:xfrm>
            <a:off x="7858588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正方形/長方形 56"/>
          <p:cNvSpPr/>
          <p:nvPr/>
        </p:nvSpPr>
        <p:spPr>
          <a:xfrm>
            <a:off x="8218588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8" name="正方形/長方形 57"/>
          <p:cNvSpPr/>
          <p:nvPr/>
        </p:nvSpPr>
        <p:spPr>
          <a:xfrm>
            <a:off x="7858588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正方形/長方形 58"/>
          <p:cNvSpPr/>
          <p:nvPr/>
        </p:nvSpPr>
        <p:spPr>
          <a:xfrm>
            <a:off x="8218588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正方形/長方形 60"/>
          <p:cNvSpPr/>
          <p:nvPr/>
        </p:nvSpPr>
        <p:spPr>
          <a:xfrm>
            <a:off x="8934795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2" name="正方形/長方形 61"/>
          <p:cNvSpPr/>
          <p:nvPr/>
        </p:nvSpPr>
        <p:spPr>
          <a:xfrm>
            <a:off x="8574795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正方形/長方形 62"/>
          <p:cNvSpPr/>
          <p:nvPr/>
        </p:nvSpPr>
        <p:spPr>
          <a:xfrm>
            <a:off x="8934795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4" name="正方形/長方形 63"/>
          <p:cNvSpPr/>
          <p:nvPr/>
        </p:nvSpPr>
        <p:spPr>
          <a:xfrm>
            <a:off x="7858588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正方形/長方形 64"/>
          <p:cNvSpPr/>
          <p:nvPr/>
        </p:nvSpPr>
        <p:spPr>
          <a:xfrm>
            <a:off x="8218588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6" name="正方形/長方形 65"/>
          <p:cNvSpPr/>
          <p:nvPr/>
        </p:nvSpPr>
        <p:spPr>
          <a:xfrm>
            <a:off x="7858588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7" name="正方形/長方形 66"/>
          <p:cNvSpPr/>
          <p:nvPr/>
        </p:nvSpPr>
        <p:spPr>
          <a:xfrm>
            <a:off x="8218588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8" name="正方形/長方形 67"/>
          <p:cNvSpPr/>
          <p:nvPr/>
        </p:nvSpPr>
        <p:spPr>
          <a:xfrm>
            <a:off x="8574795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9" name="正方形/長方形 68"/>
          <p:cNvSpPr/>
          <p:nvPr/>
        </p:nvSpPr>
        <p:spPr>
          <a:xfrm>
            <a:off x="8934795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0" name="正方形/長方形 69"/>
          <p:cNvSpPr/>
          <p:nvPr/>
        </p:nvSpPr>
        <p:spPr>
          <a:xfrm>
            <a:off x="8574795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1" name="正方形/長方形 70"/>
          <p:cNvSpPr/>
          <p:nvPr/>
        </p:nvSpPr>
        <p:spPr>
          <a:xfrm>
            <a:off x="8934795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2" name="正方形/長方形 71"/>
          <p:cNvSpPr/>
          <p:nvPr/>
        </p:nvSpPr>
        <p:spPr>
          <a:xfrm>
            <a:off x="6426174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3" name="正方形/長方形 72"/>
          <p:cNvSpPr/>
          <p:nvPr/>
        </p:nvSpPr>
        <p:spPr>
          <a:xfrm>
            <a:off x="6786174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4" name="正方形/長方形 73"/>
          <p:cNvSpPr/>
          <p:nvPr/>
        </p:nvSpPr>
        <p:spPr>
          <a:xfrm>
            <a:off x="6426174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5" name="正方形/長方形 74"/>
          <p:cNvSpPr/>
          <p:nvPr/>
        </p:nvSpPr>
        <p:spPr>
          <a:xfrm>
            <a:off x="6786174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6" name="正方形/長方形 75"/>
          <p:cNvSpPr/>
          <p:nvPr/>
        </p:nvSpPr>
        <p:spPr>
          <a:xfrm>
            <a:off x="7142381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7" name="正方形/長方形 76"/>
          <p:cNvSpPr/>
          <p:nvPr/>
        </p:nvSpPr>
        <p:spPr>
          <a:xfrm>
            <a:off x="7502381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8" name="正方形/長方形 77"/>
          <p:cNvSpPr/>
          <p:nvPr/>
        </p:nvSpPr>
        <p:spPr>
          <a:xfrm>
            <a:off x="7142381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9" name="正方形/長方形 78"/>
          <p:cNvSpPr/>
          <p:nvPr/>
        </p:nvSpPr>
        <p:spPr>
          <a:xfrm>
            <a:off x="7502381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0" name="正方形/長方形 79"/>
          <p:cNvSpPr/>
          <p:nvPr/>
        </p:nvSpPr>
        <p:spPr>
          <a:xfrm>
            <a:off x="6426174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1" name="正方形/長方形 80"/>
          <p:cNvSpPr/>
          <p:nvPr/>
        </p:nvSpPr>
        <p:spPr>
          <a:xfrm>
            <a:off x="6786174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2" name="正方形/長方形 81"/>
          <p:cNvSpPr/>
          <p:nvPr/>
        </p:nvSpPr>
        <p:spPr>
          <a:xfrm>
            <a:off x="6426174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正方形/長方形 82"/>
          <p:cNvSpPr/>
          <p:nvPr/>
        </p:nvSpPr>
        <p:spPr>
          <a:xfrm>
            <a:off x="6786174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4" name="正方形/長方形 83"/>
          <p:cNvSpPr/>
          <p:nvPr/>
        </p:nvSpPr>
        <p:spPr>
          <a:xfrm>
            <a:off x="7142381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5" name="正方形/長方形 84"/>
          <p:cNvSpPr/>
          <p:nvPr/>
        </p:nvSpPr>
        <p:spPr>
          <a:xfrm>
            <a:off x="7502381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/>
          <p:cNvSpPr/>
          <p:nvPr/>
        </p:nvSpPr>
        <p:spPr>
          <a:xfrm>
            <a:off x="7142381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7" name="正方形/長方形 86"/>
          <p:cNvSpPr/>
          <p:nvPr/>
        </p:nvSpPr>
        <p:spPr>
          <a:xfrm>
            <a:off x="7502381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正方形/長方形 87"/>
          <p:cNvSpPr/>
          <p:nvPr/>
        </p:nvSpPr>
        <p:spPr>
          <a:xfrm>
            <a:off x="6426174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正方形/長方形 88"/>
          <p:cNvSpPr/>
          <p:nvPr/>
        </p:nvSpPr>
        <p:spPr>
          <a:xfrm>
            <a:off x="6786174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正方形/長方形 89"/>
          <p:cNvSpPr/>
          <p:nvPr/>
        </p:nvSpPr>
        <p:spPr>
          <a:xfrm>
            <a:off x="6426174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正方形/長方形 90"/>
          <p:cNvSpPr/>
          <p:nvPr/>
        </p:nvSpPr>
        <p:spPr>
          <a:xfrm>
            <a:off x="6786174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正方形/長方形 91"/>
          <p:cNvSpPr/>
          <p:nvPr/>
        </p:nvSpPr>
        <p:spPr>
          <a:xfrm>
            <a:off x="7142381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正方形/長方形 92"/>
          <p:cNvSpPr/>
          <p:nvPr/>
        </p:nvSpPr>
        <p:spPr>
          <a:xfrm>
            <a:off x="7502381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4" name="正方形/長方形 93"/>
          <p:cNvSpPr/>
          <p:nvPr/>
        </p:nvSpPr>
        <p:spPr>
          <a:xfrm>
            <a:off x="7142381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5" name="正方形/長方形 94"/>
          <p:cNvSpPr/>
          <p:nvPr/>
        </p:nvSpPr>
        <p:spPr>
          <a:xfrm>
            <a:off x="7502381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正方形/長方形 95"/>
          <p:cNvSpPr/>
          <p:nvPr/>
        </p:nvSpPr>
        <p:spPr>
          <a:xfrm>
            <a:off x="6426174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/>
          <p:cNvSpPr/>
          <p:nvPr/>
        </p:nvSpPr>
        <p:spPr>
          <a:xfrm>
            <a:off x="6786174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8" name="正方形/長方形 97"/>
          <p:cNvSpPr/>
          <p:nvPr/>
        </p:nvSpPr>
        <p:spPr>
          <a:xfrm>
            <a:off x="6426174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9" name="正方形/長方形 98"/>
          <p:cNvSpPr/>
          <p:nvPr/>
        </p:nvSpPr>
        <p:spPr>
          <a:xfrm>
            <a:off x="6786174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0" name="正方形/長方形 99"/>
          <p:cNvSpPr/>
          <p:nvPr/>
        </p:nvSpPr>
        <p:spPr>
          <a:xfrm>
            <a:off x="7142381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1" name="正方形/長方形 100"/>
          <p:cNvSpPr/>
          <p:nvPr/>
        </p:nvSpPr>
        <p:spPr>
          <a:xfrm>
            <a:off x="7502381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2" name="正方形/長方形 101"/>
          <p:cNvSpPr/>
          <p:nvPr/>
        </p:nvSpPr>
        <p:spPr>
          <a:xfrm>
            <a:off x="7142381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3" name="正方形/長方形 102"/>
          <p:cNvSpPr/>
          <p:nvPr/>
        </p:nvSpPr>
        <p:spPr>
          <a:xfrm>
            <a:off x="7502381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4" name="正方形/長方形 103"/>
          <p:cNvSpPr/>
          <p:nvPr/>
        </p:nvSpPr>
        <p:spPr>
          <a:xfrm>
            <a:off x="7858588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5" name="正方形/長方形 104"/>
          <p:cNvSpPr/>
          <p:nvPr/>
        </p:nvSpPr>
        <p:spPr>
          <a:xfrm>
            <a:off x="8218588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6" name="正方形/長方形 105"/>
          <p:cNvSpPr/>
          <p:nvPr/>
        </p:nvSpPr>
        <p:spPr>
          <a:xfrm>
            <a:off x="7858588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7" name="正方形/長方形 106"/>
          <p:cNvSpPr/>
          <p:nvPr/>
        </p:nvSpPr>
        <p:spPr>
          <a:xfrm>
            <a:off x="8218588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8" name="正方形/長方形 107"/>
          <p:cNvSpPr/>
          <p:nvPr/>
        </p:nvSpPr>
        <p:spPr>
          <a:xfrm>
            <a:off x="8574795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9" name="正方形/長方形 108"/>
          <p:cNvSpPr/>
          <p:nvPr/>
        </p:nvSpPr>
        <p:spPr>
          <a:xfrm>
            <a:off x="8934795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0" name="正方形/長方形 109"/>
          <p:cNvSpPr/>
          <p:nvPr/>
        </p:nvSpPr>
        <p:spPr>
          <a:xfrm>
            <a:off x="8574795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1" name="正方形/長方形 110"/>
          <p:cNvSpPr/>
          <p:nvPr/>
        </p:nvSpPr>
        <p:spPr>
          <a:xfrm>
            <a:off x="8934795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2" name="正方形/長方形 111"/>
          <p:cNvSpPr/>
          <p:nvPr/>
        </p:nvSpPr>
        <p:spPr>
          <a:xfrm>
            <a:off x="7858588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3" name="正方形/長方形 112"/>
          <p:cNvSpPr/>
          <p:nvPr/>
        </p:nvSpPr>
        <p:spPr>
          <a:xfrm>
            <a:off x="8218588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4" name="正方形/長方形 113"/>
          <p:cNvSpPr/>
          <p:nvPr/>
        </p:nvSpPr>
        <p:spPr>
          <a:xfrm>
            <a:off x="7858588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5" name="正方形/長方形 114"/>
          <p:cNvSpPr/>
          <p:nvPr/>
        </p:nvSpPr>
        <p:spPr>
          <a:xfrm>
            <a:off x="8218588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6" name="正方形/長方形 115"/>
          <p:cNvSpPr/>
          <p:nvPr/>
        </p:nvSpPr>
        <p:spPr>
          <a:xfrm>
            <a:off x="8574795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7" name="正方形/長方形 116"/>
          <p:cNvSpPr/>
          <p:nvPr/>
        </p:nvSpPr>
        <p:spPr>
          <a:xfrm>
            <a:off x="8934795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8" name="正方形/長方形 117"/>
          <p:cNvSpPr/>
          <p:nvPr/>
        </p:nvSpPr>
        <p:spPr>
          <a:xfrm>
            <a:off x="8574795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9" name="正方形/長方形 118"/>
          <p:cNvSpPr/>
          <p:nvPr/>
        </p:nvSpPr>
        <p:spPr>
          <a:xfrm>
            <a:off x="8934795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0" name="正方形/長方形 119"/>
          <p:cNvSpPr/>
          <p:nvPr/>
        </p:nvSpPr>
        <p:spPr>
          <a:xfrm>
            <a:off x="7858588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正方形/長方形 120"/>
          <p:cNvSpPr/>
          <p:nvPr/>
        </p:nvSpPr>
        <p:spPr>
          <a:xfrm>
            <a:off x="8218588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2" name="正方形/長方形 121"/>
          <p:cNvSpPr/>
          <p:nvPr/>
        </p:nvSpPr>
        <p:spPr>
          <a:xfrm>
            <a:off x="7858588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3" name="正方形/長方形 122"/>
          <p:cNvSpPr/>
          <p:nvPr/>
        </p:nvSpPr>
        <p:spPr>
          <a:xfrm>
            <a:off x="8218588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4" name="正方形/長方形 123"/>
          <p:cNvSpPr/>
          <p:nvPr/>
        </p:nvSpPr>
        <p:spPr>
          <a:xfrm>
            <a:off x="8574795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5" name="正方形/長方形 124"/>
          <p:cNvSpPr/>
          <p:nvPr/>
        </p:nvSpPr>
        <p:spPr>
          <a:xfrm>
            <a:off x="8934795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正方形/長方形 125"/>
          <p:cNvSpPr/>
          <p:nvPr/>
        </p:nvSpPr>
        <p:spPr>
          <a:xfrm>
            <a:off x="8574795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7" name="正方形/長方形 126"/>
          <p:cNvSpPr/>
          <p:nvPr/>
        </p:nvSpPr>
        <p:spPr>
          <a:xfrm>
            <a:off x="8934795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8" name="正方形/長方形 127"/>
          <p:cNvSpPr/>
          <p:nvPr/>
        </p:nvSpPr>
        <p:spPr>
          <a:xfrm>
            <a:off x="7858588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9" name="正方形/長方形 128"/>
          <p:cNvSpPr/>
          <p:nvPr/>
        </p:nvSpPr>
        <p:spPr>
          <a:xfrm>
            <a:off x="8218588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0" name="正方形/長方形 129"/>
          <p:cNvSpPr/>
          <p:nvPr/>
        </p:nvSpPr>
        <p:spPr>
          <a:xfrm>
            <a:off x="7858588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1" name="正方形/長方形 130"/>
          <p:cNvSpPr/>
          <p:nvPr/>
        </p:nvSpPr>
        <p:spPr>
          <a:xfrm>
            <a:off x="8218588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2" name="正方形/長方形 131"/>
          <p:cNvSpPr/>
          <p:nvPr/>
        </p:nvSpPr>
        <p:spPr>
          <a:xfrm>
            <a:off x="8574795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3" name="正方形/長方形 132"/>
          <p:cNvSpPr/>
          <p:nvPr/>
        </p:nvSpPr>
        <p:spPr>
          <a:xfrm>
            <a:off x="8934795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4" name="正方形/長方形 133"/>
          <p:cNvSpPr/>
          <p:nvPr/>
        </p:nvSpPr>
        <p:spPr>
          <a:xfrm>
            <a:off x="8574795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5" name="正方形/長方形 134"/>
          <p:cNvSpPr/>
          <p:nvPr/>
        </p:nvSpPr>
        <p:spPr>
          <a:xfrm>
            <a:off x="8934795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6" name="正方形/長方形 135"/>
          <p:cNvSpPr/>
          <p:nvPr/>
        </p:nvSpPr>
        <p:spPr>
          <a:xfrm>
            <a:off x="3557553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7" name="正方形/長方形 136"/>
          <p:cNvSpPr/>
          <p:nvPr/>
        </p:nvSpPr>
        <p:spPr>
          <a:xfrm>
            <a:off x="3917553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8" name="正方形/長方形 137"/>
          <p:cNvSpPr/>
          <p:nvPr/>
        </p:nvSpPr>
        <p:spPr>
          <a:xfrm>
            <a:off x="3557553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9" name="正方形/長方形 138"/>
          <p:cNvSpPr/>
          <p:nvPr/>
        </p:nvSpPr>
        <p:spPr>
          <a:xfrm>
            <a:off x="3917553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0" name="正方形/長方形 139"/>
          <p:cNvSpPr/>
          <p:nvPr/>
        </p:nvSpPr>
        <p:spPr>
          <a:xfrm>
            <a:off x="4273760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1" name="正方形/長方形 140"/>
          <p:cNvSpPr/>
          <p:nvPr/>
        </p:nvSpPr>
        <p:spPr>
          <a:xfrm>
            <a:off x="4633760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2" name="正方形/長方形 141"/>
          <p:cNvSpPr/>
          <p:nvPr/>
        </p:nvSpPr>
        <p:spPr>
          <a:xfrm>
            <a:off x="4273760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3" name="正方形/長方形 142"/>
          <p:cNvSpPr/>
          <p:nvPr/>
        </p:nvSpPr>
        <p:spPr>
          <a:xfrm>
            <a:off x="4633760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4" name="正方形/長方形 143"/>
          <p:cNvSpPr/>
          <p:nvPr/>
        </p:nvSpPr>
        <p:spPr>
          <a:xfrm>
            <a:off x="3557553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5" name="正方形/長方形 144"/>
          <p:cNvSpPr/>
          <p:nvPr/>
        </p:nvSpPr>
        <p:spPr>
          <a:xfrm>
            <a:off x="3917553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6" name="正方形/長方形 145"/>
          <p:cNvSpPr/>
          <p:nvPr/>
        </p:nvSpPr>
        <p:spPr>
          <a:xfrm>
            <a:off x="3557553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7" name="正方形/長方形 146"/>
          <p:cNvSpPr/>
          <p:nvPr/>
        </p:nvSpPr>
        <p:spPr>
          <a:xfrm>
            <a:off x="3917553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8" name="正方形/長方形 147"/>
          <p:cNvSpPr/>
          <p:nvPr/>
        </p:nvSpPr>
        <p:spPr>
          <a:xfrm>
            <a:off x="4273760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9" name="正方形/長方形 148"/>
          <p:cNvSpPr/>
          <p:nvPr/>
        </p:nvSpPr>
        <p:spPr>
          <a:xfrm>
            <a:off x="4633760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0" name="正方形/長方形 149"/>
          <p:cNvSpPr/>
          <p:nvPr/>
        </p:nvSpPr>
        <p:spPr>
          <a:xfrm>
            <a:off x="4273760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1" name="正方形/長方形 150"/>
          <p:cNvSpPr/>
          <p:nvPr/>
        </p:nvSpPr>
        <p:spPr>
          <a:xfrm>
            <a:off x="4633760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2" name="正方形/長方形 151"/>
          <p:cNvSpPr/>
          <p:nvPr/>
        </p:nvSpPr>
        <p:spPr>
          <a:xfrm>
            <a:off x="3557553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3" name="正方形/長方形 152"/>
          <p:cNvSpPr/>
          <p:nvPr/>
        </p:nvSpPr>
        <p:spPr>
          <a:xfrm>
            <a:off x="3917553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4" name="正方形/長方形 153"/>
          <p:cNvSpPr/>
          <p:nvPr/>
        </p:nvSpPr>
        <p:spPr>
          <a:xfrm>
            <a:off x="3557553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5" name="正方形/長方形 154"/>
          <p:cNvSpPr/>
          <p:nvPr/>
        </p:nvSpPr>
        <p:spPr>
          <a:xfrm>
            <a:off x="3917553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6" name="正方形/長方形 155"/>
          <p:cNvSpPr/>
          <p:nvPr/>
        </p:nvSpPr>
        <p:spPr>
          <a:xfrm>
            <a:off x="4273760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7" name="正方形/長方形 156"/>
          <p:cNvSpPr/>
          <p:nvPr/>
        </p:nvSpPr>
        <p:spPr>
          <a:xfrm>
            <a:off x="4633760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8" name="正方形/長方形 157"/>
          <p:cNvSpPr/>
          <p:nvPr/>
        </p:nvSpPr>
        <p:spPr>
          <a:xfrm>
            <a:off x="4273760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9" name="正方形/長方形 158"/>
          <p:cNvSpPr/>
          <p:nvPr/>
        </p:nvSpPr>
        <p:spPr>
          <a:xfrm>
            <a:off x="4633760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0" name="正方形/長方形 159"/>
          <p:cNvSpPr/>
          <p:nvPr/>
        </p:nvSpPr>
        <p:spPr>
          <a:xfrm>
            <a:off x="3557553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1" name="正方形/長方形 160"/>
          <p:cNvSpPr/>
          <p:nvPr/>
        </p:nvSpPr>
        <p:spPr>
          <a:xfrm>
            <a:off x="3917553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2" name="正方形/長方形 161"/>
          <p:cNvSpPr/>
          <p:nvPr/>
        </p:nvSpPr>
        <p:spPr>
          <a:xfrm>
            <a:off x="3557553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3" name="正方形/長方形 162"/>
          <p:cNvSpPr/>
          <p:nvPr/>
        </p:nvSpPr>
        <p:spPr>
          <a:xfrm>
            <a:off x="3917553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4" name="正方形/長方形 163"/>
          <p:cNvSpPr/>
          <p:nvPr/>
        </p:nvSpPr>
        <p:spPr>
          <a:xfrm>
            <a:off x="4273760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5" name="正方形/長方形 164"/>
          <p:cNvSpPr/>
          <p:nvPr/>
        </p:nvSpPr>
        <p:spPr>
          <a:xfrm>
            <a:off x="4633760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6" name="正方形/長方形 165"/>
          <p:cNvSpPr/>
          <p:nvPr/>
        </p:nvSpPr>
        <p:spPr>
          <a:xfrm>
            <a:off x="4273760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7" name="正方形/長方形 166"/>
          <p:cNvSpPr/>
          <p:nvPr/>
        </p:nvSpPr>
        <p:spPr>
          <a:xfrm>
            <a:off x="4633760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8" name="正方形/長方形 167"/>
          <p:cNvSpPr/>
          <p:nvPr/>
        </p:nvSpPr>
        <p:spPr>
          <a:xfrm>
            <a:off x="4989967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9" name="正方形/長方形 168"/>
          <p:cNvSpPr/>
          <p:nvPr/>
        </p:nvSpPr>
        <p:spPr>
          <a:xfrm>
            <a:off x="5349967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0" name="正方形/長方形 169"/>
          <p:cNvSpPr/>
          <p:nvPr/>
        </p:nvSpPr>
        <p:spPr>
          <a:xfrm>
            <a:off x="4989967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1" name="正方形/長方形 170"/>
          <p:cNvSpPr/>
          <p:nvPr/>
        </p:nvSpPr>
        <p:spPr>
          <a:xfrm>
            <a:off x="5349967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2" name="正方形/長方形 171"/>
          <p:cNvSpPr/>
          <p:nvPr/>
        </p:nvSpPr>
        <p:spPr>
          <a:xfrm>
            <a:off x="5706174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3" name="正方形/長方形 172"/>
          <p:cNvSpPr/>
          <p:nvPr/>
        </p:nvSpPr>
        <p:spPr>
          <a:xfrm>
            <a:off x="6066174" y="9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4" name="正方形/長方形 173"/>
          <p:cNvSpPr/>
          <p:nvPr/>
        </p:nvSpPr>
        <p:spPr>
          <a:xfrm>
            <a:off x="5706174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5" name="正方形/長方形 174"/>
          <p:cNvSpPr/>
          <p:nvPr/>
        </p:nvSpPr>
        <p:spPr>
          <a:xfrm>
            <a:off x="6066174" y="13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6" name="正方形/長方形 175"/>
          <p:cNvSpPr/>
          <p:nvPr/>
        </p:nvSpPr>
        <p:spPr>
          <a:xfrm>
            <a:off x="4989967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7" name="正方形/長方形 176"/>
          <p:cNvSpPr/>
          <p:nvPr/>
        </p:nvSpPr>
        <p:spPr>
          <a:xfrm>
            <a:off x="5349967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8" name="正方形/長方形 177"/>
          <p:cNvSpPr/>
          <p:nvPr/>
        </p:nvSpPr>
        <p:spPr>
          <a:xfrm>
            <a:off x="4989967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9" name="正方形/長方形 178"/>
          <p:cNvSpPr/>
          <p:nvPr/>
        </p:nvSpPr>
        <p:spPr>
          <a:xfrm>
            <a:off x="5349967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0" name="正方形/長方形 179"/>
          <p:cNvSpPr/>
          <p:nvPr/>
        </p:nvSpPr>
        <p:spPr>
          <a:xfrm>
            <a:off x="5706174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1" name="正方形/長方形 180"/>
          <p:cNvSpPr/>
          <p:nvPr/>
        </p:nvSpPr>
        <p:spPr>
          <a:xfrm>
            <a:off x="6066174" y="16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2" name="正方形/長方形 181"/>
          <p:cNvSpPr/>
          <p:nvPr/>
        </p:nvSpPr>
        <p:spPr>
          <a:xfrm>
            <a:off x="5706174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3" name="正方形/長方形 182"/>
          <p:cNvSpPr/>
          <p:nvPr/>
        </p:nvSpPr>
        <p:spPr>
          <a:xfrm>
            <a:off x="6066174" y="20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4" name="正方形/長方形 183"/>
          <p:cNvSpPr/>
          <p:nvPr/>
        </p:nvSpPr>
        <p:spPr>
          <a:xfrm>
            <a:off x="4989967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5" name="正方形/長方形 184"/>
          <p:cNvSpPr/>
          <p:nvPr/>
        </p:nvSpPr>
        <p:spPr>
          <a:xfrm>
            <a:off x="5349967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6" name="正方形/長方形 185"/>
          <p:cNvSpPr/>
          <p:nvPr/>
        </p:nvSpPr>
        <p:spPr>
          <a:xfrm>
            <a:off x="4989967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7" name="正方形/長方形 186"/>
          <p:cNvSpPr/>
          <p:nvPr/>
        </p:nvSpPr>
        <p:spPr>
          <a:xfrm>
            <a:off x="5349967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8" name="正方形/長方形 187"/>
          <p:cNvSpPr/>
          <p:nvPr/>
        </p:nvSpPr>
        <p:spPr>
          <a:xfrm>
            <a:off x="5706174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89" name="正方形/長方形 188"/>
          <p:cNvSpPr/>
          <p:nvPr/>
        </p:nvSpPr>
        <p:spPr>
          <a:xfrm>
            <a:off x="6066174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0" name="正方形/長方形 189"/>
          <p:cNvSpPr/>
          <p:nvPr/>
        </p:nvSpPr>
        <p:spPr>
          <a:xfrm>
            <a:off x="5706174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1" name="正方形/長方形 190"/>
          <p:cNvSpPr/>
          <p:nvPr/>
        </p:nvSpPr>
        <p:spPr>
          <a:xfrm>
            <a:off x="6066174" y="27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2" name="正方形/長方形 191"/>
          <p:cNvSpPr/>
          <p:nvPr/>
        </p:nvSpPr>
        <p:spPr>
          <a:xfrm>
            <a:off x="4989967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3" name="正方形/長方形 192"/>
          <p:cNvSpPr/>
          <p:nvPr/>
        </p:nvSpPr>
        <p:spPr>
          <a:xfrm>
            <a:off x="5349967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4" name="正方形/長方形 193"/>
          <p:cNvSpPr/>
          <p:nvPr/>
        </p:nvSpPr>
        <p:spPr>
          <a:xfrm>
            <a:off x="4989967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5" name="正方形/長方形 194"/>
          <p:cNvSpPr/>
          <p:nvPr/>
        </p:nvSpPr>
        <p:spPr>
          <a:xfrm>
            <a:off x="5349967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6" name="正方形/長方形 195"/>
          <p:cNvSpPr/>
          <p:nvPr/>
        </p:nvSpPr>
        <p:spPr>
          <a:xfrm>
            <a:off x="5706174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7" name="正方形/長方形 196"/>
          <p:cNvSpPr/>
          <p:nvPr/>
        </p:nvSpPr>
        <p:spPr>
          <a:xfrm>
            <a:off x="6066174" y="31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8" name="正方形/長方形 197"/>
          <p:cNvSpPr/>
          <p:nvPr/>
        </p:nvSpPr>
        <p:spPr>
          <a:xfrm>
            <a:off x="5706174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9" name="正方形/長方形 198"/>
          <p:cNvSpPr/>
          <p:nvPr/>
        </p:nvSpPr>
        <p:spPr>
          <a:xfrm>
            <a:off x="6066174" y="34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0" name="正方形/長方形 199"/>
          <p:cNvSpPr/>
          <p:nvPr/>
        </p:nvSpPr>
        <p:spPr>
          <a:xfrm>
            <a:off x="3557553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1" name="正方形/長方形 200"/>
          <p:cNvSpPr/>
          <p:nvPr/>
        </p:nvSpPr>
        <p:spPr>
          <a:xfrm>
            <a:off x="3917553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2" name="正方形/長方形 201"/>
          <p:cNvSpPr/>
          <p:nvPr/>
        </p:nvSpPr>
        <p:spPr>
          <a:xfrm>
            <a:off x="3557553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3" name="正方形/長方形 202"/>
          <p:cNvSpPr/>
          <p:nvPr/>
        </p:nvSpPr>
        <p:spPr>
          <a:xfrm>
            <a:off x="3917553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4" name="正方形/長方形 203"/>
          <p:cNvSpPr/>
          <p:nvPr/>
        </p:nvSpPr>
        <p:spPr>
          <a:xfrm>
            <a:off x="4273760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5" name="正方形/長方形 204"/>
          <p:cNvSpPr/>
          <p:nvPr/>
        </p:nvSpPr>
        <p:spPr>
          <a:xfrm>
            <a:off x="4633760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6" name="正方形/長方形 205"/>
          <p:cNvSpPr/>
          <p:nvPr/>
        </p:nvSpPr>
        <p:spPr>
          <a:xfrm>
            <a:off x="4273760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7" name="正方形/長方形 206"/>
          <p:cNvSpPr/>
          <p:nvPr/>
        </p:nvSpPr>
        <p:spPr>
          <a:xfrm>
            <a:off x="4633760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8" name="正方形/長方形 207"/>
          <p:cNvSpPr/>
          <p:nvPr/>
        </p:nvSpPr>
        <p:spPr>
          <a:xfrm>
            <a:off x="3557553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9" name="正方形/長方形 208"/>
          <p:cNvSpPr/>
          <p:nvPr/>
        </p:nvSpPr>
        <p:spPr>
          <a:xfrm>
            <a:off x="3917553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0" name="正方形/長方形 209"/>
          <p:cNvSpPr/>
          <p:nvPr/>
        </p:nvSpPr>
        <p:spPr>
          <a:xfrm>
            <a:off x="3557553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1" name="正方形/長方形 210"/>
          <p:cNvSpPr/>
          <p:nvPr/>
        </p:nvSpPr>
        <p:spPr>
          <a:xfrm>
            <a:off x="3917553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2" name="正方形/長方形 211"/>
          <p:cNvSpPr/>
          <p:nvPr/>
        </p:nvSpPr>
        <p:spPr>
          <a:xfrm>
            <a:off x="4273760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3" name="正方形/長方形 212"/>
          <p:cNvSpPr/>
          <p:nvPr/>
        </p:nvSpPr>
        <p:spPr>
          <a:xfrm>
            <a:off x="4633760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4" name="正方形/長方形 213"/>
          <p:cNvSpPr/>
          <p:nvPr/>
        </p:nvSpPr>
        <p:spPr>
          <a:xfrm>
            <a:off x="4273760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5" name="正方形/長方形 214"/>
          <p:cNvSpPr/>
          <p:nvPr/>
        </p:nvSpPr>
        <p:spPr>
          <a:xfrm>
            <a:off x="4633760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6" name="正方形/長方形 215"/>
          <p:cNvSpPr/>
          <p:nvPr/>
        </p:nvSpPr>
        <p:spPr>
          <a:xfrm>
            <a:off x="3557553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7" name="正方形/長方形 216"/>
          <p:cNvSpPr/>
          <p:nvPr/>
        </p:nvSpPr>
        <p:spPr>
          <a:xfrm>
            <a:off x="3917553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8" name="正方形/長方形 217"/>
          <p:cNvSpPr/>
          <p:nvPr/>
        </p:nvSpPr>
        <p:spPr>
          <a:xfrm>
            <a:off x="3557553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9" name="正方形/長方形 218"/>
          <p:cNvSpPr/>
          <p:nvPr/>
        </p:nvSpPr>
        <p:spPr>
          <a:xfrm>
            <a:off x="3917553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0" name="正方形/長方形 219"/>
          <p:cNvSpPr/>
          <p:nvPr/>
        </p:nvSpPr>
        <p:spPr>
          <a:xfrm>
            <a:off x="4273760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1" name="正方形/長方形 220"/>
          <p:cNvSpPr/>
          <p:nvPr/>
        </p:nvSpPr>
        <p:spPr>
          <a:xfrm>
            <a:off x="4633760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2" name="正方形/長方形 221"/>
          <p:cNvSpPr/>
          <p:nvPr/>
        </p:nvSpPr>
        <p:spPr>
          <a:xfrm>
            <a:off x="4273760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3" name="正方形/長方形 222"/>
          <p:cNvSpPr/>
          <p:nvPr/>
        </p:nvSpPr>
        <p:spPr>
          <a:xfrm>
            <a:off x="4633760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4" name="正方形/長方形 223"/>
          <p:cNvSpPr/>
          <p:nvPr/>
        </p:nvSpPr>
        <p:spPr>
          <a:xfrm>
            <a:off x="3557553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5" name="正方形/長方形 224"/>
          <p:cNvSpPr/>
          <p:nvPr/>
        </p:nvSpPr>
        <p:spPr>
          <a:xfrm>
            <a:off x="3917553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6" name="正方形/長方形 225"/>
          <p:cNvSpPr/>
          <p:nvPr/>
        </p:nvSpPr>
        <p:spPr>
          <a:xfrm>
            <a:off x="3557553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7" name="正方形/長方形 226"/>
          <p:cNvSpPr/>
          <p:nvPr/>
        </p:nvSpPr>
        <p:spPr>
          <a:xfrm>
            <a:off x="3917553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8" name="正方形/長方形 227"/>
          <p:cNvSpPr/>
          <p:nvPr/>
        </p:nvSpPr>
        <p:spPr>
          <a:xfrm>
            <a:off x="4273760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29" name="正方形/長方形 228"/>
          <p:cNvSpPr/>
          <p:nvPr/>
        </p:nvSpPr>
        <p:spPr>
          <a:xfrm>
            <a:off x="4633760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0" name="正方形/長方形 229"/>
          <p:cNvSpPr/>
          <p:nvPr/>
        </p:nvSpPr>
        <p:spPr>
          <a:xfrm>
            <a:off x="4273760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1" name="正方形/長方形 230"/>
          <p:cNvSpPr/>
          <p:nvPr/>
        </p:nvSpPr>
        <p:spPr>
          <a:xfrm>
            <a:off x="4633760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2" name="正方形/長方形 231"/>
          <p:cNvSpPr/>
          <p:nvPr/>
        </p:nvSpPr>
        <p:spPr>
          <a:xfrm>
            <a:off x="4989967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3" name="正方形/長方形 232"/>
          <p:cNvSpPr/>
          <p:nvPr/>
        </p:nvSpPr>
        <p:spPr>
          <a:xfrm>
            <a:off x="5349967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4" name="正方形/長方形 233"/>
          <p:cNvSpPr/>
          <p:nvPr/>
        </p:nvSpPr>
        <p:spPr>
          <a:xfrm>
            <a:off x="4989967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5" name="正方形/長方形 234"/>
          <p:cNvSpPr/>
          <p:nvPr/>
        </p:nvSpPr>
        <p:spPr>
          <a:xfrm>
            <a:off x="5349967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6" name="正方形/長方形 235"/>
          <p:cNvSpPr/>
          <p:nvPr/>
        </p:nvSpPr>
        <p:spPr>
          <a:xfrm>
            <a:off x="5706174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7" name="正方形/長方形 236"/>
          <p:cNvSpPr/>
          <p:nvPr/>
        </p:nvSpPr>
        <p:spPr>
          <a:xfrm>
            <a:off x="6066174" y="38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8" name="正方形/長方形 237"/>
          <p:cNvSpPr/>
          <p:nvPr/>
        </p:nvSpPr>
        <p:spPr>
          <a:xfrm>
            <a:off x="5706174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39" name="正方形/長方形 238"/>
          <p:cNvSpPr/>
          <p:nvPr/>
        </p:nvSpPr>
        <p:spPr>
          <a:xfrm>
            <a:off x="6066174" y="42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0" name="正方形/長方形 239"/>
          <p:cNvSpPr/>
          <p:nvPr/>
        </p:nvSpPr>
        <p:spPr>
          <a:xfrm>
            <a:off x="4989967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1" name="正方形/長方形 240"/>
          <p:cNvSpPr/>
          <p:nvPr/>
        </p:nvSpPr>
        <p:spPr>
          <a:xfrm>
            <a:off x="5349967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2" name="正方形/長方形 241"/>
          <p:cNvSpPr/>
          <p:nvPr/>
        </p:nvSpPr>
        <p:spPr>
          <a:xfrm>
            <a:off x="4989967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3" name="正方形/長方形 242"/>
          <p:cNvSpPr/>
          <p:nvPr/>
        </p:nvSpPr>
        <p:spPr>
          <a:xfrm>
            <a:off x="5349967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4" name="正方形/長方形 243"/>
          <p:cNvSpPr/>
          <p:nvPr/>
        </p:nvSpPr>
        <p:spPr>
          <a:xfrm>
            <a:off x="5706174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5" name="正方形/長方形 244"/>
          <p:cNvSpPr/>
          <p:nvPr/>
        </p:nvSpPr>
        <p:spPr>
          <a:xfrm>
            <a:off x="6066174" y="45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6" name="正方形/長方形 245"/>
          <p:cNvSpPr/>
          <p:nvPr/>
        </p:nvSpPr>
        <p:spPr>
          <a:xfrm>
            <a:off x="5706174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7" name="正方形/長方形 246"/>
          <p:cNvSpPr/>
          <p:nvPr/>
        </p:nvSpPr>
        <p:spPr>
          <a:xfrm>
            <a:off x="6066174" y="493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8" name="正方形/長方形 247"/>
          <p:cNvSpPr/>
          <p:nvPr/>
        </p:nvSpPr>
        <p:spPr>
          <a:xfrm>
            <a:off x="4989967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49" name="正方形/長方形 248"/>
          <p:cNvSpPr/>
          <p:nvPr/>
        </p:nvSpPr>
        <p:spPr>
          <a:xfrm>
            <a:off x="5349967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0" name="正方形/長方形 249"/>
          <p:cNvSpPr/>
          <p:nvPr/>
        </p:nvSpPr>
        <p:spPr>
          <a:xfrm>
            <a:off x="4989967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1" name="正方形/長方形 250"/>
          <p:cNvSpPr/>
          <p:nvPr/>
        </p:nvSpPr>
        <p:spPr>
          <a:xfrm>
            <a:off x="5349967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2" name="正方形/長方形 251"/>
          <p:cNvSpPr/>
          <p:nvPr/>
        </p:nvSpPr>
        <p:spPr>
          <a:xfrm>
            <a:off x="5706174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3" name="正方形/長方形 252"/>
          <p:cNvSpPr/>
          <p:nvPr/>
        </p:nvSpPr>
        <p:spPr>
          <a:xfrm>
            <a:off x="6066174" y="529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4" name="正方形/長方形 253"/>
          <p:cNvSpPr/>
          <p:nvPr/>
        </p:nvSpPr>
        <p:spPr>
          <a:xfrm>
            <a:off x="5706174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5" name="正方形/長方形 254"/>
          <p:cNvSpPr/>
          <p:nvPr/>
        </p:nvSpPr>
        <p:spPr>
          <a:xfrm>
            <a:off x="6066174" y="565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6" name="正方形/長方形 255"/>
          <p:cNvSpPr/>
          <p:nvPr/>
        </p:nvSpPr>
        <p:spPr>
          <a:xfrm>
            <a:off x="4989967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7" name="正方形/長方形 256"/>
          <p:cNvSpPr/>
          <p:nvPr/>
        </p:nvSpPr>
        <p:spPr>
          <a:xfrm>
            <a:off x="5349967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8" name="正方形/長方形 257"/>
          <p:cNvSpPr/>
          <p:nvPr/>
        </p:nvSpPr>
        <p:spPr>
          <a:xfrm>
            <a:off x="4989967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59" name="正方形/長方形 258"/>
          <p:cNvSpPr/>
          <p:nvPr/>
        </p:nvSpPr>
        <p:spPr>
          <a:xfrm>
            <a:off x="5349967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0" name="正方形/長方形 259"/>
          <p:cNvSpPr/>
          <p:nvPr/>
        </p:nvSpPr>
        <p:spPr>
          <a:xfrm>
            <a:off x="5706174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1" name="正方形/長方形 260"/>
          <p:cNvSpPr/>
          <p:nvPr/>
        </p:nvSpPr>
        <p:spPr>
          <a:xfrm>
            <a:off x="6066174" y="60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2" name="正方形/長方形 261"/>
          <p:cNvSpPr/>
          <p:nvPr/>
        </p:nvSpPr>
        <p:spPr>
          <a:xfrm>
            <a:off x="5706174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3" name="正方形/長方形 262"/>
          <p:cNvSpPr/>
          <p:nvPr/>
        </p:nvSpPr>
        <p:spPr>
          <a:xfrm>
            <a:off x="6066174" y="637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4" name="図 3"/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0" b="100000" l="0" r="100000">
                        <a14:foregroundMark x1="28182" y1="3738" x2="46364" y2="32087"/>
                        <a14:foregroundMark x1="27273" y1="4050" x2="3636" y2="43302"/>
                        <a14:foregroundMark x1="5455" y1="43925" x2="47273" y2="33022"/>
                        <a14:foregroundMark x1="20455" y1="72586" x2="87273" y2="96573"/>
                        <a14:foregroundMark x1="59545" y1="63240" x2="85909" y2="95950"/>
                        <a14:foregroundMark x1="19091" y1="73209" x2="59091" y2="62617"/>
                        <a14:foregroundMark x1="19545" y1="73209" x2="4091" y2="42991"/>
                        <a14:foregroundMark x1="47727" y1="33956" x2="59091" y2="62305"/>
                        <a14:foregroundMark x1="60000" y1="61994" x2="82727" y2="15888"/>
                        <a14:foregroundMark x1="82727" y1="15888" x2="28636" y2="3427"/>
                        <a14:foregroundMark x1="82273" y1="16822" x2="90909" y2="26480"/>
                        <a14:backgroundMark x1="37727" y1="6542" x2="34545" y2="8723"/>
                        <a14:backgroundMark x1="35455" y1="8100" x2="1818" y2="30530"/>
                        <a14:backgroundMark x1="1818" y1="30530" x2="46818" y2="32710"/>
                        <a14:backgroundMark x1="455" y1="31153" x2="69545" y2="98754"/>
                        <a14:backgroundMark x1="70000" y1="97819" x2="68636" y2="61371"/>
                        <a14:backgroundMark x1="68636" y1="61371" x2="91818" y2="27103"/>
                        <a14:backgroundMark x1="40000" y1="5296" x2="47273" y2="0"/>
                        <a14:backgroundMark x1="47273" y1="31464" x2="47273" y2="0"/>
                        <a14:backgroundMark x1="68636" y1="59190" x2="63636" y2="56075"/>
                        <a14:backgroundMark x1="49091" y1="34891" x2="61818" y2="52025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9552" y="1050572"/>
            <a:ext cx="3471357" cy="5065025"/>
          </a:xfrm>
          <a:prstGeom prst="rect">
            <a:avLst/>
          </a:prstGeom>
        </p:spPr>
      </p:pic>
      <p:sp>
        <p:nvSpPr>
          <p:cNvPr id="60" name="正方形/長方形 59"/>
          <p:cNvSpPr/>
          <p:nvPr/>
        </p:nvSpPr>
        <p:spPr>
          <a:xfrm>
            <a:off x="8574795" y="2413393"/>
            <a:ext cx="360000" cy="360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64" name="テキスト ボックス 263"/>
          <p:cNvSpPr txBox="1"/>
          <p:nvPr/>
        </p:nvSpPr>
        <p:spPr>
          <a:xfrm>
            <a:off x="8434257" y="6087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265" name="テキスト ボックス 264"/>
          <p:cNvSpPr txBox="1"/>
          <p:nvPr/>
        </p:nvSpPr>
        <p:spPr>
          <a:xfrm>
            <a:off x="6614583" y="6280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266" name="テキスト ボックス 265"/>
          <p:cNvSpPr txBox="1"/>
          <p:nvPr/>
        </p:nvSpPr>
        <p:spPr>
          <a:xfrm>
            <a:off x="3224765" y="2233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267" name="テキスト ボックス 266"/>
          <p:cNvSpPr txBox="1"/>
          <p:nvPr/>
        </p:nvSpPr>
        <p:spPr>
          <a:xfrm>
            <a:off x="3183892" y="40333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cxnSp>
        <p:nvCxnSpPr>
          <p:cNvPr id="269" name="直線コネクタ 268"/>
          <p:cNvCxnSpPr/>
          <p:nvPr/>
        </p:nvCxnSpPr>
        <p:spPr>
          <a:xfrm>
            <a:off x="3526451" y="2413393"/>
            <a:ext cx="5768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直線コネクタ 270"/>
          <p:cNvCxnSpPr/>
          <p:nvPr/>
        </p:nvCxnSpPr>
        <p:spPr>
          <a:xfrm>
            <a:off x="3526451" y="4211246"/>
            <a:ext cx="5768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直線コネクタ 271"/>
          <p:cNvCxnSpPr/>
          <p:nvPr/>
        </p:nvCxnSpPr>
        <p:spPr>
          <a:xfrm>
            <a:off x="3526451" y="6009099"/>
            <a:ext cx="5768344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3" name="直線コネクタ 272"/>
          <p:cNvCxnSpPr/>
          <p:nvPr/>
        </p:nvCxnSpPr>
        <p:spPr>
          <a:xfrm>
            <a:off x="8574795" y="997340"/>
            <a:ext cx="0" cy="57360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直線コネクタ 275"/>
          <p:cNvCxnSpPr/>
          <p:nvPr/>
        </p:nvCxnSpPr>
        <p:spPr>
          <a:xfrm>
            <a:off x="6788286" y="977746"/>
            <a:ext cx="0" cy="57360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直線コネクタ 276"/>
          <p:cNvCxnSpPr/>
          <p:nvPr/>
        </p:nvCxnSpPr>
        <p:spPr>
          <a:xfrm>
            <a:off x="4978917" y="958152"/>
            <a:ext cx="0" cy="5736053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8" name="テキスト ボックス 277"/>
          <p:cNvSpPr txBox="1"/>
          <p:nvPr/>
        </p:nvSpPr>
        <p:spPr>
          <a:xfrm>
            <a:off x="7460885" y="40478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3</a:t>
            </a:r>
            <a:endParaRPr kumimoji="1" lang="ja-JP" altLang="en-US" dirty="0"/>
          </a:p>
        </p:txBody>
      </p:sp>
      <p:sp>
        <p:nvSpPr>
          <p:cNvPr id="279" name="テキスト ボックス 278"/>
          <p:cNvSpPr txBox="1"/>
          <p:nvPr/>
        </p:nvSpPr>
        <p:spPr>
          <a:xfrm>
            <a:off x="8063952" y="15940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1</a:t>
            </a:r>
            <a:endParaRPr kumimoji="1" lang="ja-JP" altLang="en-US" dirty="0"/>
          </a:p>
        </p:txBody>
      </p:sp>
      <p:sp>
        <p:nvSpPr>
          <p:cNvPr id="280" name="テキスト ボックス 279"/>
          <p:cNvSpPr txBox="1"/>
          <p:nvPr/>
        </p:nvSpPr>
        <p:spPr>
          <a:xfrm>
            <a:off x="6220589" y="9008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2</a:t>
            </a:r>
            <a:endParaRPr kumimoji="1" lang="ja-JP" altLang="en-US" dirty="0"/>
          </a:p>
        </p:txBody>
      </p:sp>
      <p:sp>
        <p:nvSpPr>
          <p:cNvPr id="281" name="テキスト ボックス 280"/>
          <p:cNvSpPr txBox="1"/>
          <p:nvPr/>
        </p:nvSpPr>
        <p:spPr>
          <a:xfrm>
            <a:off x="6987746" y="2401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4</a:t>
            </a:r>
            <a:endParaRPr kumimoji="1" lang="ja-JP" altLang="en-US" dirty="0"/>
          </a:p>
        </p:txBody>
      </p:sp>
      <p:sp>
        <p:nvSpPr>
          <p:cNvPr id="282" name="テキスト ボックス 281"/>
          <p:cNvSpPr txBox="1"/>
          <p:nvPr/>
        </p:nvSpPr>
        <p:spPr>
          <a:xfrm>
            <a:off x="5386545" y="301190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5</a:t>
            </a:r>
            <a:endParaRPr kumimoji="1" lang="ja-JP" altLang="en-US" dirty="0"/>
          </a:p>
        </p:txBody>
      </p:sp>
      <p:sp>
        <p:nvSpPr>
          <p:cNvPr id="283" name="テキスト ボックス 282"/>
          <p:cNvSpPr txBox="1"/>
          <p:nvPr/>
        </p:nvSpPr>
        <p:spPr>
          <a:xfrm>
            <a:off x="5836463" y="45561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6</a:t>
            </a:r>
            <a:endParaRPr kumimoji="1" lang="ja-JP" altLang="en-US" dirty="0"/>
          </a:p>
        </p:txBody>
      </p:sp>
      <p:sp>
        <p:nvSpPr>
          <p:cNvPr id="284" name="テキスト ボックス 283"/>
          <p:cNvSpPr txBox="1"/>
          <p:nvPr/>
        </p:nvSpPr>
        <p:spPr>
          <a:xfrm>
            <a:off x="8304162" y="590124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mtClean="0"/>
              <a:t>7</a:t>
            </a:r>
            <a:endParaRPr kumimoji="1" lang="ja-JP" altLang="en-US" dirty="0"/>
          </a:p>
        </p:txBody>
      </p:sp>
      <p:sp>
        <p:nvSpPr>
          <p:cNvPr id="285" name="テキスト ボックス 284"/>
          <p:cNvSpPr txBox="1"/>
          <p:nvPr/>
        </p:nvSpPr>
        <p:spPr>
          <a:xfrm>
            <a:off x="8574796" y="23198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/>
              <a:t>0</a:t>
            </a:r>
            <a:endParaRPr kumimoji="1" lang="ja-JP" altLang="en-US" dirty="0"/>
          </a:p>
        </p:txBody>
      </p:sp>
      <p:sp>
        <p:nvSpPr>
          <p:cNvPr id="286" name="テキスト ボックス 285"/>
          <p:cNvSpPr txBox="1"/>
          <p:nvPr/>
        </p:nvSpPr>
        <p:spPr>
          <a:xfrm>
            <a:off x="7831522" y="300480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61.9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87" name="テキスト ボックス 286"/>
          <p:cNvSpPr txBox="1"/>
          <p:nvPr/>
        </p:nvSpPr>
        <p:spPr>
          <a:xfrm>
            <a:off x="7249159" y="11933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50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88" name="テキスト ボックス 287"/>
          <p:cNvSpPr txBox="1"/>
          <p:nvPr/>
        </p:nvSpPr>
        <p:spPr>
          <a:xfrm>
            <a:off x="6666796" y="-61815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61.9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89" name="テキスト ボックス 288"/>
          <p:cNvSpPr txBox="1"/>
          <p:nvPr/>
        </p:nvSpPr>
        <p:spPr>
          <a:xfrm>
            <a:off x="5429552" y="1879495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55.8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0" name="テキスト ボックス 289"/>
          <p:cNvSpPr txBox="1"/>
          <p:nvPr/>
        </p:nvSpPr>
        <p:spPr>
          <a:xfrm>
            <a:off x="6760091" y="447118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36.7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1" name="テキスト ボックス 290"/>
          <p:cNvSpPr txBox="1"/>
          <p:nvPr/>
        </p:nvSpPr>
        <p:spPr>
          <a:xfrm>
            <a:off x="6816725" y="173547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dirty="0" smtClean="0">
                <a:solidFill>
                  <a:srgbClr val="FF0000"/>
                </a:solidFill>
              </a:rPr>
              <a:t>41.5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2" name="テキスト ボックス 291"/>
          <p:cNvSpPr txBox="1"/>
          <p:nvPr/>
        </p:nvSpPr>
        <p:spPr>
          <a:xfrm>
            <a:off x="6646814" y="5394479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65.7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3" name="テキスト ボックス 292"/>
          <p:cNvSpPr txBox="1"/>
          <p:nvPr/>
        </p:nvSpPr>
        <p:spPr>
          <a:xfrm>
            <a:off x="6116917" y="290076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40.1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4" name="テキスト ボックス 293"/>
          <p:cNvSpPr txBox="1"/>
          <p:nvPr/>
        </p:nvSpPr>
        <p:spPr>
          <a:xfrm>
            <a:off x="5155278" y="386536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39.4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5" name="テキスト ボックス 294"/>
          <p:cNvSpPr txBox="1"/>
          <p:nvPr/>
        </p:nvSpPr>
        <p:spPr>
          <a:xfrm>
            <a:off x="7885885" y="463298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49.0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  <p:sp>
        <p:nvSpPr>
          <p:cNvPr id="296" name="テキスト ボックス 295"/>
          <p:cNvSpPr txBox="1"/>
          <p:nvPr/>
        </p:nvSpPr>
        <p:spPr>
          <a:xfrm>
            <a:off x="6591737" y="3266664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dirty="0" smtClean="0">
                <a:solidFill>
                  <a:srgbClr val="FF0000"/>
                </a:solidFill>
              </a:rPr>
              <a:t>39.3</a:t>
            </a:r>
            <a:endParaRPr kumimoji="1"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3146760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127</TotalTime>
  <Words>23</Words>
  <Application>Microsoft Office PowerPoint</Application>
  <PresentationFormat>ワイド画面</PresentationFormat>
  <Paragraphs>23</Paragraphs>
  <Slides>1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4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</vt:i4>
      </vt:variant>
    </vt:vector>
  </HeadingPairs>
  <TitlesOfParts>
    <vt:vector size="6" baseType="lpstr">
      <vt:lpstr>ＭＳ Ｐゴシック</vt:lpstr>
      <vt:lpstr>Arial</vt:lpstr>
      <vt:lpstr>Calibri</vt:lpstr>
      <vt:lpstr>Calibri Light</vt:lpstr>
      <vt:lpstr>Office テーマ</vt:lpstr>
      <vt:lpstr>PowerPoint プレゼンテーション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Jonathan fletcher</dc:creator>
  <cp:lastModifiedBy>Jonathan fletcher</cp:lastModifiedBy>
  <cp:revision>7</cp:revision>
  <dcterms:created xsi:type="dcterms:W3CDTF">2021-05-03T17:55:51Z</dcterms:created>
  <dcterms:modified xsi:type="dcterms:W3CDTF">2021-05-03T21:26:44Z</dcterms:modified>
</cp:coreProperties>
</file>