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42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4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30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5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0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7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89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87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74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83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426174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86174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426174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786174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142381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502381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142381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2381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426174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786174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426174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786174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142381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502381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142381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502381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426174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786174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426174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786174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142381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7502381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142381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502381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426174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786174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426174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786174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7142381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7502381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7142381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7502381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7858588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8218588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858588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8218588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8574795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8934795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574795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8934795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7858588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8218588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7858588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8218588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8574795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8934795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8574795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8934795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858588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8218588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7858588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218588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8934795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8574795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934795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7858588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8218588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7858588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8218588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8574795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8934795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8574795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8934795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426174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6786174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6426174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6786174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7142381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7502381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7142381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7502381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426174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6786174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426174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6786174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7142381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7502381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7142381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7502381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6426174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6786174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426174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786174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7142381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7502381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142381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7502381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6426174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6786174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6426174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6786174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7142381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7502381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7142381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7502381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7858588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8218588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7858588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8218588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8574795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8934795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8574795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8934795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7858588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8218588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7858588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8218588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8574795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8934795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8574795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8934795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7858588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8218588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/>
          <p:cNvSpPr/>
          <p:nvPr/>
        </p:nvSpPr>
        <p:spPr>
          <a:xfrm>
            <a:off x="7858588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8218588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/>
          <p:cNvSpPr/>
          <p:nvPr/>
        </p:nvSpPr>
        <p:spPr>
          <a:xfrm>
            <a:off x="8574795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8934795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8574795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8934795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/>
          <p:cNvSpPr/>
          <p:nvPr/>
        </p:nvSpPr>
        <p:spPr>
          <a:xfrm>
            <a:off x="7858588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8218588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7858588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/>
          <p:cNvSpPr/>
          <p:nvPr/>
        </p:nvSpPr>
        <p:spPr>
          <a:xfrm>
            <a:off x="8218588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8574795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8934795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8574795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8934795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3557553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3917553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3557553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3917553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4273760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4633760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4273760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4633760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3557553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3917553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3557553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3917553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4273760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4633760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4273760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4633760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3557553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3917553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3557553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3917553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4273760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4633760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4273760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/>
          <p:cNvSpPr/>
          <p:nvPr/>
        </p:nvSpPr>
        <p:spPr>
          <a:xfrm>
            <a:off x="4633760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3557553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3917553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/>
          <p:cNvSpPr/>
          <p:nvPr/>
        </p:nvSpPr>
        <p:spPr>
          <a:xfrm>
            <a:off x="3557553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/>
          <p:cNvSpPr/>
          <p:nvPr/>
        </p:nvSpPr>
        <p:spPr>
          <a:xfrm>
            <a:off x="3917553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4273760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/>
          <p:cNvSpPr/>
          <p:nvPr/>
        </p:nvSpPr>
        <p:spPr>
          <a:xfrm>
            <a:off x="4633760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/>
          <p:cNvSpPr/>
          <p:nvPr/>
        </p:nvSpPr>
        <p:spPr>
          <a:xfrm>
            <a:off x="4273760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/>
          <p:cNvSpPr/>
          <p:nvPr/>
        </p:nvSpPr>
        <p:spPr>
          <a:xfrm>
            <a:off x="4633760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/>
          <p:cNvSpPr/>
          <p:nvPr/>
        </p:nvSpPr>
        <p:spPr>
          <a:xfrm>
            <a:off x="4989967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5349967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4989967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/>
          <p:cNvSpPr/>
          <p:nvPr/>
        </p:nvSpPr>
        <p:spPr>
          <a:xfrm>
            <a:off x="5349967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/>
          <p:cNvSpPr/>
          <p:nvPr/>
        </p:nvSpPr>
        <p:spPr>
          <a:xfrm>
            <a:off x="5706174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6066174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5706174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正方形/長方形 174"/>
          <p:cNvSpPr/>
          <p:nvPr/>
        </p:nvSpPr>
        <p:spPr>
          <a:xfrm>
            <a:off x="6066174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正方形/長方形 175"/>
          <p:cNvSpPr/>
          <p:nvPr/>
        </p:nvSpPr>
        <p:spPr>
          <a:xfrm>
            <a:off x="4989967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/>
          <p:cNvSpPr/>
          <p:nvPr/>
        </p:nvSpPr>
        <p:spPr>
          <a:xfrm>
            <a:off x="5349967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4989967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5349967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/>
          <p:cNvSpPr/>
          <p:nvPr/>
        </p:nvSpPr>
        <p:spPr>
          <a:xfrm>
            <a:off x="5706174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/>
          <p:cNvSpPr/>
          <p:nvPr/>
        </p:nvSpPr>
        <p:spPr>
          <a:xfrm>
            <a:off x="6066174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/>
          <p:cNvSpPr/>
          <p:nvPr/>
        </p:nvSpPr>
        <p:spPr>
          <a:xfrm>
            <a:off x="5706174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>
            <a:off x="6066174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/>
          <p:cNvSpPr/>
          <p:nvPr/>
        </p:nvSpPr>
        <p:spPr>
          <a:xfrm>
            <a:off x="4989967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/>
          <p:cNvSpPr/>
          <p:nvPr/>
        </p:nvSpPr>
        <p:spPr>
          <a:xfrm>
            <a:off x="5349967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/>
          <p:cNvSpPr/>
          <p:nvPr/>
        </p:nvSpPr>
        <p:spPr>
          <a:xfrm>
            <a:off x="4989967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/>
          <p:cNvSpPr/>
          <p:nvPr/>
        </p:nvSpPr>
        <p:spPr>
          <a:xfrm>
            <a:off x="5349967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/>
          <p:cNvSpPr/>
          <p:nvPr/>
        </p:nvSpPr>
        <p:spPr>
          <a:xfrm>
            <a:off x="5706174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/>
          <p:cNvSpPr/>
          <p:nvPr/>
        </p:nvSpPr>
        <p:spPr>
          <a:xfrm>
            <a:off x="6066174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/>
          <p:cNvSpPr/>
          <p:nvPr/>
        </p:nvSpPr>
        <p:spPr>
          <a:xfrm>
            <a:off x="5706174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正方形/長方形 190"/>
          <p:cNvSpPr/>
          <p:nvPr/>
        </p:nvSpPr>
        <p:spPr>
          <a:xfrm>
            <a:off x="6066174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/>
          <p:cNvSpPr/>
          <p:nvPr/>
        </p:nvSpPr>
        <p:spPr>
          <a:xfrm>
            <a:off x="4989967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5349967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4989967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5349967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5706174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/>
          <p:cNvSpPr/>
          <p:nvPr/>
        </p:nvSpPr>
        <p:spPr>
          <a:xfrm>
            <a:off x="6066174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/>
          <p:cNvSpPr/>
          <p:nvPr/>
        </p:nvSpPr>
        <p:spPr>
          <a:xfrm>
            <a:off x="5706174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6066174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/>
          <p:cNvSpPr/>
          <p:nvPr/>
        </p:nvSpPr>
        <p:spPr>
          <a:xfrm>
            <a:off x="3557553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3917553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3557553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/>
          <p:cNvSpPr/>
          <p:nvPr/>
        </p:nvSpPr>
        <p:spPr>
          <a:xfrm>
            <a:off x="3917553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4273760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4633760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/>
          <p:cNvSpPr/>
          <p:nvPr/>
        </p:nvSpPr>
        <p:spPr>
          <a:xfrm>
            <a:off x="4273760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4633760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3557553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3917553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3557553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3917553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4273760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4633760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4273760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4633760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3557553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3917553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3557553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3917553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/>
          <p:cNvSpPr/>
          <p:nvPr/>
        </p:nvSpPr>
        <p:spPr>
          <a:xfrm>
            <a:off x="4273760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/>
          <p:cNvSpPr/>
          <p:nvPr/>
        </p:nvSpPr>
        <p:spPr>
          <a:xfrm>
            <a:off x="4633760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/>
          <p:cNvSpPr/>
          <p:nvPr/>
        </p:nvSpPr>
        <p:spPr>
          <a:xfrm>
            <a:off x="4273760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/>
          <p:cNvSpPr/>
          <p:nvPr/>
        </p:nvSpPr>
        <p:spPr>
          <a:xfrm>
            <a:off x="4633760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/>
          <p:cNvSpPr/>
          <p:nvPr/>
        </p:nvSpPr>
        <p:spPr>
          <a:xfrm>
            <a:off x="3557553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/>
          <p:cNvSpPr/>
          <p:nvPr/>
        </p:nvSpPr>
        <p:spPr>
          <a:xfrm>
            <a:off x="3917553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/>
          <p:cNvSpPr/>
          <p:nvPr/>
        </p:nvSpPr>
        <p:spPr>
          <a:xfrm>
            <a:off x="3557553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/>
          <p:cNvSpPr/>
          <p:nvPr/>
        </p:nvSpPr>
        <p:spPr>
          <a:xfrm>
            <a:off x="3917553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/>
          <p:cNvSpPr/>
          <p:nvPr/>
        </p:nvSpPr>
        <p:spPr>
          <a:xfrm>
            <a:off x="4273760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/>
          <p:cNvSpPr/>
          <p:nvPr/>
        </p:nvSpPr>
        <p:spPr>
          <a:xfrm>
            <a:off x="4633760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/>
          <p:cNvSpPr/>
          <p:nvPr/>
        </p:nvSpPr>
        <p:spPr>
          <a:xfrm>
            <a:off x="4273760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/>
          <p:cNvSpPr/>
          <p:nvPr/>
        </p:nvSpPr>
        <p:spPr>
          <a:xfrm>
            <a:off x="4633760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/>
          <p:cNvSpPr/>
          <p:nvPr/>
        </p:nvSpPr>
        <p:spPr>
          <a:xfrm>
            <a:off x="4989967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/>
          <p:cNvSpPr/>
          <p:nvPr/>
        </p:nvSpPr>
        <p:spPr>
          <a:xfrm>
            <a:off x="5349967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/>
          <p:cNvSpPr/>
          <p:nvPr/>
        </p:nvSpPr>
        <p:spPr>
          <a:xfrm>
            <a:off x="4989967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/>
          <p:cNvSpPr/>
          <p:nvPr/>
        </p:nvSpPr>
        <p:spPr>
          <a:xfrm>
            <a:off x="5349967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/>
          <p:cNvSpPr/>
          <p:nvPr/>
        </p:nvSpPr>
        <p:spPr>
          <a:xfrm>
            <a:off x="5706174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/>
          <p:cNvSpPr/>
          <p:nvPr/>
        </p:nvSpPr>
        <p:spPr>
          <a:xfrm>
            <a:off x="6066174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5706174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/>
          <p:cNvSpPr/>
          <p:nvPr/>
        </p:nvSpPr>
        <p:spPr>
          <a:xfrm>
            <a:off x="6066174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4989967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/>
          <p:cNvSpPr/>
          <p:nvPr/>
        </p:nvSpPr>
        <p:spPr>
          <a:xfrm>
            <a:off x="5349967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4989967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5349967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5706174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/>
          <p:cNvSpPr/>
          <p:nvPr/>
        </p:nvSpPr>
        <p:spPr>
          <a:xfrm>
            <a:off x="6066174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正方形/長方形 245"/>
          <p:cNvSpPr/>
          <p:nvPr/>
        </p:nvSpPr>
        <p:spPr>
          <a:xfrm>
            <a:off x="5706174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/>
          <p:cNvSpPr/>
          <p:nvPr/>
        </p:nvSpPr>
        <p:spPr>
          <a:xfrm>
            <a:off x="6066174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正方形/長方形 247"/>
          <p:cNvSpPr/>
          <p:nvPr/>
        </p:nvSpPr>
        <p:spPr>
          <a:xfrm>
            <a:off x="4989967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/>
          <p:cNvSpPr/>
          <p:nvPr/>
        </p:nvSpPr>
        <p:spPr>
          <a:xfrm>
            <a:off x="5349967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/>
          <p:cNvSpPr/>
          <p:nvPr/>
        </p:nvSpPr>
        <p:spPr>
          <a:xfrm>
            <a:off x="4989967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/>
          <p:cNvSpPr/>
          <p:nvPr/>
        </p:nvSpPr>
        <p:spPr>
          <a:xfrm>
            <a:off x="5349967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/>
          <p:cNvSpPr/>
          <p:nvPr/>
        </p:nvSpPr>
        <p:spPr>
          <a:xfrm>
            <a:off x="5706174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正方形/長方形 252"/>
          <p:cNvSpPr/>
          <p:nvPr/>
        </p:nvSpPr>
        <p:spPr>
          <a:xfrm>
            <a:off x="6066174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正方形/長方形 253"/>
          <p:cNvSpPr/>
          <p:nvPr/>
        </p:nvSpPr>
        <p:spPr>
          <a:xfrm>
            <a:off x="5706174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正方形/長方形 254"/>
          <p:cNvSpPr/>
          <p:nvPr/>
        </p:nvSpPr>
        <p:spPr>
          <a:xfrm>
            <a:off x="6066174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正方形/長方形 255"/>
          <p:cNvSpPr/>
          <p:nvPr/>
        </p:nvSpPr>
        <p:spPr>
          <a:xfrm>
            <a:off x="4989967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/>
          <p:cNvSpPr/>
          <p:nvPr/>
        </p:nvSpPr>
        <p:spPr>
          <a:xfrm>
            <a:off x="5349967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/>
          <p:cNvSpPr/>
          <p:nvPr/>
        </p:nvSpPr>
        <p:spPr>
          <a:xfrm>
            <a:off x="4989967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/>
          <p:cNvSpPr/>
          <p:nvPr/>
        </p:nvSpPr>
        <p:spPr>
          <a:xfrm>
            <a:off x="5349967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正方形/長方形 259"/>
          <p:cNvSpPr/>
          <p:nvPr/>
        </p:nvSpPr>
        <p:spPr>
          <a:xfrm>
            <a:off x="5706174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正方形/長方形 260"/>
          <p:cNvSpPr/>
          <p:nvPr/>
        </p:nvSpPr>
        <p:spPr>
          <a:xfrm>
            <a:off x="6066174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/>
          <p:cNvSpPr/>
          <p:nvPr/>
        </p:nvSpPr>
        <p:spPr>
          <a:xfrm>
            <a:off x="5706174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/>
          <p:cNvSpPr/>
          <p:nvPr/>
        </p:nvSpPr>
        <p:spPr>
          <a:xfrm>
            <a:off x="6066174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182" y1="3738" x2="46364" y2="32087"/>
                        <a14:foregroundMark x1="27273" y1="4050" x2="3636" y2="43302"/>
                        <a14:foregroundMark x1="5455" y1="43925" x2="47273" y2="33022"/>
                        <a14:foregroundMark x1="20455" y1="72586" x2="87273" y2="96573"/>
                        <a14:foregroundMark x1="59545" y1="63240" x2="85909" y2="95950"/>
                        <a14:foregroundMark x1="19091" y1="73209" x2="59091" y2="62617"/>
                        <a14:foregroundMark x1="19545" y1="73209" x2="4091" y2="42991"/>
                        <a14:foregroundMark x1="47727" y1="33956" x2="59091" y2="62305"/>
                        <a14:foregroundMark x1="60000" y1="61994" x2="82727" y2="15888"/>
                        <a14:foregroundMark x1="82727" y1="15888" x2="28636" y2="3427"/>
                        <a14:foregroundMark x1="82273" y1="16822" x2="90909" y2="26480"/>
                        <a14:backgroundMark x1="37727" y1="6542" x2="34545" y2="8723"/>
                        <a14:backgroundMark x1="35455" y1="8100" x2="1818" y2="30530"/>
                        <a14:backgroundMark x1="1818" y1="30530" x2="46818" y2="32710"/>
                        <a14:backgroundMark x1="455" y1="31153" x2="69545" y2="98754"/>
                        <a14:backgroundMark x1="70000" y1="97819" x2="68636" y2="61371"/>
                        <a14:backgroundMark x1="68636" y1="61371" x2="91818" y2="27103"/>
                        <a14:backgroundMark x1="40000" y1="5296" x2="47273" y2="0"/>
                        <a14:backgroundMark x1="47273" y1="31464" x2="47273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42" y="1060521"/>
            <a:ext cx="3471357" cy="5065025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>
          <a:xfrm>
            <a:off x="8574795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テキスト ボックス 263"/>
          <p:cNvSpPr txBox="1"/>
          <p:nvPr/>
        </p:nvSpPr>
        <p:spPr>
          <a:xfrm>
            <a:off x="8434257" y="608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5" name="テキスト ボックス 264"/>
          <p:cNvSpPr txBox="1"/>
          <p:nvPr/>
        </p:nvSpPr>
        <p:spPr>
          <a:xfrm>
            <a:off x="6614583" y="628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66" name="テキスト ボックス 265"/>
          <p:cNvSpPr txBox="1"/>
          <p:nvPr/>
        </p:nvSpPr>
        <p:spPr>
          <a:xfrm>
            <a:off x="3224765" y="2233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3183892" y="4033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cxnSp>
        <p:nvCxnSpPr>
          <p:cNvPr id="269" name="直線コネクタ 268"/>
          <p:cNvCxnSpPr/>
          <p:nvPr/>
        </p:nvCxnSpPr>
        <p:spPr>
          <a:xfrm>
            <a:off x="3526451" y="2413393"/>
            <a:ext cx="576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>
          <a:xfrm>
            <a:off x="3526451" y="4211246"/>
            <a:ext cx="576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>
            <a:off x="3526451" y="6009099"/>
            <a:ext cx="576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>
          <a:xfrm>
            <a:off x="8574795" y="997340"/>
            <a:ext cx="0" cy="5736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>
          <a:xfrm>
            <a:off x="6788286" y="977746"/>
            <a:ext cx="0" cy="5736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>
            <a:off x="4978917" y="958152"/>
            <a:ext cx="0" cy="5736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テキスト ボックス 277"/>
          <p:cNvSpPr txBox="1"/>
          <p:nvPr/>
        </p:nvSpPr>
        <p:spPr>
          <a:xfrm>
            <a:off x="7460885" y="4047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79" name="テキスト ボックス 278"/>
          <p:cNvSpPr txBox="1"/>
          <p:nvPr/>
        </p:nvSpPr>
        <p:spPr>
          <a:xfrm>
            <a:off x="8063952" y="1594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80" name="テキスト ボックス 279"/>
          <p:cNvSpPr txBox="1"/>
          <p:nvPr/>
        </p:nvSpPr>
        <p:spPr>
          <a:xfrm>
            <a:off x="6220589" y="900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6987746" y="2401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2" name="テキスト ボックス 281"/>
          <p:cNvSpPr txBox="1"/>
          <p:nvPr/>
        </p:nvSpPr>
        <p:spPr>
          <a:xfrm>
            <a:off x="5386545" y="301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5836463" y="4556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8304162" y="5901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46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Jonathan fletcher</dc:creator>
  <cp:lastModifiedBy>Jonathan fletcher</cp:lastModifiedBy>
  <cp:revision>5</cp:revision>
  <dcterms:created xsi:type="dcterms:W3CDTF">2021-05-03T17:55:51Z</dcterms:created>
  <dcterms:modified xsi:type="dcterms:W3CDTF">2021-05-03T20:38:41Z</dcterms:modified>
</cp:coreProperties>
</file>