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58" r:id="rId5"/>
    <p:sldId id="259" r:id="rId6"/>
    <p:sldId id="270" r:id="rId7"/>
    <p:sldId id="261" r:id="rId8"/>
    <p:sldId id="27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E6D-CA40-459F-A006-7E98CD92B238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9638-48CD-4606-9E7C-C257961793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E6D-CA40-459F-A006-7E98CD92B238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9638-48CD-4606-9E7C-C257961793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E6D-CA40-459F-A006-7E98CD92B238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9638-48CD-4606-9E7C-C257961793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E6D-CA40-459F-A006-7E98CD92B238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9638-48CD-4606-9E7C-C257961793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E6D-CA40-459F-A006-7E98CD92B238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9638-48CD-4606-9E7C-C257961793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E6D-CA40-459F-A006-7E98CD92B238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9638-48CD-4606-9E7C-C257961793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E6D-CA40-459F-A006-7E98CD92B238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9638-48CD-4606-9E7C-C257961793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E6D-CA40-459F-A006-7E98CD92B238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9638-48CD-4606-9E7C-C257961793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E6D-CA40-459F-A006-7E98CD92B238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9638-48CD-4606-9E7C-C257961793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E6D-CA40-459F-A006-7E98CD92B238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9638-48CD-4606-9E7C-C257961793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E6D-CA40-459F-A006-7E98CD92B238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9638-48CD-4606-9E7C-C257961793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63E6D-CA40-459F-A006-7E98CD92B238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99638-48CD-4606-9E7C-C257961793D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196753"/>
            <a:ext cx="7846640" cy="240369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ru-RU" sz="3200" dirty="0" smtClean="0"/>
              <a:t>Создание онтологии для поиска причины неисправности электрического двигателя и её решения исходя из имеющейся проблемы</a:t>
            </a:r>
            <a:endParaRPr lang="ru-RU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35896" y="2348880"/>
            <a:ext cx="1728192" cy="11521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Неисправность</a:t>
            </a:r>
          </a:p>
          <a:p>
            <a:r>
              <a:rPr lang="ru-RU" dirty="0" smtClean="0"/>
              <a:t>-Н1</a:t>
            </a:r>
          </a:p>
          <a:p>
            <a:r>
              <a:rPr lang="ru-RU" dirty="0" smtClean="0"/>
              <a:t>-Н2</a:t>
            </a:r>
          </a:p>
          <a:p>
            <a:r>
              <a:rPr lang="ru-RU" dirty="0" smtClean="0"/>
              <a:t>-Н3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4869160"/>
            <a:ext cx="1728192" cy="11521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Причина</a:t>
            </a:r>
          </a:p>
          <a:p>
            <a:r>
              <a:rPr lang="ru-RU" dirty="0" smtClean="0"/>
              <a:t>-П1</a:t>
            </a:r>
          </a:p>
          <a:p>
            <a:r>
              <a:rPr lang="ru-RU" dirty="0" smtClean="0"/>
              <a:t>-П2</a:t>
            </a:r>
          </a:p>
          <a:p>
            <a:r>
              <a:rPr lang="ru-RU" dirty="0" smtClean="0"/>
              <a:t>-П3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68144" y="4797152"/>
            <a:ext cx="1728192" cy="11521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Решение</a:t>
            </a:r>
          </a:p>
          <a:p>
            <a:r>
              <a:rPr lang="ru-RU" dirty="0" smtClean="0"/>
              <a:t>-Р1</a:t>
            </a:r>
          </a:p>
          <a:p>
            <a:r>
              <a:rPr lang="ru-RU" dirty="0" smtClean="0"/>
              <a:t>-Р2</a:t>
            </a:r>
          </a:p>
          <a:p>
            <a:r>
              <a:rPr lang="ru-RU" dirty="0" smtClean="0"/>
              <a:t>-Р3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971600" y="530120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971600" y="3140968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971600" y="27809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971600" y="2780928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364088" y="270892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508104" y="2708920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827584" y="5589240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827584" y="3068960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827584" y="3068960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>
            <a:off x="683568" y="587727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V="1">
            <a:off x="683568" y="335699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683568" y="3356992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5364088" y="306896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5580112" y="3068960"/>
            <a:ext cx="0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5364088" y="335699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5652120" y="3356992"/>
            <a:ext cx="0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>
            <a:off x="5580112" y="551723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5652120" y="580526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V="1">
            <a:off x="5508104" y="5229200"/>
            <a:ext cx="36004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547664" y="476672"/>
            <a:ext cx="576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+mj-lt"/>
                <a:ea typeface="+mj-ea"/>
                <a:cs typeface="+mj-cs"/>
              </a:rPr>
              <a:t>Примерная схема работы онтологии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Описание назначения онтологии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161277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Более наглядное отображение проблемы и её решения при помощи  онтологии, построенной в </a:t>
            </a:r>
            <a:r>
              <a:rPr lang="en-US" sz="2000" dirty="0" smtClean="0"/>
              <a:t>Protégé</a:t>
            </a:r>
            <a:r>
              <a:rPr lang="ru-RU" sz="2000" dirty="0" smtClean="0"/>
              <a:t>.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539552" y="2492896"/>
            <a:ext cx="8208912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 изучении информации по теме ремонта электрооборудования, представленной в Интернете, очень сложно сразу найти подходящее решение, поскольку информации много и она слабо структурирована. Предложенное решение позволяет наглядно показать связи между причиной неисправности, включающей конкретный элемент, который необходимо заменить или проверить его работоспособность и способом устранения данной проблемы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Основные классы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679968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617464" cy="374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772816"/>
            <a:ext cx="9149951" cy="309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5760640" cy="2308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683568" y="764704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Описание основных связей(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Object Properties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260648"/>
            <a:ext cx="3816424" cy="42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552950"/>
            <a:ext cx="62960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119</Words>
  <Application>Microsoft Office PowerPoint</Application>
  <PresentationFormat>Экран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Создание онтологии для поиска причины неисправности электрического двигателя и её решения исходя из имеющейся проблемы</vt:lpstr>
      <vt:lpstr>Слайд 2</vt:lpstr>
      <vt:lpstr>Описание назначения онтологии</vt:lpstr>
      <vt:lpstr>Основные классы</vt:lpstr>
      <vt:lpstr>Слайд 5</vt:lpstr>
      <vt:lpstr>Слайд 6</vt:lpstr>
      <vt:lpstr>Слайд 7</vt:lpstr>
      <vt:lpstr>Слайд 8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Пользователь Windows</cp:lastModifiedBy>
  <cp:revision>22</cp:revision>
  <dcterms:created xsi:type="dcterms:W3CDTF">2020-03-30T19:37:42Z</dcterms:created>
  <dcterms:modified xsi:type="dcterms:W3CDTF">2020-04-19T18:13:51Z</dcterms:modified>
</cp:coreProperties>
</file>