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5345B-0787-43FF-A779-A757C5BAE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3876" y="1639386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s-PY" dirty="0"/>
              <a:t>Facultad de Tecnología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850FCB-595A-440C-B752-AA2E26033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200" y="133920"/>
            <a:ext cx="5357600" cy="1160213"/>
          </a:xfrm>
        </p:spPr>
        <p:txBody>
          <a:bodyPr/>
          <a:lstStyle/>
          <a:p>
            <a:r>
              <a:rPr lang="es-PY" dirty="0"/>
              <a:t>Universidad Tecnológica Intercontinental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9D5693-BC16-4A67-8425-F4E6E33DA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47" y="170212"/>
            <a:ext cx="2613812" cy="261381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4144275-84BA-4522-961D-57C2402F1AC3}"/>
              </a:ext>
            </a:extLst>
          </p:cNvPr>
          <p:cNvSpPr txBox="1">
            <a:spLocks/>
          </p:cNvSpPr>
          <p:nvPr/>
        </p:nvSpPr>
        <p:spPr>
          <a:xfrm>
            <a:off x="2328629" y="3692431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PY" dirty="0"/>
              <a:t>An</a:t>
            </a:r>
            <a:r>
              <a:rPr lang="en-US" dirty="0"/>
              <a:t>álisis de Sistemas</a:t>
            </a:r>
          </a:p>
          <a:p>
            <a:r>
              <a:rPr lang="en-US" dirty="0"/>
              <a:t>Taller de Programación</a:t>
            </a:r>
            <a:endParaRPr lang="es-PY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6641B9E-2EC4-400E-AE9F-2003BA21E3DC}"/>
              </a:ext>
            </a:extLst>
          </p:cNvPr>
          <p:cNvSpPr txBox="1">
            <a:spLocks/>
          </p:cNvSpPr>
          <p:nvPr/>
        </p:nvSpPr>
        <p:spPr>
          <a:xfrm>
            <a:off x="1091546" y="5218614"/>
            <a:ext cx="2546784" cy="635228"/>
          </a:xfrm>
          <a:prstGeom prst="rect">
            <a:avLst/>
          </a:prstGeom>
        </p:spPr>
        <p:txBody>
          <a:bodyPr vert="horz" lIns="91440" tIns="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</a:t>
            </a:r>
            <a:r>
              <a:rPr lang="es-PY" sz="1400" dirty="0"/>
              <a:t>lumno: Jeferzon Adrian Sosa</a:t>
            </a:r>
          </a:p>
          <a:p>
            <a:pPr algn="ctr"/>
            <a:r>
              <a:rPr lang="es-PY" sz="1400" dirty="0"/>
              <a:t>C.I.: 4.831.380</a:t>
            </a:r>
          </a:p>
        </p:txBody>
      </p:sp>
    </p:spTree>
    <p:extLst>
      <p:ext uri="{BB962C8B-B14F-4D97-AF65-F5344CB8AC3E}">
        <p14:creationId xmlns:p14="http://schemas.microsoft.com/office/powerpoint/2010/main" val="162233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EECE9-2AA8-4640-8D36-32ACB529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SISTEMA WEB DE CONTROL DE STOCK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6ECE25-F224-4025-8742-308CEE25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Y" dirty="0"/>
              <a:t>Se conforma de: </a:t>
            </a:r>
          </a:p>
          <a:p>
            <a:r>
              <a:rPr lang="es-PY" dirty="0"/>
              <a:t>Artículos</a:t>
            </a:r>
          </a:p>
          <a:p>
            <a:r>
              <a:rPr lang="es-PY" dirty="0"/>
              <a:t>Pedidos de Ventas</a:t>
            </a:r>
          </a:p>
          <a:p>
            <a:r>
              <a:rPr lang="es-PY" dirty="0"/>
              <a:t>Ventas</a:t>
            </a:r>
          </a:p>
          <a:p>
            <a:r>
              <a:rPr lang="es-PY" dirty="0"/>
              <a:t>Pedidos de Compras</a:t>
            </a:r>
          </a:p>
          <a:p>
            <a:r>
              <a:rPr lang="es-PY" dirty="0"/>
              <a:t>Compras</a:t>
            </a:r>
          </a:p>
          <a:p>
            <a:r>
              <a:rPr lang="es-PY" dirty="0">
                <a:solidFill>
                  <a:schemeClr val="bg2"/>
                </a:solidFill>
                <a:highlight>
                  <a:srgbClr val="FFFF00"/>
                </a:highlight>
              </a:rPr>
              <a:t>Ajustes</a:t>
            </a:r>
            <a:r>
              <a:rPr lang="es-PY" dirty="0"/>
              <a:t> </a:t>
            </a:r>
          </a:p>
          <a:p>
            <a:r>
              <a:rPr lang="es-PY" dirty="0">
                <a:solidFill>
                  <a:schemeClr val="bg2"/>
                </a:solidFill>
                <a:highlight>
                  <a:srgbClr val="FFFF00"/>
                </a:highlight>
              </a:rPr>
              <a:t>Transferencias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646282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{5EFDC168-E484-410C-BFEB-C5E1BD5044F7}tf16401375</Template>
  <TotalTime>102</TotalTime>
  <Words>46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Facultad de Tecnología Informática</vt:lpstr>
      <vt:lpstr>SISTEMA WEB DE CONTROL DE STOCK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Facultad de Tecnología Informática</dc:title>
  <dc:creator>adrian sosa</dc:creator>
  <cp:lastModifiedBy>adrian sosa</cp:lastModifiedBy>
  <cp:revision>4</cp:revision>
  <dcterms:created xsi:type="dcterms:W3CDTF">2021-12-17T01:11:28Z</dcterms:created>
  <dcterms:modified xsi:type="dcterms:W3CDTF">2021-12-17T23:36:49Z</dcterms:modified>
</cp:coreProperties>
</file>