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26"/>
  </p:notesMasterIdLst>
  <p:handoutMasterIdLst>
    <p:handoutMasterId r:id="rId27"/>
  </p:handoutMasterIdLst>
  <p:sldIdLst>
    <p:sldId id="256" r:id="rId4"/>
    <p:sldId id="286" r:id="rId5"/>
    <p:sldId id="280" r:id="rId6"/>
    <p:sldId id="257" r:id="rId7"/>
    <p:sldId id="259" r:id="rId8"/>
    <p:sldId id="263" r:id="rId9"/>
    <p:sldId id="261" r:id="rId10"/>
    <p:sldId id="262" r:id="rId11"/>
    <p:sldId id="264" r:id="rId12"/>
    <p:sldId id="265" r:id="rId13"/>
    <p:sldId id="278" r:id="rId14"/>
    <p:sldId id="287" r:id="rId15"/>
    <p:sldId id="281" r:id="rId16"/>
    <p:sldId id="283" r:id="rId17"/>
    <p:sldId id="284" r:id="rId18"/>
    <p:sldId id="285" r:id="rId19"/>
    <p:sldId id="288" r:id="rId20"/>
    <p:sldId id="289" r:id="rId21"/>
    <p:sldId id="290" r:id="rId22"/>
    <p:sldId id="266" r:id="rId23"/>
    <p:sldId id="274" r:id="rId24"/>
    <p:sldId id="273"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8C526E-DC73-4CD7-A20E-A849F63B9D54}">
          <p14:sldIdLst>
            <p14:sldId id="256"/>
            <p14:sldId id="286"/>
            <p14:sldId id="280"/>
            <p14:sldId id="257"/>
            <p14:sldId id="259"/>
            <p14:sldId id="263"/>
            <p14:sldId id="261"/>
            <p14:sldId id="262"/>
            <p14:sldId id="264"/>
            <p14:sldId id="265"/>
            <p14:sldId id="278"/>
            <p14:sldId id="287"/>
            <p14:sldId id="281"/>
            <p14:sldId id="283"/>
            <p14:sldId id="284"/>
            <p14:sldId id="285"/>
            <p14:sldId id="288"/>
            <p14:sldId id="289"/>
            <p14:sldId id="290"/>
            <p14:sldId id="266"/>
            <p14:sldId id="274"/>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E58EB8-0057-82C3-0937-76A1FD76336A}" v="22" dt="2020-11-03T07:05:10.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249" autoAdjust="0"/>
  </p:normalViewPr>
  <p:slideViewPr>
    <p:cSldViewPr snapToGrid="0">
      <p:cViewPr varScale="1">
        <p:scale>
          <a:sx n="83" d="100"/>
          <a:sy n="83" d="100"/>
        </p:scale>
        <p:origin x="820" y="52"/>
      </p:cViewPr>
      <p:guideLst/>
    </p:cSldViewPr>
  </p:slideViewPr>
  <p:outlineViewPr>
    <p:cViewPr>
      <p:scale>
        <a:sx n="33" d="100"/>
        <a:sy n="33" d="100"/>
      </p:scale>
      <p:origin x="0" y="-13086"/>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7287A-D97C-4719-B3A5-8C51F254417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CDCF3E9-6CC2-4354-BFE1-7EF0C49727E1}">
      <dgm:prSet/>
      <dgm:spPr/>
      <dgm:t>
        <a:bodyPr/>
        <a:lstStyle/>
        <a:p>
          <a:r>
            <a:rPr lang="en-US" b="0" i="0" baseline="0" dirty="0"/>
            <a:t>The only purpose is to mark a declaration. These annotations contain no members and do not consist any data. Thus, its presence as an annotation is sufficient. Since, marker interface contains no members, simply determining whether it is present or absent is sufficient. </a:t>
          </a:r>
        </a:p>
        <a:p>
          <a:r>
            <a:rPr lang="en-US" b="1" i="0" baseline="0" dirty="0"/>
            <a:t>@Override</a:t>
          </a:r>
          <a:r>
            <a:rPr lang="en-US" b="0" i="0" baseline="0" dirty="0"/>
            <a:t> is an example of Marker Annotation.</a:t>
          </a:r>
          <a:endParaRPr lang="en-US" dirty="0"/>
        </a:p>
      </dgm:t>
    </dgm:pt>
    <dgm:pt modelId="{9C3A57C4-F39C-4B92-9C31-A5E2F79E19FC}" type="parTrans" cxnId="{2B4B0476-B341-4A7F-A3B4-1D36A1677B64}">
      <dgm:prSet/>
      <dgm:spPr/>
      <dgm:t>
        <a:bodyPr/>
        <a:lstStyle/>
        <a:p>
          <a:endParaRPr lang="en-US"/>
        </a:p>
      </dgm:t>
    </dgm:pt>
    <dgm:pt modelId="{00B9CABB-6D20-49B1-A769-3384B36261EF}" type="sibTrans" cxnId="{2B4B0476-B341-4A7F-A3B4-1D36A1677B64}">
      <dgm:prSet/>
      <dgm:spPr/>
      <dgm:t>
        <a:bodyPr/>
        <a:lstStyle/>
        <a:p>
          <a:endParaRPr lang="en-US"/>
        </a:p>
      </dgm:t>
    </dgm:pt>
    <dgm:pt modelId="{29A77EC4-C506-4001-B6D5-4406B1CE651F}">
      <dgm:prSet/>
      <dgm:spPr/>
      <dgm:t>
        <a:bodyPr/>
        <a:lstStyle/>
        <a:p>
          <a:r>
            <a:rPr lang="en-US" b="0" i="0" baseline="0"/>
            <a:t>Example: - @TestAnnotation() </a:t>
          </a:r>
          <a:endParaRPr lang="en-US"/>
        </a:p>
      </dgm:t>
    </dgm:pt>
    <dgm:pt modelId="{83E8ED68-7410-4F47-8C91-FB5769800B62}" type="parTrans" cxnId="{52F776E6-6F53-47E3-BD53-9EF364D3F835}">
      <dgm:prSet/>
      <dgm:spPr/>
      <dgm:t>
        <a:bodyPr/>
        <a:lstStyle/>
        <a:p>
          <a:endParaRPr lang="en-US"/>
        </a:p>
      </dgm:t>
    </dgm:pt>
    <dgm:pt modelId="{86CECA70-B6BE-44B2-8139-764FFF9B4FB9}" type="sibTrans" cxnId="{52F776E6-6F53-47E3-BD53-9EF364D3F835}">
      <dgm:prSet/>
      <dgm:spPr/>
      <dgm:t>
        <a:bodyPr/>
        <a:lstStyle/>
        <a:p>
          <a:endParaRPr lang="en-US"/>
        </a:p>
      </dgm:t>
    </dgm:pt>
    <dgm:pt modelId="{E8569BB9-1FFF-48F7-BC65-F50CC35022B3}" type="pres">
      <dgm:prSet presAssocID="{0E27287A-D97C-4719-B3A5-8C51F2544174}" presName="root" presStyleCnt="0">
        <dgm:presLayoutVars>
          <dgm:dir/>
          <dgm:resizeHandles val="exact"/>
        </dgm:presLayoutVars>
      </dgm:prSet>
      <dgm:spPr/>
    </dgm:pt>
    <dgm:pt modelId="{6236553D-323B-4809-89B8-A810BC56C1FC}" type="pres">
      <dgm:prSet presAssocID="{0CDCF3E9-6CC2-4354-BFE1-7EF0C49727E1}" presName="compNode" presStyleCnt="0"/>
      <dgm:spPr/>
    </dgm:pt>
    <dgm:pt modelId="{A1CE81C2-2C3B-465B-AB67-50304C1F3B0F}" type="pres">
      <dgm:prSet presAssocID="{0CDCF3E9-6CC2-4354-BFE1-7EF0C49727E1}" presName="bgRect" presStyleLbl="bgShp" presStyleIdx="0" presStyleCnt="2"/>
      <dgm:spPr/>
    </dgm:pt>
    <dgm:pt modelId="{4C1AA93D-6574-4201-BCD9-0432AF5EE7EA}" type="pres">
      <dgm:prSet presAssocID="{0CDCF3E9-6CC2-4354-BFE1-7EF0C49727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12020F99-C637-4497-8E5E-90EEE1675A5B}" type="pres">
      <dgm:prSet presAssocID="{0CDCF3E9-6CC2-4354-BFE1-7EF0C49727E1}" presName="spaceRect" presStyleCnt="0"/>
      <dgm:spPr/>
    </dgm:pt>
    <dgm:pt modelId="{DE912A29-CA3F-4621-B960-849BACCBE882}" type="pres">
      <dgm:prSet presAssocID="{0CDCF3E9-6CC2-4354-BFE1-7EF0C49727E1}" presName="parTx" presStyleLbl="revTx" presStyleIdx="0" presStyleCnt="2">
        <dgm:presLayoutVars>
          <dgm:chMax val="0"/>
          <dgm:chPref val="0"/>
        </dgm:presLayoutVars>
      </dgm:prSet>
      <dgm:spPr/>
    </dgm:pt>
    <dgm:pt modelId="{0CD2EC33-7F23-4E0C-B4FF-9E251F5BDB5C}" type="pres">
      <dgm:prSet presAssocID="{00B9CABB-6D20-49B1-A769-3384B36261EF}" presName="sibTrans" presStyleCnt="0"/>
      <dgm:spPr/>
    </dgm:pt>
    <dgm:pt modelId="{A4A4A6E6-26A6-4A33-B732-0C4E53F07094}" type="pres">
      <dgm:prSet presAssocID="{29A77EC4-C506-4001-B6D5-4406B1CE651F}" presName="compNode" presStyleCnt="0"/>
      <dgm:spPr/>
    </dgm:pt>
    <dgm:pt modelId="{20AA7FF5-87C3-4EBB-81E0-D152D3C43416}" type="pres">
      <dgm:prSet presAssocID="{29A77EC4-C506-4001-B6D5-4406B1CE651F}" presName="bgRect" presStyleLbl="bgShp" presStyleIdx="1" presStyleCnt="2"/>
      <dgm:spPr/>
    </dgm:pt>
    <dgm:pt modelId="{5DFFAA36-35CC-49C4-83E9-434DB83B41B4}" type="pres">
      <dgm:prSet presAssocID="{29A77EC4-C506-4001-B6D5-4406B1CE65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Quotation Mark"/>
        </a:ext>
      </dgm:extLst>
    </dgm:pt>
    <dgm:pt modelId="{BD5C7D38-C369-44D7-97AB-FCA4B426E169}" type="pres">
      <dgm:prSet presAssocID="{29A77EC4-C506-4001-B6D5-4406B1CE651F}" presName="spaceRect" presStyleCnt="0"/>
      <dgm:spPr/>
    </dgm:pt>
    <dgm:pt modelId="{A7E43605-71FB-4D93-87A3-B27B7351D1B7}" type="pres">
      <dgm:prSet presAssocID="{29A77EC4-C506-4001-B6D5-4406B1CE651F}" presName="parTx" presStyleLbl="revTx" presStyleIdx="1" presStyleCnt="2">
        <dgm:presLayoutVars>
          <dgm:chMax val="0"/>
          <dgm:chPref val="0"/>
        </dgm:presLayoutVars>
      </dgm:prSet>
      <dgm:spPr/>
    </dgm:pt>
  </dgm:ptLst>
  <dgm:cxnLst>
    <dgm:cxn modelId="{1951E630-9CF1-47E1-8ADD-DC4D23F0F86D}" type="presOf" srcId="{0E27287A-D97C-4719-B3A5-8C51F2544174}" destId="{E8569BB9-1FFF-48F7-BC65-F50CC35022B3}" srcOrd="0" destOrd="0" presId="urn:microsoft.com/office/officeart/2018/2/layout/IconVerticalSolidList"/>
    <dgm:cxn modelId="{FC69BD34-A8E8-4737-852C-78FFF3EBBAF9}" type="presOf" srcId="{29A77EC4-C506-4001-B6D5-4406B1CE651F}" destId="{A7E43605-71FB-4D93-87A3-B27B7351D1B7}" srcOrd="0" destOrd="0" presId="urn:microsoft.com/office/officeart/2018/2/layout/IconVerticalSolidList"/>
    <dgm:cxn modelId="{568AD167-9EFD-44BA-9570-BD439606C049}" type="presOf" srcId="{0CDCF3E9-6CC2-4354-BFE1-7EF0C49727E1}" destId="{DE912A29-CA3F-4621-B960-849BACCBE882}" srcOrd="0" destOrd="0" presId="urn:microsoft.com/office/officeart/2018/2/layout/IconVerticalSolidList"/>
    <dgm:cxn modelId="{2B4B0476-B341-4A7F-A3B4-1D36A1677B64}" srcId="{0E27287A-D97C-4719-B3A5-8C51F2544174}" destId="{0CDCF3E9-6CC2-4354-BFE1-7EF0C49727E1}" srcOrd="0" destOrd="0" parTransId="{9C3A57C4-F39C-4B92-9C31-A5E2F79E19FC}" sibTransId="{00B9CABB-6D20-49B1-A769-3384B36261EF}"/>
    <dgm:cxn modelId="{52F776E6-6F53-47E3-BD53-9EF364D3F835}" srcId="{0E27287A-D97C-4719-B3A5-8C51F2544174}" destId="{29A77EC4-C506-4001-B6D5-4406B1CE651F}" srcOrd="1" destOrd="0" parTransId="{83E8ED68-7410-4F47-8C91-FB5769800B62}" sibTransId="{86CECA70-B6BE-44B2-8139-764FFF9B4FB9}"/>
    <dgm:cxn modelId="{28490DE0-0D0C-4E21-A074-943E13B6CB3C}" type="presParOf" srcId="{E8569BB9-1FFF-48F7-BC65-F50CC35022B3}" destId="{6236553D-323B-4809-89B8-A810BC56C1FC}" srcOrd="0" destOrd="0" presId="urn:microsoft.com/office/officeart/2018/2/layout/IconVerticalSolidList"/>
    <dgm:cxn modelId="{798CE64F-6241-4769-B8CA-88E434FAC433}" type="presParOf" srcId="{6236553D-323B-4809-89B8-A810BC56C1FC}" destId="{A1CE81C2-2C3B-465B-AB67-50304C1F3B0F}" srcOrd="0" destOrd="0" presId="urn:microsoft.com/office/officeart/2018/2/layout/IconVerticalSolidList"/>
    <dgm:cxn modelId="{0457E42F-072C-4D79-B8A6-FCF5FB2F4B18}" type="presParOf" srcId="{6236553D-323B-4809-89B8-A810BC56C1FC}" destId="{4C1AA93D-6574-4201-BCD9-0432AF5EE7EA}" srcOrd="1" destOrd="0" presId="urn:microsoft.com/office/officeart/2018/2/layout/IconVerticalSolidList"/>
    <dgm:cxn modelId="{1DEADDD7-3D14-42A5-A90D-ED799D1A5527}" type="presParOf" srcId="{6236553D-323B-4809-89B8-A810BC56C1FC}" destId="{12020F99-C637-4497-8E5E-90EEE1675A5B}" srcOrd="2" destOrd="0" presId="urn:microsoft.com/office/officeart/2018/2/layout/IconVerticalSolidList"/>
    <dgm:cxn modelId="{90692FB2-D710-4EC4-8E6A-52E4C31ED597}" type="presParOf" srcId="{6236553D-323B-4809-89B8-A810BC56C1FC}" destId="{DE912A29-CA3F-4621-B960-849BACCBE882}" srcOrd="3" destOrd="0" presId="urn:microsoft.com/office/officeart/2018/2/layout/IconVerticalSolidList"/>
    <dgm:cxn modelId="{0AFE108D-1445-4E74-8C02-8A2EA8B2DB77}" type="presParOf" srcId="{E8569BB9-1FFF-48F7-BC65-F50CC35022B3}" destId="{0CD2EC33-7F23-4E0C-B4FF-9E251F5BDB5C}" srcOrd="1" destOrd="0" presId="urn:microsoft.com/office/officeart/2018/2/layout/IconVerticalSolidList"/>
    <dgm:cxn modelId="{D3D77F8F-22A6-42BD-9CFE-D75E86EE6153}" type="presParOf" srcId="{E8569BB9-1FFF-48F7-BC65-F50CC35022B3}" destId="{A4A4A6E6-26A6-4A33-B732-0C4E53F07094}" srcOrd="2" destOrd="0" presId="urn:microsoft.com/office/officeart/2018/2/layout/IconVerticalSolidList"/>
    <dgm:cxn modelId="{889B11B9-A9ED-43B2-B8F1-1AFEAD621125}" type="presParOf" srcId="{A4A4A6E6-26A6-4A33-B732-0C4E53F07094}" destId="{20AA7FF5-87C3-4EBB-81E0-D152D3C43416}" srcOrd="0" destOrd="0" presId="urn:microsoft.com/office/officeart/2018/2/layout/IconVerticalSolidList"/>
    <dgm:cxn modelId="{0D05AAA4-1B34-4430-B8C4-015665491DF9}" type="presParOf" srcId="{A4A4A6E6-26A6-4A33-B732-0C4E53F07094}" destId="{5DFFAA36-35CC-49C4-83E9-434DB83B41B4}" srcOrd="1" destOrd="0" presId="urn:microsoft.com/office/officeart/2018/2/layout/IconVerticalSolidList"/>
    <dgm:cxn modelId="{9CD2936C-E2F8-452B-ADF1-6B4F9CC2187D}" type="presParOf" srcId="{A4A4A6E6-26A6-4A33-B732-0C4E53F07094}" destId="{BD5C7D38-C369-44D7-97AB-FCA4B426E169}" srcOrd="2" destOrd="0" presId="urn:microsoft.com/office/officeart/2018/2/layout/IconVerticalSolidList"/>
    <dgm:cxn modelId="{5C8E44D8-B841-4B87-B0F2-00350CFB238B}" type="presParOf" srcId="{A4A4A6E6-26A6-4A33-B732-0C4E53F07094}" destId="{A7E43605-71FB-4D93-87A3-B27B7351D1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2325C-9A41-43F9-81D6-A189742F0C8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7FCD0E8-8E6E-4C54-90B2-5C7E78FFCACF}">
      <dgm:prSet/>
      <dgm:spPr/>
      <dgm:t>
        <a:bodyPr/>
        <a:lstStyle/>
        <a:p>
          <a:pPr>
            <a:lnSpc>
              <a:spcPct val="100000"/>
            </a:lnSpc>
          </a:pPr>
          <a:r>
            <a:rPr lang="en-US" b="0" i="0" baseline="0"/>
            <a:t>These annotations contain only one member and allow a shorthand form of specifying the value of the member. </a:t>
          </a:r>
          <a:endParaRPr lang="en-US"/>
        </a:p>
      </dgm:t>
    </dgm:pt>
    <dgm:pt modelId="{56C71E24-5FA5-4CFE-8E5D-E9478F729CAE}" type="parTrans" cxnId="{D8BD51D0-F3EC-4921-B81C-2A274156F02D}">
      <dgm:prSet/>
      <dgm:spPr/>
      <dgm:t>
        <a:bodyPr/>
        <a:lstStyle/>
        <a:p>
          <a:endParaRPr lang="en-US"/>
        </a:p>
      </dgm:t>
    </dgm:pt>
    <dgm:pt modelId="{E0994D71-AAAC-4AFC-AE49-4681888A1044}" type="sibTrans" cxnId="{D8BD51D0-F3EC-4921-B81C-2A274156F02D}">
      <dgm:prSet/>
      <dgm:spPr/>
      <dgm:t>
        <a:bodyPr/>
        <a:lstStyle/>
        <a:p>
          <a:endParaRPr lang="en-US"/>
        </a:p>
      </dgm:t>
    </dgm:pt>
    <dgm:pt modelId="{9CF99C02-0E45-47EA-9C0E-9D6CFA7CB89C}">
      <dgm:prSet/>
      <dgm:spPr/>
      <dgm:t>
        <a:bodyPr/>
        <a:lstStyle/>
        <a:p>
          <a:pPr>
            <a:lnSpc>
              <a:spcPct val="100000"/>
            </a:lnSpc>
          </a:pPr>
          <a:r>
            <a:rPr lang="en-US" b="0" i="0" baseline="0" dirty="0"/>
            <a:t>We only need to specify the value for that member when the annotation is applied and don’t need to specify the name of the member. </a:t>
          </a:r>
          <a:endParaRPr lang="en-US" dirty="0"/>
        </a:p>
      </dgm:t>
    </dgm:pt>
    <dgm:pt modelId="{D627D9D1-9488-4174-870D-54FED205674A}" type="parTrans" cxnId="{1F7ED326-D111-4B55-B00D-0ADD067E042C}">
      <dgm:prSet/>
      <dgm:spPr/>
      <dgm:t>
        <a:bodyPr/>
        <a:lstStyle/>
        <a:p>
          <a:endParaRPr lang="en-US"/>
        </a:p>
      </dgm:t>
    </dgm:pt>
    <dgm:pt modelId="{2E9CC307-A570-49CA-873A-69C260694FCB}" type="sibTrans" cxnId="{1F7ED326-D111-4B55-B00D-0ADD067E042C}">
      <dgm:prSet/>
      <dgm:spPr/>
      <dgm:t>
        <a:bodyPr/>
        <a:lstStyle/>
        <a:p>
          <a:endParaRPr lang="en-US"/>
        </a:p>
      </dgm:t>
    </dgm:pt>
    <dgm:pt modelId="{888D7106-F774-4822-AA65-7D53F31E8BA0}">
      <dgm:prSet/>
      <dgm:spPr/>
      <dgm:t>
        <a:bodyPr/>
        <a:lstStyle/>
        <a:p>
          <a:pPr>
            <a:lnSpc>
              <a:spcPct val="100000"/>
            </a:lnSpc>
          </a:pPr>
          <a:r>
            <a:rPr lang="en-US" b="0" i="0" baseline="0"/>
            <a:t>However in order to use this shorthand, the name of the member must be </a:t>
          </a:r>
          <a:r>
            <a:rPr lang="en-US" b="1" i="0" baseline="0"/>
            <a:t>value.</a:t>
          </a:r>
          <a:br>
            <a:rPr lang="en-US" b="0" i="0" baseline="0"/>
          </a:br>
          <a:r>
            <a:rPr lang="en-US" b="0" i="0" baseline="0"/>
            <a:t>Example: - @TestAnnotation(“testing”); </a:t>
          </a:r>
          <a:endParaRPr lang="en-US"/>
        </a:p>
      </dgm:t>
    </dgm:pt>
    <dgm:pt modelId="{516916D9-4EEB-43AC-BF0E-CBDBC51F3289}" type="parTrans" cxnId="{B144CF06-72B8-4A29-9FC6-39BBA540E8EF}">
      <dgm:prSet/>
      <dgm:spPr/>
      <dgm:t>
        <a:bodyPr/>
        <a:lstStyle/>
        <a:p>
          <a:endParaRPr lang="en-US"/>
        </a:p>
      </dgm:t>
    </dgm:pt>
    <dgm:pt modelId="{63DE3A7F-FCC3-4B74-A584-EB851ACC3E4F}" type="sibTrans" cxnId="{B144CF06-72B8-4A29-9FC6-39BBA540E8EF}">
      <dgm:prSet/>
      <dgm:spPr/>
      <dgm:t>
        <a:bodyPr/>
        <a:lstStyle/>
        <a:p>
          <a:endParaRPr lang="en-US"/>
        </a:p>
      </dgm:t>
    </dgm:pt>
    <dgm:pt modelId="{47A0B505-577F-468D-9A9F-E4235EB451D6}" type="pres">
      <dgm:prSet presAssocID="{A5D2325C-9A41-43F9-81D6-A189742F0C8D}" presName="root" presStyleCnt="0">
        <dgm:presLayoutVars>
          <dgm:dir/>
          <dgm:resizeHandles val="exact"/>
        </dgm:presLayoutVars>
      </dgm:prSet>
      <dgm:spPr/>
    </dgm:pt>
    <dgm:pt modelId="{B42E5D42-F4DA-4FF2-966F-D8C69CEA42D1}" type="pres">
      <dgm:prSet presAssocID="{47FCD0E8-8E6E-4C54-90B2-5C7E78FFCACF}" presName="compNode" presStyleCnt="0"/>
      <dgm:spPr/>
    </dgm:pt>
    <dgm:pt modelId="{EEF99EF9-C097-4E17-AB85-F74A4C5A727A}" type="pres">
      <dgm:prSet presAssocID="{47FCD0E8-8E6E-4C54-90B2-5C7E78FFCACF}" presName="bgRect" presStyleLbl="bgShp" presStyleIdx="0" presStyleCnt="3"/>
      <dgm:spPr/>
    </dgm:pt>
    <dgm:pt modelId="{3CF99968-B4DC-467C-AF69-ED476CCFBA7E}" type="pres">
      <dgm:prSet presAssocID="{47FCD0E8-8E6E-4C54-90B2-5C7E78FFCA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E4AF9EA9-73AC-4719-B359-9DF0EC9B178A}" type="pres">
      <dgm:prSet presAssocID="{47FCD0E8-8E6E-4C54-90B2-5C7E78FFCACF}" presName="spaceRect" presStyleCnt="0"/>
      <dgm:spPr/>
    </dgm:pt>
    <dgm:pt modelId="{33440ECE-9838-46C3-A820-F61E9ACEA2AE}" type="pres">
      <dgm:prSet presAssocID="{47FCD0E8-8E6E-4C54-90B2-5C7E78FFCACF}" presName="parTx" presStyleLbl="revTx" presStyleIdx="0" presStyleCnt="3">
        <dgm:presLayoutVars>
          <dgm:chMax val="0"/>
          <dgm:chPref val="0"/>
        </dgm:presLayoutVars>
      </dgm:prSet>
      <dgm:spPr/>
    </dgm:pt>
    <dgm:pt modelId="{0FAB0BC2-3418-4282-87CC-7FC887913523}" type="pres">
      <dgm:prSet presAssocID="{E0994D71-AAAC-4AFC-AE49-4681888A1044}" presName="sibTrans" presStyleCnt="0"/>
      <dgm:spPr/>
    </dgm:pt>
    <dgm:pt modelId="{10F1466F-2D04-4266-9A22-2D63BF10B566}" type="pres">
      <dgm:prSet presAssocID="{9CF99C02-0E45-47EA-9C0E-9D6CFA7CB89C}" presName="compNode" presStyleCnt="0"/>
      <dgm:spPr/>
    </dgm:pt>
    <dgm:pt modelId="{A164C1C1-A2EB-4B58-AD5C-FEF59BE83E0D}" type="pres">
      <dgm:prSet presAssocID="{9CF99C02-0E45-47EA-9C0E-9D6CFA7CB89C}" presName="bgRect" presStyleLbl="bgShp" presStyleIdx="1" presStyleCnt="3"/>
      <dgm:spPr/>
    </dgm:pt>
    <dgm:pt modelId="{10693575-850F-4748-9FBB-F082323AF17B}" type="pres">
      <dgm:prSet presAssocID="{9CF99C02-0E45-47EA-9C0E-9D6CFA7CB8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68F9E656-EB9B-4F83-BE7B-4C91F3DF7EAB}" type="pres">
      <dgm:prSet presAssocID="{9CF99C02-0E45-47EA-9C0E-9D6CFA7CB89C}" presName="spaceRect" presStyleCnt="0"/>
      <dgm:spPr/>
    </dgm:pt>
    <dgm:pt modelId="{B00565ED-A209-4208-9024-1E2B811B4146}" type="pres">
      <dgm:prSet presAssocID="{9CF99C02-0E45-47EA-9C0E-9D6CFA7CB89C}" presName="parTx" presStyleLbl="revTx" presStyleIdx="1" presStyleCnt="3">
        <dgm:presLayoutVars>
          <dgm:chMax val="0"/>
          <dgm:chPref val="0"/>
        </dgm:presLayoutVars>
      </dgm:prSet>
      <dgm:spPr/>
    </dgm:pt>
    <dgm:pt modelId="{5F54155A-637E-4C1C-946D-5A333FDB09F2}" type="pres">
      <dgm:prSet presAssocID="{2E9CC307-A570-49CA-873A-69C260694FCB}" presName="sibTrans" presStyleCnt="0"/>
      <dgm:spPr/>
    </dgm:pt>
    <dgm:pt modelId="{FE60AB1A-4572-4271-BEF6-3E3A2539B981}" type="pres">
      <dgm:prSet presAssocID="{888D7106-F774-4822-AA65-7D53F31E8BA0}" presName="compNode" presStyleCnt="0"/>
      <dgm:spPr/>
    </dgm:pt>
    <dgm:pt modelId="{87EF12E5-C1F2-4B0D-BA8C-8117B30F1806}" type="pres">
      <dgm:prSet presAssocID="{888D7106-F774-4822-AA65-7D53F31E8BA0}" presName="bgRect" presStyleLbl="bgShp" presStyleIdx="2" presStyleCnt="3"/>
      <dgm:spPr/>
    </dgm:pt>
    <dgm:pt modelId="{E6E626B9-EF42-4625-B5F5-EA16B7129A50}" type="pres">
      <dgm:prSet presAssocID="{888D7106-F774-4822-AA65-7D53F31E8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Hand"/>
        </a:ext>
      </dgm:extLst>
    </dgm:pt>
    <dgm:pt modelId="{8CB69472-17E7-4AFB-8D4A-589D89953EDE}" type="pres">
      <dgm:prSet presAssocID="{888D7106-F774-4822-AA65-7D53F31E8BA0}" presName="spaceRect" presStyleCnt="0"/>
      <dgm:spPr/>
    </dgm:pt>
    <dgm:pt modelId="{FA7E2875-66AE-46A1-B7F2-15CA7D0ABEBC}" type="pres">
      <dgm:prSet presAssocID="{888D7106-F774-4822-AA65-7D53F31E8BA0}" presName="parTx" presStyleLbl="revTx" presStyleIdx="2" presStyleCnt="3">
        <dgm:presLayoutVars>
          <dgm:chMax val="0"/>
          <dgm:chPref val="0"/>
        </dgm:presLayoutVars>
      </dgm:prSet>
      <dgm:spPr/>
    </dgm:pt>
  </dgm:ptLst>
  <dgm:cxnLst>
    <dgm:cxn modelId="{B144CF06-72B8-4A29-9FC6-39BBA540E8EF}" srcId="{A5D2325C-9A41-43F9-81D6-A189742F0C8D}" destId="{888D7106-F774-4822-AA65-7D53F31E8BA0}" srcOrd="2" destOrd="0" parTransId="{516916D9-4EEB-43AC-BF0E-CBDBC51F3289}" sibTransId="{63DE3A7F-FCC3-4B74-A584-EB851ACC3E4F}"/>
    <dgm:cxn modelId="{1F7ED326-D111-4B55-B00D-0ADD067E042C}" srcId="{A5D2325C-9A41-43F9-81D6-A189742F0C8D}" destId="{9CF99C02-0E45-47EA-9C0E-9D6CFA7CB89C}" srcOrd="1" destOrd="0" parTransId="{D627D9D1-9488-4174-870D-54FED205674A}" sibTransId="{2E9CC307-A570-49CA-873A-69C260694FCB}"/>
    <dgm:cxn modelId="{A800E783-0F80-44DF-9048-8906BFAF87B5}" type="presOf" srcId="{9CF99C02-0E45-47EA-9C0E-9D6CFA7CB89C}" destId="{B00565ED-A209-4208-9024-1E2B811B4146}" srcOrd="0" destOrd="0" presId="urn:microsoft.com/office/officeart/2018/2/layout/IconVerticalSolidList"/>
    <dgm:cxn modelId="{C1563DC4-B42C-4738-918F-667C4C23F726}" type="presOf" srcId="{47FCD0E8-8E6E-4C54-90B2-5C7E78FFCACF}" destId="{33440ECE-9838-46C3-A820-F61E9ACEA2AE}" srcOrd="0" destOrd="0" presId="urn:microsoft.com/office/officeart/2018/2/layout/IconVerticalSolidList"/>
    <dgm:cxn modelId="{D8BD51D0-F3EC-4921-B81C-2A274156F02D}" srcId="{A5D2325C-9A41-43F9-81D6-A189742F0C8D}" destId="{47FCD0E8-8E6E-4C54-90B2-5C7E78FFCACF}" srcOrd="0" destOrd="0" parTransId="{56C71E24-5FA5-4CFE-8E5D-E9478F729CAE}" sibTransId="{E0994D71-AAAC-4AFC-AE49-4681888A1044}"/>
    <dgm:cxn modelId="{766DA8D5-3947-459E-A3B9-62BC8EF9D27B}" type="presOf" srcId="{888D7106-F774-4822-AA65-7D53F31E8BA0}" destId="{FA7E2875-66AE-46A1-B7F2-15CA7D0ABEBC}" srcOrd="0" destOrd="0" presId="urn:microsoft.com/office/officeart/2018/2/layout/IconVerticalSolidList"/>
    <dgm:cxn modelId="{BBC222F9-8111-4A05-8607-2C1D00DFDF35}" type="presOf" srcId="{A5D2325C-9A41-43F9-81D6-A189742F0C8D}" destId="{47A0B505-577F-468D-9A9F-E4235EB451D6}" srcOrd="0" destOrd="0" presId="urn:microsoft.com/office/officeart/2018/2/layout/IconVerticalSolidList"/>
    <dgm:cxn modelId="{3717D3C4-93D6-46CD-8689-006444F3273D}" type="presParOf" srcId="{47A0B505-577F-468D-9A9F-E4235EB451D6}" destId="{B42E5D42-F4DA-4FF2-966F-D8C69CEA42D1}" srcOrd="0" destOrd="0" presId="urn:microsoft.com/office/officeart/2018/2/layout/IconVerticalSolidList"/>
    <dgm:cxn modelId="{0DFE6A8E-B407-4867-AC5F-678FFF387FBD}" type="presParOf" srcId="{B42E5D42-F4DA-4FF2-966F-D8C69CEA42D1}" destId="{EEF99EF9-C097-4E17-AB85-F74A4C5A727A}" srcOrd="0" destOrd="0" presId="urn:microsoft.com/office/officeart/2018/2/layout/IconVerticalSolidList"/>
    <dgm:cxn modelId="{4D73E1B2-6998-4A34-8EC7-B9F53791D287}" type="presParOf" srcId="{B42E5D42-F4DA-4FF2-966F-D8C69CEA42D1}" destId="{3CF99968-B4DC-467C-AF69-ED476CCFBA7E}" srcOrd="1" destOrd="0" presId="urn:microsoft.com/office/officeart/2018/2/layout/IconVerticalSolidList"/>
    <dgm:cxn modelId="{062FF110-3BF5-4071-A2A8-DCA9506FB211}" type="presParOf" srcId="{B42E5D42-F4DA-4FF2-966F-D8C69CEA42D1}" destId="{E4AF9EA9-73AC-4719-B359-9DF0EC9B178A}" srcOrd="2" destOrd="0" presId="urn:microsoft.com/office/officeart/2018/2/layout/IconVerticalSolidList"/>
    <dgm:cxn modelId="{7DDB0622-7078-45BB-9E9D-032B424D115A}" type="presParOf" srcId="{B42E5D42-F4DA-4FF2-966F-D8C69CEA42D1}" destId="{33440ECE-9838-46C3-A820-F61E9ACEA2AE}" srcOrd="3" destOrd="0" presId="urn:microsoft.com/office/officeart/2018/2/layout/IconVerticalSolidList"/>
    <dgm:cxn modelId="{3C91FA37-1C89-4D09-A948-E68AE290A072}" type="presParOf" srcId="{47A0B505-577F-468D-9A9F-E4235EB451D6}" destId="{0FAB0BC2-3418-4282-87CC-7FC887913523}" srcOrd="1" destOrd="0" presId="urn:microsoft.com/office/officeart/2018/2/layout/IconVerticalSolidList"/>
    <dgm:cxn modelId="{D2384E3A-1436-4C23-AB1D-15CDA5A5E765}" type="presParOf" srcId="{47A0B505-577F-468D-9A9F-E4235EB451D6}" destId="{10F1466F-2D04-4266-9A22-2D63BF10B566}" srcOrd="2" destOrd="0" presId="urn:microsoft.com/office/officeart/2018/2/layout/IconVerticalSolidList"/>
    <dgm:cxn modelId="{EF5E75B9-9DCB-4D8A-82A9-108BA4B43DE7}" type="presParOf" srcId="{10F1466F-2D04-4266-9A22-2D63BF10B566}" destId="{A164C1C1-A2EB-4B58-AD5C-FEF59BE83E0D}" srcOrd="0" destOrd="0" presId="urn:microsoft.com/office/officeart/2018/2/layout/IconVerticalSolidList"/>
    <dgm:cxn modelId="{636F577B-F6E9-49B1-B69C-7A4B38F87410}" type="presParOf" srcId="{10F1466F-2D04-4266-9A22-2D63BF10B566}" destId="{10693575-850F-4748-9FBB-F082323AF17B}" srcOrd="1" destOrd="0" presId="urn:microsoft.com/office/officeart/2018/2/layout/IconVerticalSolidList"/>
    <dgm:cxn modelId="{DF89FDFA-28FC-4E3E-8046-13DB3DA2F5D7}" type="presParOf" srcId="{10F1466F-2D04-4266-9A22-2D63BF10B566}" destId="{68F9E656-EB9B-4F83-BE7B-4C91F3DF7EAB}" srcOrd="2" destOrd="0" presId="urn:microsoft.com/office/officeart/2018/2/layout/IconVerticalSolidList"/>
    <dgm:cxn modelId="{838C40A4-D860-49E1-9523-8BC59BA230F7}" type="presParOf" srcId="{10F1466F-2D04-4266-9A22-2D63BF10B566}" destId="{B00565ED-A209-4208-9024-1E2B811B4146}" srcOrd="3" destOrd="0" presId="urn:microsoft.com/office/officeart/2018/2/layout/IconVerticalSolidList"/>
    <dgm:cxn modelId="{42859FA0-25F9-424A-AE4B-746D5D072AEC}" type="presParOf" srcId="{47A0B505-577F-468D-9A9F-E4235EB451D6}" destId="{5F54155A-637E-4C1C-946D-5A333FDB09F2}" srcOrd="3" destOrd="0" presId="urn:microsoft.com/office/officeart/2018/2/layout/IconVerticalSolidList"/>
    <dgm:cxn modelId="{BD412E59-D453-46E6-B19E-3D43EE165D89}" type="presParOf" srcId="{47A0B505-577F-468D-9A9F-E4235EB451D6}" destId="{FE60AB1A-4572-4271-BEF6-3E3A2539B981}" srcOrd="4" destOrd="0" presId="urn:microsoft.com/office/officeart/2018/2/layout/IconVerticalSolidList"/>
    <dgm:cxn modelId="{6FF5B083-ACC0-49C1-B084-1C8F2E6C1A74}" type="presParOf" srcId="{FE60AB1A-4572-4271-BEF6-3E3A2539B981}" destId="{87EF12E5-C1F2-4B0D-BA8C-8117B30F1806}" srcOrd="0" destOrd="0" presId="urn:microsoft.com/office/officeart/2018/2/layout/IconVerticalSolidList"/>
    <dgm:cxn modelId="{EF130F86-AAC9-4E5C-A2A6-8BD825EC5F67}" type="presParOf" srcId="{FE60AB1A-4572-4271-BEF6-3E3A2539B981}" destId="{E6E626B9-EF42-4625-B5F5-EA16B7129A50}" srcOrd="1" destOrd="0" presId="urn:microsoft.com/office/officeart/2018/2/layout/IconVerticalSolidList"/>
    <dgm:cxn modelId="{2F46A922-FDA2-40D7-8F35-74F9A8AB58C5}" type="presParOf" srcId="{FE60AB1A-4572-4271-BEF6-3E3A2539B981}" destId="{8CB69472-17E7-4AFB-8D4A-589D89953EDE}" srcOrd="2" destOrd="0" presId="urn:microsoft.com/office/officeart/2018/2/layout/IconVerticalSolidList"/>
    <dgm:cxn modelId="{AF09B529-11EC-4860-934C-52B9CDAF0E21}" type="presParOf" srcId="{FE60AB1A-4572-4271-BEF6-3E3A2539B981}" destId="{FA7E2875-66AE-46A1-B7F2-15CA7D0ABE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305D1-9E8A-4BDC-9069-2E52904B2C5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51E5B5F-AAED-4623-B93A-886E00874FB8}">
      <dgm:prSet/>
      <dgm:spPr/>
      <dgm:t>
        <a:bodyPr/>
        <a:lstStyle/>
        <a:p>
          <a:r>
            <a:rPr lang="en-US" b="0" i="0" baseline="0"/>
            <a:t>These annotations consist of multiple data members/ name, value, pairs.</a:t>
          </a:r>
          <a:endParaRPr lang="en-US"/>
        </a:p>
      </dgm:t>
    </dgm:pt>
    <dgm:pt modelId="{D16FCEC5-010E-447A-BB1E-1E13988D1628}" type="parTrans" cxnId="{BD9E3449-9423-48EE-BF45-A420B2200498}">
      <dgm:prSet/>
      <dgm:spPr/>
      <dgm:t>
        <a:bodyPr/>
        <a:lstStyle/>
        <a:p>
          <a:endParaRPr lang="en-US"/>
        </a:p>
      </dgm:t>
    </dgm:pt>
    <dgm:pt modelId="{EE84594C-C993-403A-BEB2-F044189294A5}" type="sibTrans" cxnId="{BD9E3449-9423-48EE-BF45-A420B2200498}">
      <dgm:prSet/>
      <dgm:spPr/>
      <dgm:t>
        <a:bodyPr/>
        <a:lstStyle/>
        <a:p>
          <a:endParaRPr lang="en-US"/>
        </a:p>
      </dgm:t>
    </dgm:pt>
    <dgm:pt modelId="{FE8873CC-E0AB-4EBC-850B-BF3CB530133C}">
      <dgm:prSet/>
      <dgm:spPr/>
      <dgm:t>
        <a:bodyPr/>
        <a:lstStyle/>
        <a:p>
          <a:r>
            <a:rPr lang="en-US" b="0" i="0" baseline="0"/>
            <a:t>Example:- @TestAnnotation(owner=”Rahul”, value=”Class Geeks”) </a:t>
          </a:r>
          <a:endParaRPr lang="en-US"/>
        </a:p>
      </dgm:t>
    </dgm:pt>
    <dgm:pt modelId="{CC3D5422-127E-44C1-9E2B-48E7E5CE8271}" type="parTrans" cxnId="{801FDDF2-92C9-4C04-8934-7523C19870CB}">
      <dgm:prSet/>
      <dgm:spPr/>
      <dgm:t>
        <a:bodyPr/>
        <a:lstStyle/>
        <a:p>
          <a:endParaRPr lang="en-US"/>
        </a:p>
      </dgm:t>
    </dgm:pt>
    <dgm:pt modelId="{D5D33D1E-4D89-4116-9D63-96C63699731B}" type="sibTrans" cxnId="{801FDDF2-92C9-4C04-8934-7523C19870CB}">
      <dgm:prSet/>
      <dgm:spPr/>
      <dgm:t>
        <a:bodyPr/>
        <a:lstStyle/>
        <a:p>
          <a:endParaRPr lang="en-US"/>
        </a:p>
      </dgm:t>
    </dgm:pt>
    <dgm:pt modelId="{D2AA5B03-EA4A-4213-8C9D-76E9A48D0F27}" type="pres">
      <dgm:prSet presAssocID="{1C1305D1-9E8A-4BDC-9069-2E52904B2C5D}" presName="root" presStyleCnt="0">
        <dgm:presLayoutVars>
          <dgm:dir/>
          <dgm:resizeHandles val="exact"/>
        </dgm:presLayoutVars>
      </dgm:prSet>
      <dgm:spPr/>
    </dgm:pt>
    <dgm:pt modelId="{34190FE8-5CF3-4BFB-914D-89D7A1BEBBB8}" type="pres">
      <dgm:prSet presAssocID="{751E5B5F-AAED-4623-B93A-886E00874FB8}" presName="compNode" presStyleCnt="0"/>
      <dgm:spPr/>
    </dgm:pt>
    <dgm:pt modelId="{F1E8354D-AACC-43DE-8584-943EA4E3D7BE}" type="pres">
      <dgm:prSet presAssocID="{751E5B5F-AAED-4623-B93A-886E00874FB8}" presName="bgRect" presStyleLbl="bgShp" presStyleIdx="0" presStyleCnt="2"/>
      <dgm:spPr/>
    </dgm:pt>
    <dgm:pt modelId="{67FE8D12-1467-4897-A526-5F7BABF21966}" type="pres">
      <dgm:prSet presAssocID="{751E5B5F-AAED-4623-B93A-886E00874F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FFBBA221-EBB8-452A-B8FA-3EDC49E659CB}" type="pres">
      <dgm:prSet presAssocID="{751E5B5F-AAED-4623-B93A-886E00874FB8}" presName="spaceRect" presStyleCnt="0"/>
      <dgm:spPr/>
    </dgm:pt>
    <dgm:pt modelId="{563A4CC5-70E7-44A4-9F43-E0F7EE2D95D5}" type="pres">
      <dgm:prSet presAssocID="{751E5B5F-AAED-4623-B93A-886E00874FB8}" presName="parTx" presStyleLbl="revTx" presStyleIdx="0" presStyleCnt="2">
        <dgm:presLayoutVars>
          <dgm:chMax val="0"/>
          <dgm:chPref val="0"/>
        </dgm:presLayoutVars>
      </dgm:prSet>
      <dgm:spPr/>
    </dgm:pt>
    <dgm:pt modelId="{2BD164A1-17AC-4119-B3EF-49D934D66E09}" type="pres">
      <dgm:prSet presAssocID="{EE84594C-C993-403A-BEB2-F044189294A5}" presName="sibTrans" presStyleCnt="0"/>
      <dgm:spPr/>
    </dgm:pt>
    <dgm:pt modelId="{E95E3A64-6A27-4613-8DEE-8A3682B6CD61}" type="pres">
      <dgm:prSet presAssocID="{FE8873CC-E0AB-4EBC-850B-BF3CB530133C}" presName="compNode" presStyleCnt="0"/>
      <dgm:spPr/>
    </dgm:pt>
    <dgm:pt modelId="{3A492A2B-DC64-4B0A-8391-3546FE6A8080}" type="pres">
      <dgm:prSet presAssocID="{FE8873CC-E0AB-4EBC-850B-BF3CB530133C}" presName="bgRect" presStyleLbl="bgShp" presStyleIdx="1" presStyleCnt="2"/>
      <dgm:spPr/>
    </dgm:pt>
    <dgm:pt modelId="{A5EF96B9-6D95-461B-BC23-E2B0ADF127F7}" type="pres">
      <dgm:prSet presAssocID="{FE8873CC-E0AB-4EBC-850B-BF3CB53013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12C3056A-9E46-427F-8F32-3E6831F5D7B9}" type="pres">
      <dgm:prSet presAssocID="{FE8873CC-E0AB-4EBC-850B-BF3CB530133C}" presName="spaceRect" presStyleCnt="0"/>
      <dgm:spPr/>
    </dgm:pt>
    <dgm:pt modelId="{3D4E369F-0806-4CC5-B7E8-55DB6C3D4E2D}" type="pres">
      <dgm:prSet presAssocID="{FE8873CC-E0AB-4EBC-850B-BF3CB530133C}" presName="parTx" presStyleLbl="revTx" presStyleIdx="1" presStyleCnt="2">
        <dgm:presLayoutVars>
          <dgm:chMax val="0"/>
          <dgm:chPref val="0"/>
        </dgm:presLayoutVars>
      </dgm:prSet>
      <dgm:spPr/>
    </dgm:pt>
  </dgm:ptLst>
  <dgm:cxnLst>
    <dgm:cxn modelId="{8375CB42-384A-44FC-9D73-6973E7868FB0}" type="presOf" srcId="{1C1305D1-9E8A-4BDC-9069-2E52904B2C5D}" destId="{D2AA5B03-EA4A-4213-8C9D-76E9A48D0F27}" srcOrd="0" destOrd="0" presId="urn:microsoft.com/office/officeart/2018/2/layout/IconVerticalSolidList"/>
    <dgm:cxn modelId="{BD9E3449-9423-48EE-BF45-A420B2200498}" srcId="{1C1305D1-9E8A-4BDC-9069-2E52904B2C5D}" destId="{751E5B5F-AAED-4623-B93A-886E00874FB8}" srcOrd="0" destOrd="0" parTransId="{D16FCEC5-010E-447A-BB1E-1E13988D1628}" sibTransId="{EE84594C-C993-403A-BEB2-F044189294A5}"/>
    <dgm:cxn modelId="{396DF854-A8A1-44C6-9424-74345ABAFC7F}" type="presOf" srcId="{751E5B5F-AAED-4623-B93A-886E00874FB8}" destId="{563A4CC5-70E7-44A4-9F43-E0F7EE2D95D5}" srcOrd="0" destOrd="0" presId="urn:microsoft.com/office/officeart/2018/2/layout/IconVerticalSolidList"/>
    <dgm:cxn modelId="{2A77DACD-E25D-430D-AEBA-BEC4B44C4951}" type="presOf" srcId="{FE8873CC-E0AB-4EBC-850B-BF3CB530133C}" destId="{3D4E369F-0806-4CC5-B7E8-55DB6C3D4E2D}" srcOrd="0" destOrd="0" presId="urn:microsoft.com/office/officeart/2018/2/layout/IconVerticalSolidList"/>
    <dgm:cxn modelId="{801FDDF2-92C9-4C04-8934-7523C19870CB}" srcId="{1C1305D1-9E8A-4BDC-9069-2E52904B2C5D}" destId="{FE8873CC-E0AB-4EBC-850B-BF3CB530133C}" srcOrd="1" destOrd="0" parTransId="{CC3D5422-127E-44C1-9E2B-48E7E5CE8271}" sibTransId="{D5D33D1E-4D89-4116-9D63-96C63699731B}"/>
    <dgm:cxn modelId="{FEF6EE83-6EF9-4106-9B4E-3814B10EFAC0}" type="presParOf" srcId="{D2AA5B03-EA4A-4213-8C9D-76E9A48D0F27}" destId="{34190FE8-5CF3-4BFB-914D-89D7A1BEBBB8}" srcOrd="0" destOrd="0" presId="urn:microsoft.com/office/officeart/2018/2/layout/IconVerticalSolidList"/>
    <dgm:cxn modelId="{30C267F0-B8F7-47CC-86F5-9A4E272866B3}" type="presParOf" srcId="{34190FE8-5CF3-4BFB-914D-89D7A1BEBBB8}" destId="{F1E8354D-AACC-43DE-8584-943EA4E3D7BE}" srcOrd="0" destOrd="0" presId="urn:microsoft.com/office/officeart/2018/2/layout/IconVerticalSolidList"/>
    <dgm:cxn modelId="{1EFC18E3-DF03-48BC-A770-195006BA4FF8}" type="presParOf" srcId="{34190FE8-5CF3-4BFB-914D-89D7A1BEBBB8}" destId="{67FE8D12-1467-4897-A526-5F7BABF21966}" srcOrd="1" destOrd="0" presId="urn:microsoft.com/office/officeart/2018/2/layout/IconVerticalSolidList"/>
    <dgm:cxn modelId="{4F69746D-D51F-4942-81CB-C14E59F3BA89}" type="presParOf" srcId="{34190FE8-5CF3-4BFB-914D-89D7A1BEBBB8}" destId="{FFBBA221-EBB8-452A-B8FA-3EDC49E659CB}" srcOrd="2" destOrd="0" presId="urn:microsoft.com/office/officeart/2018/2/layout/IconVerticalSolidList"/>
    <dgm:cxn modelId="{75C82DB4-970C-4B48-92B1-47CD68EAC986}" type="presParOf" srcId="{34190FE8-5CF3-4BFB-914D-89D7A1BEBBB8}" destId="{563A4CC5-70E7-44A4-9F43-E0F7EE2D95D5}" srcOrd="3" destOrd="0" presId="urn:microsoft.com/office/officeart/2018/2/layout/IconVerticalSolidList"/>
    <dgm:cxn modelId="{6BD76195-B0D4-46A5-8B99-3D167B459429}" type="presParOf" srcId="{D2AA5B03-EA4A-4213-8C9D-76E9A48D0F27}" destId="{2BD164A1-17AC-4119-B3EF-49D934D66E09}" srcOrd="1" destOrd="0" presId="urn:microsoft.com/office/officeart/2018/2/layout/IconVerticalSolidList"/>
    <dgm:cxn modelId="{0E437E04-6089-4DE8-AE82-4FB54709F923}" type="presParOf" srcId="{D2AA5B03-EA4A-4213-8C9D-76E9A48D0F27}" destId="{E95E3A64-6A27-4613-8DEE-8A3682B6CD61}" srcOrd="2" destOrd="0" presId="urn:microsoft.com/office/officeart/2018/2/layout/IconVerticalSolidList"/>
    <dgm:cxn modelId="{F8082C23-0C94-46AA-9A64-1A9202E5284A}" type="presParOf" srcId="{E95E3A64-6A27-4613-8DEE-8A3682B6CD61}" destId="{3A492A2B-DC64-4B0A-8391-3546FE6A8080}" srcOrd="0" destOrd="0" presId="urn:microsoft.com/office/officeart/2018/2/layout/IconVerticalSolidList"/>
    <dgm:cxn modelId="{4BE4C4E4-967F-4C34-8100-D9B35A88689B}" type="presParOf" srcId="{E95E3A64-6A27-4613-8DEE-8A3682B6CD61}" destId="{A5EF96B9-6D95-461B-BC23-E2B0ADF127F7}" srcOrd="1" destOrd="0" presId="urn:microsoft.com/office/officeart/2018/2/layout/IconVerticalSolidList"/>
    <dgm:cxn modelId="{70F10065-DB4E-41AC-8894-4CBF38751EF7}" type="presParOf" srcId="{E95E3A64-6A27-4613-8DEE-8A3682B6CD61}" destId="{12C3056A-9E46-427F-8F32-3E6831F5D7B9}" srcOrd="2" destOrd="0" presId="urn:microsoft.com/office/officeart/2018/2/layout/IconVerticalSolidList"/>
    <dgm:cxn modelId="{34F0D608-0790-4C0C-BA8F-1080727CD326}" type="presParOf" srcId="{E95E3A64-6A27-4613-8DEE-8A3682B6CD61}" destId="{3D4E369F-0806-4CC5-B7E8-55DB6C3D4E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E81C2-2C3B-465B-AB67-50304C1F3B0F}">
      <dsp:nvSpPr>
        <dsp:cNvPr id="0" name=""/>
        <dsp:cNvSpPr/>
      </dsp:nvSpPr>
      <dsp:spPr>
        <a:xfrm>
          <a:off x="0" y="456505"/>
          <a:ext cx="8429625" cy="111472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AA93D-6574-4201-BCD9-0432AF5EE7EA}">
      <dsp:nvSpPr>
        <dsp:cNvPr id="0" name=""/>
        <dsp:cNvSpPr/>
      </dsp:nvSpPr>
      <dsp:spPr>
        <a:xfrm>
          <a:off x="337203" y="707318"/>
          <a:ext cx="613097" cy="613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12A29-CA3F-4621-B960-849BACCBE882}">
      <dsp:nvSpPr>
        <dsp:cNvPr id="0" name=""/>
        <dsp:cNvSpPr/>
      </dsp:nvSpPr>
      <dsp:spPr>
        <a:xfrm>
          <a:off x="1287504" y="456505"/>
          <a:ext cx="7142120" cy="111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75" tIns="117975" rIns="117975" bIns="117975"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only purpose is to mark a declaration. These annotations contain no members and do not consist any data. Thus, its presence as an annotation is sufficient. Since, marker interface contains no members, simply determining whether it is present or absent is sufficient. </a:t>
          </a:r>
        </a:p>
        <a:p>
          <a:pPr marL="0" lvl="0" indent="0" algn="l" defTabSz="622300">
            <a:lnSpc>
              <a:spcPct val="90000"/>
            </a:lnSpc>
            <a:spcBef>
              <a:spcPct val="0"/>
            </a:spcBef>
            <a:spcAft>
              <a:spcPct val="35000"/>
            </a:spcAft>
            <a:buNone/>
          </a:pPr>
          <a:r>
            <a:rPr lang="en-US" sz="1400" b="1" i="0" kern="1200" baseline="0" dirty="0"/>
            <a:t>@Override</a:t>
          </a:r>
          <a:r>
            <a:rPr lang="en-US" sz="1400" b="0" i="0" kern="1200" baseline="0" dirty="0"/>
            <a:t> is an example of Marker Annotation.</a:t>
          </a:r>
          <a:endParaRPr lang="en-US" sz="1400" kern="1200" dirty="0"/>
        </a:p>
      </dsp:txBody>
      <dsp:txXfrm>
        <a:off x="1287504" y="456505"/>
        <a:ext cx="7142120" cy="1114722"/>
      </dsp:txXfrm>
    </dsp:sp>
    <dsp:sp modelId="{20AA7FF5-87C3-4EBB-81E0-D152D3C43416}">
      <dsp:nvSpPr>
        <dsp:cNvPr id="0" name=""/>
        <dsp:cNvSpPr/>
      </dsp:nvSpPr>
      <dsp:spPr>
        <a:xfrm>
          <a:off x="0" y="1826021"/>
          <a:ext cx="8429625" cy="111472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FAA36-35CC-49C4-83E9-434DB83B41B4}">
      <dsp:nvSpPr>
        <dsp:cNvPr id="0" name=""/>
        <dsp:cNvSpPr/>
      </dsp:nvSpPr>
      <dsp:spPr>
        <a:xfrm>
          <a:off x="337203" y="2076834"/>
          <a:ext cx="613097" cy="613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E43605-71FB-4D93-87A3-B27B7351D1B7}">
      <dsp:nvSpPr>
        <dsp:cNvPr id="0" name=""/>
        <dsp:cNvSpPr/>
      </dsp:nvSpPr>
      <dsp:spPr>
        <a:xfrm>
          <a:off x="1287504" y="1826021"/>
          <a:ext cx="7142120" cy="1114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75" tIns="117975" rIns="117975" bIns="117975" numCol="1" spcCol="1270" anchor="ctr" anchorCtr="0">
          <a:noAutofit/>
        </a:bodyPr>
        <a:lstStyle/>
        <a:p>
          <a:pPr marL="0" lvl="0" indent="0" algn="l" defTabSz="622300">
            <a:lnSpc>
              <a:spcPct val="90000"/>
            </a:lnSpc>
            <a:spcBef>
              <a:spcPct val="0"/>
            </a:spcBef>
            <a:spcAft>
              <a:spcPct val="35000"/>
            </a:spcAft>
            <a:buNone/>
          </a:pPr>
          <a:r>
            <a:rPr lang="en-US" sz="1400" b="0" i="0" kern="1200" baseline="0"/>
            <a:t>Example: - @TestAnnotation() </a:t>
          </a:r>
          <a:endParaRPr lang="en-US" sz="1400" kern="1200"/>
        </a:p>
      </dsp:txBody>
      <dsp:txXfrm>
        <a:off x="1287504" y="1826021"/>
        <a:ext cx="7142120" cy="1114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99EF9-C097-4E17-AB85-F74A4C5A727A}">
      <dsp:nvSpPr>
        <dsp:cNvPr id="0" name=""/>
        <dsp:cNvSpPr/>
      </dsp:nvSpPr>
      <dsp:spPr>
        <a:xfrm>
          <a:off x="0" y="414"/>
          <a:ext cx="8429625" cy="9704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99968-B4DC-467C-AF69-ED476CCFBA7E}">
      <dsp:nvSpPr>
        <dsp:cNvPr id="0" name=""/>
        <dsp:cNvSpPr/>
      </dsp:nvSpPr>
      <dsp:spPr>
        <a:xfrm>
          <a:off x="293547" y="218756"/>
          <a:ext cx="533723" cy="5337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440ECE-9838-46C3-A820-F61E9ACEA2AE}">
      <dsp:nvSpPr>
        <dsp:cNvPr id="0" name=""/>
        <dsp:cNvSpPr/>
      </dsp:nvSpPr>
      <dsp:spPr>
        <a:xfrm>
          <a:off x="1120818" y="414"/>
          <a:ext cx="7308806" cy="970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01" tIns="102701" rIns="102701" bIns="102701" numCol="1" spcCol="1270" anchor="ctr" anchorCtr="0">
          <a:noAutofit/>
        </a:bodyPr>
        <a:lstStyle/>
        <a:p>
          <a:pPr marL="0" lvl="0" indent="0" algn="l" defTabSz="755650">
            <a:lnSpc>
              <a:spcPct val="100000"/>
            </a:lnSpc>
            <a:spcBef>
              <a:spcPct val="0"/>
            </a:spcBef>
            <a:spcAft>
              <a:spcPct val="35000"/>
            </a:spcAft>
            <a:buNone/>
          </a:pPr>
          <a:r>
            <a:rPr lang="en-US" sz="1700" b="0" i="0" kern="1200" baseline="0"/>
            <a:t>These annotations contain only one member and allow a shorthand form of specifying the value of the member. </a:t>
          </a:r>
          <a:endParaRPr lang="en-US" sz="1700" kern="1200"/>
        </a:p>
      </dsp:txBody>
      <dsp:txXfrm>
        <a:off x="1120818" y="414"/>
        <a:ext cx="7308806" cy="970405"/>
      </dsp:txXfrm>
    </dsp:sp>
    <dsp:sp modelId="{A164C1C1-A2EB-4B58-AD5C-FEF59BE83E0D}">
      <dsp:nvSpPr>
        <dsp:cNvPr id="0" name=""/>
        <dsp:cNvSpPr/>
      </dsp:nvSpPr>
      <dsp:spPr>
        <a:xfrm>
          <a:off x="0" y="1213422"/>
          <a:ext cx="8429625" cy="9704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93575-850F-4748-9FBB-F082323AF17B}">
      <dsp:nvSpPr>
        <dsp:cNvPr id="0" name=""/>
        <dsp:cNvSpPr/>
      </dsp:nvSpPr>
      <dsp:spPr>
        <a:xfrm>
          <a:off x="293547" y="1431763"/>
          <a:ext cx="533723" cy="5337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0565ED-A209-4208-9024-1E2B811B4146}">
      <dsp:nvSpPr>
        <dsp:cNvPr id="0" name=""/>
        <dsp:cNvSpPr/>
      </dsp:nvSpPr>
      <dsp:spPr>
        <a:xfrm>
          <a:off x="1120818" y="1213422"/>
          <a:ext cx="7308806" cy="970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01" tIns="102701" rIns="102701" bIns="102701" numCol="1" spcCol="1270" anchor="ctr" anchorCtr="0">
          <a:noAutofit/>
        </a:bodyPr>
        <a:lstStyle/>
        <a:p>
          <a:pPr marL="0" lvl="0" indent="0" algn="l" defTabSz="755650">
            <a:lnSpc>
              <a:spcPct val="100000"/>
            </a:lnSpc>
            <a:spcBef>
              <a:spcPct val="0"/>
            </a:spcBef>
            <a:spcAft>
              <a:spcPct val="35000"/>
            </a:spcAft>
            <a:buNone/>
          </a:pPr>
          <a:r>
            <a:rPr lang="en-US" sz="1700" b="0" i="0" kern="1200" baseline="0" dirty="0"/>
            <a:t>We only need to specify the value for that member when the annotation is applied and don’t need to specify the name of the member. </a:t>
          </a:r>
          <a:endParaRPr lang="en-US" sz="1700" kern="1200" dirty="0"/>
        </a:p>
      </dsp:txBody>
      <dsp:txXfrm>
        <a:off x="1120818" y="1213422"/>
        <a:ext cx="7308806" cy="970405"/>
      </dsp:txXfrm>
    </dsp:sp>
    <dsp:sp modelId="{87EF12E5-C1F2-4B0D-BA8C-8117B30F1806}">
      <dsp:nvSpPr>
        <dsp:cNvPr id="0" name=""/>
        <dsp:cNvSpPr/>
      </dsp:nvSpPr>
      <dsp:spPr>
        <a:xfrm>
          <a:off x="0" y="2426429"/>
          <a:ext cx="8429625" cy="9704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626B9-EF42-4625-B5F5-EA16B7129A50}">
      <dsp:nvSpPr>
        <dsp:cNvPr id="0" name=""/>
        <dsp:cNvSpPr/>
      </dsp:nvSpPr>
      <dsp:spPr>
        <a:xfrm>
          <a:off x="293547" y="2644770"/>
          <a:ext cx="533723" cy="5337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7E2875-66AE-46A1-B7F2-15CA7D0ABEBC}">
      <dsp:nvSpPr>
        <dsp:cNvPr id="0" name=""/>
        <dsp:cNvSpPr/>
      </dsp:nvSpPr>
      <dsp:spPr>
        <a:xfrm>
          <a:off x="1120818" y="2426429"/>
          <a:ext cx="7308806" cy="970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01" tIns="102701" rIns="102701" bIns="102701" numCol="1" spcCol="1270" anchor="ctr" anchorCtr="0">
          <a:noAutofit/>
        </a:bodyPr>
        <a:lstStyle/>
        <a:p>
          <a:pPr marL="0" lvl="0" indent="0" algn="l" defTabSz="755650">
            <a:lnSpc>
              <a:spcPct val="100000"/>
            </a:lnSpc>
            <a:spcBef>
              <a:spcPct val="0"/>
            </a:spcBef>
            <a:spcAft>
              <a:spcPct val="35000"/>
            </a:spcAft>
            <a:buNone/>
          </a:pPr>
          <a:r>
            <a:rPr lang="en-US" sz="1700" b="0" i="0" kern="1200" baseline="0"/>
            <a:t>However in order to use this shorthand, the name of the member must be </a:t>
          </a:r>
          <a:r>
            <a:rPr lang="en-US" sz="1700" b="1" i="0" kern="1200" baseline="0"/>
            <a:t>value.</a:t>
          </a:r>
          <a:br>
            <a:rPr lang="en-US" sz="1700" b="0" i="0" kern="1200" baseline="0"/>
          </a:br>
          <a:r>
            <a:rPr lang="en-US" sz="1700" b="0" i="0" kern="1200" baseline="0"/>
            <a:t>Example: - @TestAnnotation(“testing”); </a:t>
          </a:r>
          <a:endParaRPr lang="en-US" sz="1700" kern="1200"/>
        </a:p>
      </dsp:txBody>
      <dsp:txXfrm>
        <a:off x="1120818" y="2426429"/>
        <a:ext cx="7308806" cy="970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8354D-AACC-43DE-8584-943EA4E3D7BE}">
      <dsp:nvSpPr>
        <dsp:cNvPr id="0" name=""/>
        <dsp:cNvSpPr/>
      </dsp:nvSpPr>
      <dsp:spPr>
        <a:xfrm>
          <a:off x="0" y="496331"/>
          <a:ext cx="8429625" cy="9163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E8D12-1467-4897-A526-5F7BABF21966}">
      <dsp:nvSpPr>
        <dsp:cNvPr id="0" name=""/>
        <dsp:cNvSpPr/>
      </dsp:nvSpPr>
      <dsp:spPr>
        <a:xfrm>
          <a:off x="277182" y="702500"/>
          <a:ext cx="503967" cy="5039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3A4CC5-70E7-44A4-9F43-E0F7EE2D95D5}">
      <dsp:nvSpPr>
        <dsp:cNvPr id="0" name=""/>
        <dsp:cNvSpPr/>
      </dsp:nvSpPr>
      <dsp:spPr>
        <a:xfrm>
          <a:off x="1058332" y="496331"/>
          <a:ext cx="7371292" cy="916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76" tIns="96976" rIns="96976" bIns="96976" numCol="1" spcCol="1270" anchor="ctr" anchorCtr="0">
          <a:noAutofit/>
        </a:bodyPr>
        <a:lstStyle/>
        <a:p>
          <a:pPr marL="0" lvl="0" indent="0" algn="l" defTabSz="1111250">
            <a:lnSpc>
              <a:spcPct val="90000"/>
            </a:lnSpc>
            <a:spcBef>
              <a:spcPct val="0"/>
            </a:spcBef>
            <a:spcAft>
              <a:spcPct val="35000"/>
            </a:spcAft>
            <a:buNone/>
          </a:pPr>
          <a:r>
            <a:rPr lang="en-US" sz="2500" b="0" i="0" kern="1200" baseline="0"/>
            <a:t>These annotations consist of multiple data members/ name, value, pairs.</a:t>
          </a:r>
          <a:endParaRPr lang="en-US" sz="2500" kern="1200"/>
        </a:p>
      </dsp:txBody>
      <dsp:txXfrm>
        <a:off x="1058332" y="496331"/>
        <a:ext cx="7371292" cy="916305"/>
      </dsp:txXfrm>
    </dsp:sp>
    <dsp:sp modelId="{3A492A2B-DC64-4B0A-8391-3546FE6A8080}">
      <dsp:nvSpPr>
        <dsp:cNvPr id="0" name=""/>
        <dsp:cNvSpPr/>
      </dsp:nvSpPr>
      <dsp:spPr>
        <a:xfrm>
          <a:off x="0" y="1641713"/>
          <a:ext cx="8429625" cy="9163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F96B9-6D95-461B-BC23-E2B0ADF127F7}">
      <dsp:nvSpPr>
        <dsp:cNvPr id="0" name=""/>
        <dsp:cNvSpPr/>
      </dsp:nvSpPr>
      <dsp:spPr>
        <a:xfrm>
          <a:off x="277182" y="1847881"/>
          <a:ext cx="503967" cy="5039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4E369F-0806-4CC5-B7E8-55DB6C3D4E2D}">
      <dsp:nvSpPr>
        <dsp:cNvPr id="0" name=""/>
        <dsp:cNvSpPr/>
      </dsp:nvSpPr>
      <dsp:spPr>
        <a:xfrm>
          <a:off x="1058332" y="1641713"/>
          <a:ext cx="7371292" cy="916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76" tIns="96976" rIns="96976" bIns="96976" numCol="1" spcCol="1270" anchor="ctr" anchorCtr="0">
          <a:noAutofit/>
        </a:bodyPr>
        <a:lstStyle/>
        <a:p>
          <a:pPr marL="0" lvl="0" indent="0" algn="l" defTabSz="1111250">
            <a:lnSpc>
              <a:spcPct val="90000"/>
            </a:lnSpc>
            <a:spcBef>
              <a:spcPct val="0"/>
            </a:spcBef>
            <a:spcAft>
              <a:spcPct val="35000"/>
            </a:spcAft>
            <a:buNone/>
          </a:pPr>
          <a:r>
            <a:rPr lang="en-US" sz="2500" b="0" i="0" kern="1200" baseline="0"/>
            <a:t>Example:- @TestAnnotation(owner=”Rahul”, value=”Class Geeks”) </a:t>
          </a:r>
          <a:endParaRPr lang="en-US" sz="2500" kern="1200"/>
        </a:p>
      </dsp:txBody>
      <dsp:txXfrm>
        <a:off x="1058332" y="1641713"/>
        <a:ext cx="7371292" cy="9163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endParaRPr lang="en-US" dirty="0">
              <a:cs typeface="Calibri"/>
            </a:endParaRPr>
          </a:p>
          <a:p>
            <a:endParaRPr lang="en-IN" dirty="0"/>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2911536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generics-in-java/" TargetMode="External"/><Relationship Id="rId7" Type="http://schemas.openxmlformats.org/officeDocument/2006/relationships/image" Target="../media/image28.jpeg"/><Relationship Id="rId2" Type="http://schemas.openxmlformats.org/officeDocument/2006/relationships/hyperlink" Target="https://www.journaldev.com/1663/java-generics-example-method-class-interface" TargetMode="External"/><Relationship Id="rId1" Type="http://schemas.openxmlformats.org/officeDocument/2006/relationships/slideLayout" Target="../slideLayouts/slideLayout12.xml"/><Relationship Id="rId6" Type="http://schemas.openxmlformats.org/officeDocument/2006/relationships/hyperlink" Target="https://github.com/PrernaGandhi/generics" TargetMode="External"/><Relationship Id="rId5" Type="http://schemas.openxmlformats.org/officeDocument/2006/relationships/hyperlink" Target="https://www.journaldev.com/721/java-annotations" TargetMode="External"/><Relationship Id="rId4" Type="http://schemas.openxmlformats.org/officeDocument/2006/relationships/hyperlink" Target="https://www.linkedin.com/learning/java-generic-classes/next-steps?u=211318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microsoft.com/office/2007/relationships/media" Target="../media/media1.mp4"/><Relationship Id="rId1" Type="http://schemas.openxmlformats.org/officeDocument/2006/relationships/video" Target="NULL"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Generics &amp;</a:t>
            </a:r>
            <a:br>
              <a:rPr lang="en-US" dirty="0"/>
            </a:br>
            <a:r>
              <a:rPr lang="en-US" dirty="0"/>
              <a:t>Annotations</a:t>
            </a:r>
          </a:p>
        </p:txBody>
      </p:sp>
      <p:sp>
        <p:nvSpPr>
          <p:cNvPr id="5" name="Text Placeholder 4"/>
          <p:cNvSpPr>
            <a:spLocks noGrp="1"/>
          </p:cNvSpPr>
          <p:nvPr>
            <p:ph type="body" sz="quarter" idx="11"/>
          </p:nvPr>
        </p:nvSpPr>
        <p:spPr>
          <a:xfrm>
            <a:off x="531466" y="2834344"/>
            <a:ext cx="4315968" cy="612241"/>
          </a:xfrm>
        </p:spPr>
        <p:txBody>
          <a:bodyPr/>
          <a:lstStyle/>
          <a:p>
            <a:r>
              <a:rPr lang="en-US" dirty="0">
                <a:ea typeface="+mn-lt"/>
                <a:cs typeface="+mn-lt"/>
              </a:rPr>
              <a:t>Prerna Gandhi</a:t>
            </a:r>
            <a:r>
              <a:rPr lang="en-US" dirty="0"/>
              <a:t>       November 3, 2020</a:t>
            </a:r>
            <a:endParaRPr lang="en-US" b="0" dirty="0">
              <a:cs typeface="Calibri"/>
            </a:endParaRPr>
          </a:p>
        </p:txBody>
      </p:sp>
      <p:sp>
        <p:nvSpPr>
          <p:cNvPr id="6" name="TextBox 5">
            <a:extLst>
              <a:ext uri="{FF2B5EF4-FFF2-40B4-BE49-F238E27FC236}">
                <a16:creationId xmlns:a16="http://schemas.microsoft.com/office/drawing/2014/main" id="{16AD212A-E369-CB46-BE9C-0744152A0BAF}"/>
              </a:ext>
            </a:extLst>
          </p:cNvPr>
          <p:cNvSpPr txBox="1"/>
          <p:nvPr/>
        </p:nvSpPr>
        <p:spPr>
          <a:xfrm>
            <a:off x="433143" y="4867516"/>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2020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44050" y="3468414"/>
            <a:ext cx="4700916" cy="1008335"/>
          </a:xfrm>
        </p:spPr>
        <p:txBody>
          <a:bodyPr/>
          <a:lstStyle/>
          <a:p>
            <a:pPr marL="0" indent="0">
              <a:buNone/>
            </a:pPr>
            <a:r>
              <a:rPr lang="en-US" sz="1800" dirty="0">
                <a:latin typeface="+mn-lt"/>
              </a:rPr>
              <a:t>Types:</a:t>
            </a:r>
          </a:p>
          <a:p>
            <a:r>
              <a:rPr lang="en-US" sz="1800" dirty="0">
                <a:latin typeface="+mn-lt"/>
              </a:rPr>
              <a:t>&lt;? extends A&gt; (Upper Bounded Wildcards)</a:t>
            </a:r>
          </a:p>
          <a:p>
            <a:r>
              <a:rPr lang="en-US" sz="1800" dirty="0">
                <a:latin typeface="+mn-lt"/>
              </a:rPr>
              <a:t>&lt;? super A&gt; (Lower Bounded Wildcards)</a:t>
            </a:r>
          </a:p>
          <a:p>
            <a:r>
              <a:rPr lang="en-US" sz="1800" dirty="0">
                <a:latin typeface="+mn-lt"/>
              </a:rPr>
              <a:t>&lt;?&gt; (Unbounded Wildcard)</a:t>
            </a:r>
          </a:p>
        </p:txBody>
      </p:sp>
      <p:sp>
        <p:nvSpPr>
          <p:cNvPr id="4" name="Text Placeholder 3"/>
          <p:cNvSpPr>
            <a:spLocks noGrp="1"/>
          </p:cNvSpPr>
          <p:nvPr>
            <p:ph type="body" sz="quarter" idx="12"/>
          </p:nvPr>
        </p:nvSpPr>
        <p:spPr>
          <a:xfrm>
            <a:off x="673893" y="495301"/>
            <a:ext cx="3986212" cy="342900"/>
          </a:xfrm>
        </p:spPr>
        <p:txBody>
          <a:bodyPr/>
          <a:lstStyle/>
          <a:p>
            <a:r>
              <a:rPr lang="en-US" sz="2800" dirty="0"/>
              <a:t>WILDCARDS</a:t>
            </a:r>
          </a:p>
        </p:txBody>
      </p:sp>
      <p:sp>
        <p:nvSpPr>
          <p:cNvPr id="16" name="Slide Number Placeholder 15">
            <a:extLst>
              <a:ext uri="{FF2B5EF4-FFF2-40B4-BE49-F238E27FC236}">
                <a16:creationId xmlns:a16="http://schemas.microsoft.com/office/drawing/2014/main" id="{4EC5A070-E99C-6143-B73A-CC95BE86F528}"/>
              </a:ext>
            </a:extLst>
          </p:cNvPr>
          <p:cNvSpPr>
            <a:spLocks noGrp="1"/>
          </p:cNvSpPr>
          <p:nvPr>
            <p:ph type="sldNum" sz="quarter" idx="4"/>
          </p:nvPr>
        </p:nvSpPr>
        <p:spPr/>
        <p:txBody>
          <a:bodyPr/>
          <a:lstStyle/>
          <a:p>
            <a:fld id="{3A707DD9-E92B-45E8-BE0A-E6B2EDF345EB}" type="slidenum">
              <a:rPr lang="en-US" smtClean="0"/>
              <a:pPr/>
              <a:t>10</a:t>
            </a:fld>
            <a:endParaRPr lang="en-US" dirty="0"/>
          </a:p>
        </p:txBody>
      </p:sp>
      <p:sp>
        <p:nvSpPr>
          <p:cNvPr id="6" name="Text Placeholder 5"/>
          <p:cNvSpPr>
            <a:spLocks noGrp="1"/>
          </p:cNvSpPr>
          <p:nvPr>
            <p:ph type="body" sz="quarter" idx="15"/>
          </p:nvPr>
        </p:nvSpPr>
        <p:spPr>
          <a:xfrm>
            <a:off x="344050" y="966397"/>
            <a:ext cx="3986212" cy="342900"/>
          </a:xfrm>
        </p:spPr>
        <p:txBody>
          <a:bodyPr/>
          <a:lstStyle/>
          <a:p>
            <a:r>
              <a:rPr lang="en-US" sz="1600" b="0" dirty="0"/>
              <a:t>Question mark (?) is the wildcard in generics</a:t>
            </a:r>
          </a:p>
          <a:p>
            <a:r>
              <a:rPr lang="en-US" sz="1600" b="0" dirty="0"/>
              <a:t> and represent an unknown type. The wildcard</a:t>
            </a:r>
          </a:p>
          <a:p>
            <a:r>
              <a:rPr lang="en-US" sz="1600" b="0" dirty="0"/>
              <a:t> can be used as the type of a parameter, field,</a:t>
            </a:r>
          </a:p>
          <a:p>
            <a:r>
              <a:rPr lang="en-US" sz="1600" b="0" dirty="0"/>
              <a:t> or local variable and sometimes as a return type.</a:t>
            </a:r>
          </a:p>
          <a:p>
            <a:r>
              <a:rPr lang="en-US" sz="1600" b="0" dirty="0"/>
              <a:t> We can’t use wildcards while invoking a generic</a:t>
            </a:r>
          </a:p>
          <a:p>
            <a:r>
              <a:rPr lang="en-US" sz="1600" b="0" dirty="0"/>
              <a:t> method or instantiating a generic class. In</a:t>
            </a:r>
          </a:p>
          <a:p>
            <a:r>
              <a:rPr lang="en-US" sz="1600" b="0" dirty="0"/>
              <a:t> the following sections, we will learn about </a:t>
            </a:r>
          </a:p>
          <a:p>
            <a:r>
              <a:rPr lang="en-US" sz="1600" b="0" dirty="0"/>
              <a:t>upper bounded wildcards, lower bounded </a:t>
            </a:r>
          </a:p>
          <a:p>
            <a:r>
              <a:rPr lang="en-US" sz="1600" b="0" dirty="0"/>
              <a:t>wildcards, and wildcard capture.</a:t>
            </a:r>
          </a:p>
          <a:p>
            <a:endParaRPr lang="en-US" sz="1600" b="0" dirty="0"/>
          </a:p>
          <a:p>
            <a:endParaRPr lang="en-US" sz="1600" b="0" dirty="0"/>
          </a:p>
          <a:p>
            <a:endParaRPr lang="en-US" sz="1600" b="0" dirty="0"/>
          </a:p>
        </p:txBody>
      </p:sp>
      <p:pic>
        <p:nvPicPr>
          <p:cNvPr id="2050" name="Picture 2" descr="The Question Is What Happened to the Question Mark? - Proof That Blog">
            <a:extLst>
              <a:ext uri="{FF2B5EF4-FFF2-40B4-BE49-F238E27FC236}">
                <a16:creationId xmlns:a16="http://schemas.microsoft.com/office/drawing/2014/main" id="{797228F5-4082-42F2-BF39-4F7266F03432}"/>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bwMode="auto">
          <a:xfrm>
            <a:off x="6238988" y="1309297"/>
            <a:ext cx="2101227" cy="231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2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4D1D-C52E-4905-951E-FBE5E92BE198}"/>
              </a:ext>
            </a:extLst>
          </p:cNvPr>
          <p:cNvSpPr>
            <a:spLocks noGrp="1"/>
          </p:cNvSpPr>
          <p:nvPr>
            <p:ph type="title"/>
          </p:nvPr>
        </p:nvSpPr>
        <p:spPr/>
        <p:txBody>
          <a:bodyPr/>
          <a:lstStyle/>
          <a:p>
            <a:r>
              <a:rPr lang="en-US" sz="2800" b="1" dirty="0"/>
              <a:t>Type Erasures</a:t>
            </a:r>
            <a:endParaRPr lang="en-IN" sz="2800" b="1" dirty="0"/>
          </a:p>
        </p:txBody>
      </p:sp>
      <p:sp>
        <p:nvSpPr>
          <p:cNvPr id="3" name="Content Placeholder 2">
            <a:extLst>
              <a:ext uri="{FF2B5EF4-FFF2-40B4-BE49-F238E27FC236}">
                <a16:creationId xmlns:a16="http://schemas.microsoft.com/office/drawing/2014/main" id="{116F3929-73B6-453F-8255-9A233C4A986C}"/>
              </a:ext>
            </a:extLst>
          </p:cNvPr>
          <p:cNvSpPr>
            <a:spLocks noGrp="1"/>
          </p:cNvSpPr>
          <p:nvPr>
            <p:ph sz="quarter" idx="10"/>
          </p:nvPr>
        </p:nvSpPr>
        <p:spPr/>
        <p:txBody>
          <a:bodyPr vert="horz" lIns="0" tIns="0" rIns="0" bIns="0" rtlCol="0" anchor="t">
            <a:noAutofit/>
          </a:bodyPr>
          <a:lstStyle/>
          <a:p>
            <a:pPr>
              <a:lnSpc>
                <a:spcPct val="200000"/>
              </a:lnSpc>
            </a:pPr>
            <a:r>
              <a:rPr lang="en-US" sz="1800" dirty="0">
                <a:latin typeface="+mn-lt"/>
              </a:rPr>
              <a:t>It is the process of removing type information from generic code</a:t>
            </a:r>
          </a:p>
          <a:p>
            <a:pPr>
              <a:lnSpc>
                <a:spcPct val="200000"/>
              </a:lnSpc>
            </a:pPr>
            <a:r>
              <a:rPr lang="en-US" sz="1800" dirty="0" err="1">
                <a:latin typeface="+mn-lt"/>
              </a:rPr>
              <a:t>Eg</a:t>
            </a:r>
            <a:r>
              <a:rPr lang="en-US" sz="1800" dirty="0">
                <a:latin typeface="+mn-lt"/>
              </a:rPr>
              <a:t>: List&lt;Integer&gt; can be converted to List</a:t>
            </a:r>
          </a:p>
          <a:p>
            <a:pPr>
              <a:lnSpc>
                <a:spcPct val="200000"/>
              </a:lnSpc>
            </a:pPr>
            <a:r>
              <a:rPr lang="en-US" sz="1800" dirty="0">
                <a:latin typeface="+mn-lt"/>
              </a:rPr>
              <a:t>This is referred to as the raw type, which bypasses the checks of generic types</a:t>
            </a:r>
          </a:p>
          <a:p>
            <a:pPr>
              <a:lnSpc>
                <a:spcPct val="200000"/>
              </a:lnSpc>
            </a:pPr>
            <a:r>
              <a:rPr lang="en-US" sz="1800" dirty="0">
                <a:ea typeface="+mj-lt"/>
                <a:cs typeface="+mj-lt"/>
              </a:rPr>
              <a:t>The way to implement generics, the Java compiler applies </a:t>
            </a:r>
            <a:r>
              <a:rPr lang="en-US" sz="1800" b="1" dirty="0">
                <a:ea typeface="+mj-lt"/>
                <a:cs typeface="+mj-lt"/>
              </a:rPr>
              <a:t>type erasure</a:t>
            </a:r>
            <a:endParaRPr lang="en-US" sz="1800" dirty="0">
              <a:latin typeface="+mn-lt"/>
              <a:cs typeface="Calibri"/>
            </a:endParaRPr>
          </a:p>
          <a:p>
            <a:pPr marL="0" indent="0">
              <a:lnSpc>
                <a:spcPct val="200000"/>
              </a:lnSpc>
              <a:buNone/>
            </a:pPr>
            <a:endParaRPr lang="en-US" sz="1800" dirty="0">
              <a:latin typeface="+mn-lt"/>
              <a:cs typeface="Calibri"/>
            </a:endParaRPr>
          </a:p>
          <a:p>
            <a:pPr>
              <a:lnSpc>
                <a:spcPct val="200000"/>
              </a:lnSpc>
            </a:pPr>
            <a:endParaRPr lang="en-IN" sz="1800" dirty="0">
              <a:latin typeface="+mn-lt"/>
              <a:cs typeface="Calibri"/>
            </a:endParaRPr>
          </a:p>
        </p:txBody>
      </p:sp>
      <p:sp>
        <p:nvSpPr>
          <p:cNvPr id="4" name="Text Placeholder 3">
            <a:extLst>
              <a:ext uri="{FF2B5EF4-FFF2-40B4-BE49-F238E27FC236}">
                <a16:creationId xmlns:a16="http://schemas.microsoft.com/office/drawing/2014/main" id="{F430274B-3244-4E36-9DA0-70FF6A174DA2}"/>
              </a:ext>
            </a:extLst>
          </p:cNvPr>
          <p:cNvSpPr>
            <a:spLocks noGrp="1"/>
          </p:cNvSpPr>
          <p:nvPr>
            <p:ph type="body" sz="quarter" idx="11"/>
          </p:nvPr>
        </p:nvSpPr>
        <p:spPr/>
        <p:txBody>
          <a:bodyPr/>
          <a:lstStyle/>
          <a:p>
            <a:endParaRPr lang="en-IN"/>
          </a:p>
        </p:txBody>
      </p:sp>
      <p:sp>
        <p:nvSpPr>
          <p:cNvPr id="5" name="Slide Number Placeholder 4">
            <a:extLst>
              <a:ext uri="{FF2B5EF4-FFF2-40B4-BE49-F238E27FC236}">
                <a16:creationId xmlns:a16="http://schemas.microsoft.com/office/drawing/2014/main" id="{66D2F7F7-BFEE-497E-B24D-CFC8E63CB0E3}"/>
              </a:ext>
            </a:extLst>
          </p:cNvPr>
          <p:cNvSpPr>
            <a:spLocks noGrp="1"/>
          </p:cNvSpPr>
          <p:nvPr>
            <p:ph type="sldNum" sz="quarter" idx="4"/>
          </p:nvPr>
        </p:nvSpPr>
        <p:spPr/>
        <p:txBody>
          <a:bodyPr/>
          <a:lstStyle/>
          <a:p>
            <a:fld id="{3A707DD9-E92B-45E8-BE0A-E6B2EDF345EB}" type="slidenum">
              <a:rPr lang="en-US" smtClean="0"/>
              <a:pPr/>
              <a:t>11</a:t>
            </a:fld>
            <a:endParaRPr lang="en-US" dirty="0"/>
          </a:p>
        </p:txBody>
      </p:sp>
    </p:spTree>
    <p:extLst>
      <p:ext uri="{BB962C8B-B14F-4D97-AF65-F5344CB8AC3E}">
        <p14:creationId xmlns:p14="http://schemas.microsoft.com/office/powerpoint/2010/main" val="118629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3D82-75FF-43F2-BD50-C61956E845D0}"/>
              </a:ext>
            </a:extLst>
          </p:cNvPr>
          <p:cNvSpPr>
            <a:spLocks noGrp="1"/>
          </p:cNvSpPr>
          <p:nvPr>
            <p:ph type="title"/>
          </p:nvPr>
        </p:nvSpPr>
        <p:spPr/>
        <p:txBody>
          <a:bodyPr/>
          <a:lstStyle/>
          <a:p>
            <a:r>
              <a:rPr lang="en-US" sz="4800" dirty="0"/>
              <a:t>ANNOTATIONS</a:t>
            </a:r>
            <a:endParaRPr lang="en-IN" sz="4800" dirty="0"/>
          </a:p>
        </p:txBody>
      </p:sp>
    </p:spTree>
    <p:extLst>
      <p:ext uri="{BB962C8B-B14F-4D97-AF65-F5344CB8AC3E}">
        <p14:creationId xmlns:p14="http://schemas.microsoft.com/office/powerpoint/2010/main" val="40504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0275" y="947690"/>
            <a:ext cx="4315968" cy="607303"/>
          </a:xfrm>
        </p:spPr>
        <p:txBody>
          <a:bodyPr/>
          <a:lstStyle/>
          <a:p>
            <a:r>
              <a:rPr lang="en-US" sz="4400" dirty="0"/>
              <a:t>ANNOTATIONS:</a:t>
            </a:r>
            <a:br>
              <a:rPr lang="en-US" sz="4400" dirty="0"/>
            </a:br>
            <a:br>
              <a:rPr lang="en-US" sz="4400" dirty="0"/>
            </a:br>
            <a:endParaRPr lang="en-US" sz="11500" dirty="0"/>
          </a:p>
        </p:txBody>
      </p:sp>
      <p:sp>
        <p:nvSpPr>
          <p:cNvPr id="7" name="Text Placeholder 6"/>
          <p:cNvSpPr>
            <a:spLocks noGrp="1"/>
          </p:cNvSpPr>
          <p:nvPr>
            <p:ph type="body" sz="quarter" idx="11"/>
          </p:nvPr>
        </p:nvSpPr>
        <p:spPr>
          <a:xfrm>
            <a:off x="305099" y="947690"/>
            <a:ext cx="4315968" cy="4036291"/>
          </a:xfrm>
        </p:spPr>
        <p:txBody>
          <a:bodyPr/>
          <a:lstStyle/>
          <a:p>
            <a:pPr marL="628650" lvl="1" indent="-285750">
              <a:lnSpc>
                <a:spcPct val="150000"/>
              </a:lnSpc>
              <a:buClr>
                <a:schemeClr val="tx1"/>
              </a:buClr>
              <a:buFont typeface="Arial" panose="020B0604020202020204" pitchFamily="34" charset="0"/>
              <a:buChar char="•"/>
            </a:pPr>
            <a:r>
              <a:rPr lang="en-US" sz="1800" dirty="0"/>
              <a:t>Introduction</a:t>
            </a:r>
          </a:p>
          <a:p>
            <a:pPr marL="628650" lvl="1" indent="-285750">
              <a:lnSpc>
                <a:spcPct val="150000"/>
              </a:lnSpc>
              <a:buClr>
                <a:schemeClr val="tx1"/>
              </a:buClr>
              <a:buFont typeface="Arial" panose="020B0604020202020204" pitchFamily="34" charset="0"/>
              <a:buChar char="•"/>
            </a:pPr>
            <a:r>
              <a:rPr lang="en-US" sz="1800" dirty="0"/>
              <a:t>Annotation Structure</a:t>
            </a:r>
          </a:p>
          <a:p>
            <a:pPr marL="628650" lvl="1" indent="-285750">
              <a:lnSpc>
                <a:spcPct val="150000"/>
              </a:lnSpc>
              <a:buClr>
                <a:schemeClr val="tx1"/>
              </a:buClr>
              <a:buFont typeface="Arial" panose="020B0604020202020204" pitchFamily="34" charset="0"/>
              <a:buChar char="•"/>
            </a:pPr>
            <a:r>
              <a:rPr lang="en-US" sz="1800" dirty="0"/>
              <a:t>Types Of Annotations</a:t>
            </a:r>
          </a:p>
          <a:p>
            <a:pPr marL="628650" lvl="1" indent="-285750">
              <a:buClr>
                <a:schemeClr val="tx1"/>
              </a:buClr>
              <a:buFont typeface="Arial" panose="020B0604020202020204" pitchFamily="34" charset="0"/>
              <a:buChar char="•"/>
            </a:pPr>
            <a:endParaRPr lang="en-US" dirty="0"/>
          </a:p>
        </p:txBody>
      </p:sp>
      <p:sp>
        <p:nvSpPr>
          <p:cNvPr id="9" name="Text Placeholder 8"/>
          <p:cNvSpPr>
            <a:spLocks noGrp="1"/>
          </p:cNvSpPr>
          <p:nvPr>
            <p:ph type="body" sz="quarter" idx="13"/>
          </p:nvPr>
        </p:nvSpPr>
        <p:spPr/>
        <p:txBody>
          <a:bodyPr/>
          <a:lstStyle/>
          <a:p>
            <a:endParaRPr lang="en-US" dirty="0"/>
          </a:p>
          <a:p>
            <a:endParaRPr lang="en-US" dirty="0"/>
          </a:p>
          <a:p>
            <a:endParaRPr lang="en-US" dirty="0"/>
          </a:p>
          <a:p>
            <a:r>
              <a:rPr lang="en-US" dirty="0"/>
              <a:t>A</a:t>
            </a:r>
          </a:p>
          <a:p>
            <a:r>
              <a:rPr lang="en-US" dirty="0"/>
              <a:t>N</a:t>
            </a:r>
          </a:p>
          <a:p>
            <a:r>
              <a:rPr lang="en-US" dirty="0"/>
              <a:t>N</a:t>
            </a:r>
          </a:p>
          <a:p>
            <a:r>
              <a:rPr lang="en-US" dirty="0"/>
              <a:t>O</a:t>
            </a:r>
          </a:p>
          <a:p>
            <a:r>
              <a:rPr lang="en-US" dirty="0"/>
              <a:t>T</a:t>
            </a:r>
          </a:p>
          <a:p>
            <a:r>
              <a:rPr lang="en-US" dirty="0"/>
              <a:t>A</a:t>
            </a:r>
          </a:p>
          <a:p>
            <a:r>
              <a:rPr lang="en-US" dirty="0"/>
              <a:t>T</a:t>
            </a:r>
          </a:p>
          <a:p>
            <a:r>
              <a:rPr lang="en-US" dirty="0"/>
              <a:t>I</a:t>
            </a:r>
          </a:p>
          <a:p>
            <a:r>
              <a:rPr lang="en-US" dirty="0"/>
              <a:t>O</a:t>
            </a:r>
          </a:p>
          <a:p>
            <a:r>
              <a:rPr lang="en-US" dirty="0"/>
              <a:t>N</a:t>
            </a:r>
          </a:p>
          <a:p>
            <a:r>
              <a:rPr lang="en-US" dirty="0"/>
              <a:t>S</a:t>
            </a:r>
          </a:p>
        </p:txBody>
      </p:sp>
      <p:pic>
        <p:nvPicPr>
          <p:cNvPr id="8" name="Picture Placeholder 2" descr="A close up of a logo&#10;&#10;Description automatically generated">
            <a:extLst>
              <a:ext uri="{FF2B5EF4-FFF2-40B4-BE49-F238E27FC236}">
                <a16:creationId xmlns:a16="http://schemas.microsoft.com/office/drawing/2014/main" id="{96A18C64-9F9A-426B-892F-113A3F62D18B}"/>
              </a:ext>
            </a:extLst>
          </p:cNvPr>
          <p:cNvPicPr>
            <a:picLocks noChangeAspect="1"/>
          </p:cNvPicPr>
          <p:nvPr/>
        </p:nvPicPr>
        <p:blipFill rotWithShape="1">
          <a:blip r:embed="rId2">
            <a:extLst>
              <a:ext uri="{28A0092B-C50C-407E-A947-70E740481C1C}">
                <a14:useLocalDpi xmlns:a14="http://schemas.microsoft.com/office/drawing/2010/main" val="0"/>
              </a:ext>
            </a:extLst>
          </a:blip>
          <a:srcRect l="12767" r="13159"/>
          <a:stretch/>
        </p:blipFill>
        <p:spPr>
          <a:xfrm>
            <a:off x="5334000" y="0"/>
            <a:ext cx="3810000" cy="5143500"/>
          </a:xfrm>
          <a:prstGeom prst="rect">
            <a:avLst/>
          </a:prstGeom>
          <a:noFill/>
          <a:ln>
            <a:noFill/>
          </a:ln>
        </p:spPr>
      </p:pic>
    </p:spTree>
    <p:extLst>
      <p:ext uri="{BB962C8B-B14F-4D97-AF65-F5344CB8AC3E}">
        <p14:creationId xmlns:p14="http://schemas.microsoft.com/office/powerpoint/2010/main" val="50132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AF5B-6E5F-46C7-9EAC-F68BAD16878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908094F-1F55-4848-9CF4-88DA93EAFF7B}"/>
              </a:ext>
            </a:extLst>
          </p:cNvPr>
          <p:cNvSpPr>
            <a:spLocks noGrp="1"/>
          </p:cNvSpPr>
          <p:nvPr>
            <p:ph sz="quarter" idx="10"/>
          </p:nvPr>
        </p:nvSpPr>
        <p:spPr/>
        <p:txBody>
          <a:bodyPr/>
          <a:lstStyle/>
          <a:p>
            <a:pPr marL="0" indent="0" algn="l" fontAlgn="base">
              <a:lnSpc>
                <a:spcPct val="150000"/>
              </a:lnSpc>
              <a:buNone/>
            </a:pPr>
            <a:r>
              <a:rPr lang="en-US" sz="1800" i="0" dirty="0">
                <a:effectLst/>
              </a:rPr>
              <a:t>Annotations are used to provide supplement information about a program.</a:t>
            </a:r>
          </a:p>
          <a:p>
            <a:pPr algn="just" fontAlgn="base">
              <a:lnSpc>
                <a:spcPct val="150000"/>
              </a:lnSpc>
              <a:buFont typeface="Arial" panose="020B0604020202020204" pitchFamily="34" charset="0"/>
              <a:buChar char="•"/>
            </a:pPr>
            <a:r>
              <a:rPr lang="en-US" sz="1800" i="0" dirty="0">
                <a:effectLst/>
              </a:rPr>
              <a:t>Start with ‘@’.</a:t>
            </a:r>
          </a:p>
          <a:p>
            <a:pPr algn="just" fontAlgn="base">
              <a:lnSpc>
                <a:spcPct val="150000"/>
              </a:lnSpc>
              <a:buFont typeface="Arial" panose="020B0604020202020204" pitchFamily="34" charset="0"/>
              <a:buChar char="•"/>
            </a:pPr>
            <a:r>
              <a:rPr lang="en-US" sz="1800" i="0" dirty="0">
                <a:effectLst/>
              </a:rPr>
              <a:t>Do not change action of a compiled program.</a:t>
            </a:r>
          </a:p>
          <a:p>
            <a:pPr algn="just" fontAlgn="base">
              <a:lnSpc>
                <a:spcPct val="150000"/>
              </a:lnSpc>
              <a:buFont typeface="Arial" panose="020B0604020202020204" pitchFamily="34" charset="0"/>
              <a:buChar char="•"/>
            </a:pPr>
            <a:r>
              <a:rPr lang="en-US" sz="1800" i="0" dirty="0">
                <a:effectLst/>
              </a:rPr>
              <a:t>Help to associate </a:t>
            </a:r>
            <a:r>
              <a:rPr lang="en-US" sz="1800" i="1" dirty="0">
                <a:effectLst/>
              </a:rPr>
              <a:t>metadata</a:t>
            </a:r>
            <a:r>
              <a:rPr lang="en-US" sz="1800" i="0" dirty="0">
                <a:effectLst/>
              </a:rPr>
              <a:t> information</a:t>
            </a:r>
          </a:p>
          <a:p>
            <a:pPr algn="l" fontAlgn="base">
              <a:lnSpc>
                <a:spcPct val="150000"/>
              </a:lnSpc>
              <a:buFont typeface="Arial" panose="020B0604020202020204" pitchFamily="34" charset="0"/>
              <a:buChar char="•"/>
            </a:pPr>
            <a:r>
              <a:rPr lang="en-US" sz="1800" i="0" dirty="0">
                <a:effectLst/>
              </a:rPr>
              <a:t>Not pure comments </a:t>
            </a:r>
          </a:p>
          <a:p>
            <a:pPr algn="l" fontAlgn="base">
              <a:lnSpc>
                <a:spcPct val="150000"/>
              </a:lnSpc>
              <a:buFont typeface="Arial" panose="020B0604020202020204" pitchFamily="34" charset="0"/>
              <a:buChar char="•"/>
            </a:pPr>
            <a:r>
              <a:rPr lang="en-US" sz="1800" dirty="0"/>
              <a:t>C</a:t>
            </a:r>
            <a:r>
              <a:rPr lang="en-US" sz="1800" i="0" dirty="0">
                <a:effectLst/>
              </a:rPr>
              <a:t>an change the way a program is treated by compiler.</a:t>
            </a:r>
          </a:p>
          <a:p>
            <a:pPr marL="0" indent="0">
              <a:lnSpc>
                <a:spcPct val="150000"/>
              </a:lnSpc>
              <a:buNone/>
            </a:pPr>
            <a:br>
              <a:rPr lang="en-US" sz="1800" b="0" i="0" dirty="0">
                <a:effectLst/>
                <a:latin typeface="Roboto"/>
              </a:rPr>
            </a:br>
            <a:endParaRPr lang="en-US" sz="1800" dirty="0"/>
          </a:p>
          <a:p>
            <a:pPr>
              <a:lnSpc>
                <a:spcPct val="150000"/>
              </a:lnSpc>
            </a:pPr>
            <a:endParaRPr lang="en-US" sz="1800" dirty="0"/>
          </a:p>
          <a:p>
            <a:pPr>
              <a:lnSpc>
                <a:spcPct val="150000"/>
              </a:lnSpc>
            </a:pPr>
            <a:endParaRPr lang="en-US" sz="1800" dirty="0"/>
          </a:p>
          <a:p>
            <a:pPr>
              <a:lnSpc>
                <a:spcPct val="150000"/>
              </a:lnSpc>
            </a:pPr>
            <a:endParaRPr lang="en-IN" sz="1800" dirty="0"/>
          </a:p>
        </p:txBody>
      </p:sp>
      <p:sp>
        <p:nvSpPr>
          <p:cNvPr id="4" name="Slide Number Placeholder 3">
            <a:extLst>
              <a:ext uri="{FF2B5EF4-FFF2-40B4-BE49-F238E27FC236}">
                <a16:creationId xmlns:a16="http://schemas.microsoft.com/office/drawing/2014/main" id="{3F7ECF25-CB70-4CEA-BCEC-A711947B0A43}"/>
              </a:ext>
            </a:extLst>
          </p:cNvPr>
          <p:cNvSpPr>
            <a:spLocks noGrp="1"/>
          </p:cNvSpPr>
          <p:nvPr>
            <p:ph type="sldNum" sz="quarter" idx="4"/>
          </p:nvPr>
        </p:nvSpPr>
        <p:spPr/>
        <p:txBody>
          <a:bodyPr/>
          <a:lstStyle/>
          <a:p>
            <a:fld id="{3A707DD9-E92B-45E8-BE0A-E6B2EDF345EB}" type="slidenum">
              <a:rPr lang="en-US" smtClean="0"/>
              <a:pPr/>
              <a:t>14</a:t>
            </a:fld>
            <a:endParaRPr lang="en-US" dirty="0"/>
          </a:p>
        </p:txBody>
      </p:sp>
    </p:spTree>
    <p:extLst>
      <p:ext uri="{BB962C8B-B14F-4D97-AF65-F5344CB8AC3E}">
        <p14:creationId xmlns:p14="http://schemas.microsoft.com/office/powerpoint/2010/main" val="4187484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61E8C8-06DA-4B8B-ABD3-E45167E0EF1F}"/>
              </a:ext>
            </a:extLst>
          </p:cNvPr>
          <p:cNvSpPr>
            <a:spLocks noGrp="1"/>
          </p:cNvSpPr>
          <p:nvPr>
            <p:ph type="title"/>
          </p:nvPr>
        </p:nvSpPr>
        <p:spPr/>
        <p:txBody>
          <a:bodyPr/>
          <a:lstStyle/>
          <a:p>
            <a:r>
              <a:rPr lang="en-US" dirty="0"/>
              <a:t>ANNOTATION STRUCTURE</a:t>
            </a:r>
            <a:endParaRPr lang="en-IN" dirty="0"/>
          </a:p>
        </p:txBody>
      </p:sp>
      <p:sp>
        <p:nvSpPr>
          <p:cNvPr id="7" name="Content Placeholder 6">
            <a:extLst>
              <a:ext uri="{FF2B5EF4-FFF2-40B4-BE49-F238E27FC236}">
                <a16:creationId xmlns:a16="http://schemas.microsoft.com/office/drawing/2014/main" id="{5F22D682-A9CE-429E-9883-35C338CC2051}"/>
              </a:ext>
            </a:extLst>
          </p:cNvPr>
          <p:cNvSpPr>
            <a:spLocks noGrp="1"/>
          </p:cNvSpPr>
          <p:nvPr>
            <p:ph sz="quarter" idx="10"/>
          </p:nvPr>
        </p:nvSpPr>
        <p:spPr/>
        <p:txBody>
          <a:bodyPr/>
          <a:lstStyle/>
          <a:p>
            <a:pPr>
              <a:lnSpc>
                <a:spcPct val="150000"/>
              </a:lnSpc>
            </a:pPr>
            <a:r>
              <a:rPr lang="en-US" sz="1800" dirty="0"/>
              <a:t>There are two main components in annotations</a:t>
            </a:r>
          </a:p>
          <a:p>
            <a:pPr lvl="1">
              <a:lnSpc>
                <a:spcPct val="150000"/>
              </a:lnSpc>
            </a:pPr>
            <a:r>
              <a:rPr lang="en-US" sz="1800" dirty="0">
                <a:latin typeface="+mj-lt"/>
              </a:rPr>
              <a:t>First is annotation type</a:t>
            </a:r>
          </a:p>
          <a:p>
            <a:pPr lvl="1">
              <a:lnSpc>
                <a:spcPct val="150000"/>
              </a:lnSpc>
            </a:pPr>
            <a:r>
              <a:rPr lang="en-US" sz="1800" dirty="0">
                <a:latin typeface="+mj-lt"/>
              </a:rPr>
              <a:t>Second is the annotation itself</a:t>
            </a:r>
          </a:p>
          <a:p>
            <a:pPr>
              <a:lnSpc>
                <a:spcPct val="150000"/>
              </a:lnSpc>
            </a:pPr>
            <a:r>
              <a:rPr lang="en-US" sz="1800" dirty="0"/>
              <a:t>Every annotation belongs to an annotation type</a:t>
            </a:r>
          </a:p>
          <a:p>
            <a:endParaRPr lang="en-US" sz="1800" dirty="0"/>
          </a:p>
          <a:p>
            <a:pPr marL="0" indent="0">
              <a:buNone/>
            </a:pPr>
            <a:endParaRPr lang="en-IN" sz="1800" dirty="0"/>
          </a:p>
        </p:txBody>
      </p:sp>
      <p:sp>
        <p:nvSpPr>
          <p:cNvPr id="5" name="Slide Number Placeholder 4">
            <a:extLst>
              <a:ext uri="{FF2B5EF4-FFF2-40B4-BE49-F238E27FC236}">
                <a16:creationId xmlns:a16="http://schemas.microsoft.com/office/drawing/2014/main" id="{A73CB93B-8BAE-4978-90E7-38B8856136BD}"/>
              </a:ext>
            </a:extLst>
          </p:cNvPr>
          <p:cNvSpPr>
            <a:spLocks noGrp="1"/>
          </p:cNvSpPr>
          <p:nvPr>
            <p:ph type="sldNum" sz="quarter" idx="4"/>
          </p:nvPr>
        </p:nvSpPr>
        <p:spPr/>
        <p:txBody>
          <a:bodyPr/>
          <a:lstStyle/>
          <a:p>
            <a:fld id="{3A707DD9-E92B-45E8-BE0A-E6B2EDF345EB}" type="slidenum">
              <a:rPr lang="en-US" smtClean="0"/>
              <a:pPr/>
              <a:t>15</a:t>
            </a:fld>
            <a:endParaRPr lang="en-US" dirty="0"/>
          </a:p>
        </p:txBody>
      </p:sp>
    </p:spTree>
    <p:extLst>
      <p:ext uri="{BB962C8B-B14F-4D97-AF65-F5344CB8AC3E}">
        <p14:creationId xmlns:p14="http://schemas.microsoft.com/office/powerpoint/2010/main" val="113659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Annotations - Examples &amp; Types of Annotations in Java - DataFlair">
            <a:extLst>
              <a:ext uri="{FF2B5EF4-FFF2-40B4-BE49-F238E27FC236}">
                <a16:creationId xmlns:a16="http://schemas.microsoft.com/office/drawing/2014/main" id="{FBBB34F5-D4EE-4B90-A511-B6F55F3B12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7112"/>
          <a:stretch/>
        </p:blipFill>
        <p:spPr bwMode="auto">
          <a:xfrm>
            <a:off x="21" y="9"/>
            <a:ext cx="9143980" cy="4848437"/>
          </a:xfrm>
          <a:prstGeom prst="rect">
            <a:avLst/>
          </a:prstGeom>
          <a:solidFill>
            <a:srgbClr val="FFFFFF"/>
          </a:solidFill>
          <a:ln>
            <a:solidFill>
              <a:schemeClr val="bg1"/>
            </a:solidFill>
          </a:ln>
        </p:spPr>
      </p:pic>
      <p:sp>
        <p:nvSpPr>
          <p:cNvPr id="5" name="Slide Number Placeholder 4" hidden="1">
            <a:extLst>
              <a:ext uri="{FF2B5EF4-FFF2-40B4-BE49-F238E27FC236}">
                <a16:creationId xmlns:a16="http://schemas.microsoft.com/office/drawing/2014/main" id="{BD7D7DB5-07E6-45BD-9B28-6BAC5B75EE3A}"/>
              </a:ext>
            </a:extLst>
          </p:cNvPr>
          <p:cNvSpPr>
            <a:spLocks noGrp="1"/>
          </p:cNvSpPr>
          <p:nvPr>
            <p:ph type="sldNum" sz="quarter" idx="4"/>
          </p:nvPr>
        </p:nvSpPr>
        <p:spPr/>
        <p:txBody>
          <a:bodyPr/>
          <a:lstStyle/>
          <a:p>
            <a:pPr>
              <a:spcAft>
                <a:spcPts val="600"/>
              </a:spcAft>
            </a:pPr>
            <a:fld id="{3A707DD9-E92B-45E8-BE0A-E6B2EDF345EB}" type="slidenum">
              <a:rPr lang="en-US" smtClean="0"/>
              <a:pPr>
                <a:spcAft>
                  <a:spcPts val="600"/>
                </a:spcAft>
              </a:pPr>
              <a:t>16</a:t>
            </a:fld>
            <a:endParaRPr lang="en-US"/>
          </a:p>
        </p:txBody>
      </p:sp>
    </p:spTree>
    <p:extLst>
      <p:ext uri="{BB962C8B-B14F-4D97-AF65-F5344CB8AC3E}">
        <p14:creationId xmlns:p14="http://schemas.microsoft.com/office/powerpoint/2010/main" val="3626205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C18F314-E37E-445F-B525-46E615F84057}"/>
              </a:ext>
            </a:extLst>
          </p:cNvPr>
          <p:cNvSpPr>
            <a:spLocks noGrp="1"/>
          </p:cNvSpPr>
          <p:nvPr>
            <p:ph type="title"/>
          </p:nvPr>
        </p:nvSpPr>
        <p:spPr>
          <a:xfrm>
            <a:off x="360364" y="228600"/>
            <a:ext cx="8426449" cy="301752"/>
          </a:xfrm>
        </p:spPr>
        <p:txBody>
          <a:bodyPr wrap="none" anchor="ctr">
            <a:normAutofit/>
          </a:bodyPr>
          <a:lstStyle/>
          <a:p>
            <a:pPr>
              <a:lnSpc>
                <a:spcPct val="90000"/>
              </a:lnSpc>
            </a:pPr>
            <a:r>
              <a:rPr lang="en-US" sz="1400"/>
              <a:t>MARKER ANNOTATION </a:t>
            </a:r>
          </a:p>
        </p:txBody>
      </p:sp>
      <p:sp>
        <p:nvSpPr>
          <p:cNvPr id="6" name="Slide Number Placeholder 5">
            <a:extLst>
              <a:ext uri="{FF2B5EF4-FFF2-40B4-BE49-F238E27FC236}">
                <a16:creationId xmlns:a16="http://schemas.microsoft.com/office/drawing/2014/main" id="{43BA8FC2-9985-473D-ACA3-4D45AB8D4F3D}"/>
              </a:ext>
            </a:extLst>
          </p:cNvPr>
          <p:cNvSpPr>
            <a:spLocks noGrp="1"/>
          </p:cNvSpPr>
          <p:nvPr>
            <p:ph type="sldNum" sz="quarter" idx="4"/>
          </p:nvPr>
        </p:nvSpPr>
        <p:spPr>
          <a:xfrm>
            <a:off x="7413441" y="4826639"/>
            <a:ext cx="1373372" cy="316862"/>
          </a:xfrm>
        </p:spPr>
        <p:txBody>
          <a:bodyPr wrap="none" anchor="ctr">
            <a:normAutofit/>
          </a:bodyPr>
          <a:lstStyle/>
          <a:p>
            <a:pPr>
              <a:spcAft>
                <a:spcPts val="600"/>
              </a:spcAft>
            </a:pPr>
            <a:fld id="{3A707DD9-E92B-45E8-BE0A-E6B2EDF345EB}" type="slidenum">
              <a:rPr lang="en-US" smtClean="0"/>
              <a:pPr>
                <a:spcAft>
                  <a:spcPts val="600"/>
                </a:spcAft>
              </a:pPr>
              <a:t>17</a:t>
            </a:fld>
            <a:endParaRPr lang="en-US"/>
          </a:p>
        </p:txBody>
      </p:sp>
      <p:graphicFrame>
        <p:nvGraphicFramePr>
          <p:cNvPr id="19" name="Rectangle 2">
            <a:extLst>
              <a:ext uri="{FF2B5EF4-FFF2-40B4-BE49-F238E27FC236}">
                <a16:creationId xmlns:a16="http://schemas.microsoft.com/office/drawing/2014/main" id="{63C16BCC-2354-4E11-A77E-417993CC91D6}"/>
              </a:ext>
            </a:extLst>
          </p:cNvPr>
          <p:cNvGraphicFramePr>
            <a:graphicFrameLocks noGrp="1"/>
          </p:cNvGraphicFramePr>
          <p:nvPr>
            <p:ph sz="quarter" idx="10"/>
            <p:extLst>
              <p:ext uri="{D42A27DB-BD31-4B8C-83A1-F6EECF244321}">
                <p14:modId xmlns:p14="http://schemas.microsoft.com/office/powerpoint/2010/main" val="1665927938"/>
              </p:ext>
            </p:extLst>
          </p:nvPr>
        </p:nvGraphicFramePr>
        <p:xfrm>
          <a:off x="357188" y="1079500"/>
          <a:ext cx="8429625" cy="339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1905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8CEE-654B-4517-A774-B420B696040C}"/>
              </a:ext>
            </a:extLst>
          </p:cNvPr>
          <p:cNvSpPr>
            <a:spLocks noGrp="1"/>
          </p:cNvSpPr>
          <p:nvPr>
            <p:ph type="title"/>
          </p:nvPr>
        </p:nvSpPr>
        <p:spPr>
          <a:xfrm>
            <a:off x="360364" y="228600"/>
            <a:ext cx="8426449" cy="301752"/>
          </a:xfrm>
        </p:spPr>
        <p:txBody>
          <a:bodyPr wrap="none" anchor="ctr">
            <a:normAutofit/>
          </a:bodyPr>
          <a:lstStyle/>
          <a:p>
            <a:pPr>
              <a:lnSpc>
                <a:spcPct val="90000"/>
              </a:lnSpc>
            </a:pPr>
            <a:r>
              <a:rPr lang="en-US" sz="1400"/>
              <a:t>SINGLE VALUE ANNOTATIONS</a:t>
            </a:r>
            <a:endParaRPr lang="en-IN" sz="1400"/>
          </a:p>
        </p:txBody>
      </p:sp>
      <p:sp>
        <p:nvSpPr>
          <p:cNvPr id="5" name="Slide Number Placeholder 4">
            <a:extLst>
              <a:ext uri="{FF2B5EF4-FFF2-40B4-BE49-F238E27FC236}">
                <a16:creationId xmlns:a16="http://schemas.microsoft.com/office/drawing/2014/main" id="{491ED9DB-A0D9-4851-9FE4-B2BF0861A33C}"/>
              </a:ext>
            </a:extLst>
          </p:cNvPr>
          <p:cNvSpPr>
            <a:spLocks noGrp="1"/>
          </p:cNvSpPr>
          <p:nvPr>
            <p:ph type="sldNum" sz="quarter" idx="4"/>
          </p:nvPr>
        </p:nvSpPr>
        <p:spPr>
          <a:xfrm>
            <a:off x="7413441" y="4826639"/>
            <a:ext cx="1373372" cy="316862"/>
          </a:xfrm>
        </p:spPr>
        <p:txBody>
          <a:bodyPr wrap="none" anchor="ctr">
            <a:normAutofit/>
          </a:bodyPr>
          <a:lstStyle/>
          <a:p>
            <a:pPr>
              <a:spcAft>
                <a:spcPts val="600"/>
              </a:spcAft>
            </a:pPr>
            <a:fld id="{3A707DD9-E92B-45E8-BE0A-E6B2EDF345EB}" type="slidenum">
              <a:rPr lang="en-US" smtClean="0"/>
              <a:pPr>
                <a:spcAft>
                  <a:spcPts val="600"/>
                </a:spcAft>
              </a:pPr>
              <a:t>18</a:t>
            </a:fld>
            <a:endParaRPr lang="en-US"/>
          </a:p>
        </p:txBody>
      </p:sp>
      <p:graphicFrame>
        <p:nvGraphicFramePr>
          <p:cNvPr id="9" name="Rectangle 1">
            <a:extLst>
              <a:ext uri="{FF2B5EF4-FFF2-40B4-BE49-F238E27FC236}">
                <a16:creationId xmlns:a16="http://schemas.microsoft.com/office/drawing/2014/main" id="{F87D7510-386C-48D6-B18D-7628D7D4689A}"/>
              </a:ext>
            </a:extLst>
          </p:cNvPr>
          <p:cNvGraphicFramePr>
            <a:graphicFrameLocks noGrp="1"/>
          </p:cNvGraphicFramePr>
          <p:nvPr>
            <p:ph sz="quarter" idx="10"/>
            <p:extLst>
              <p:ext uri="{D42A27DB-BD31-4B8C-83A1-F6EECF244321}">
                <p14:modId xmlns:p14="http://schemas.microsoft.com/office/powerpoint/2010/main" val="1121513776"/>
              </p:ext>
            </p:extLst>
          </p:nvPr>
        </p:nvGraphicFramePr>
        <p:xfrm>
          <a:off x="357188" y="1079500"/>
          <a:ext cx="8429625" cy="339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471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939A7E-7969-414B-85DB-C4A49B50CA78}"/>
              </a:ext>
            </a:extLst>
          </p:cNvPr>
          <p:cNvSpPr>
            <a:spLocks noGrp="1"/>
          </p:cNvSpPr>
          <p:nvPr>
            <p:ph type="title"/>
          </p:nvPr>
        </p:nvSpPr>
        <p:spPr>
          <a:xfrm>
            <a:off x="360364" y="228600"/>
            <a:ext cx="8426449" cy="301752"/>
          </a:xfrm>
        </p:spPr>
        <p:txBody>
          <a:bodyPr wrap="none" anchor="ctr">
            <a:normAutofit/>
          </a:bodyPr>
          <a:lstStyle/>
          <a:p>
            <a:pPr>
              <a:lnSpc>
                <a:spcPct val="90000"/>
              </a:lnSpc>
            </a:pPr>
            <a:r>
              <a:rPr lang="en-US" sz="1400"/>
              <a:t>FULL ANNOTATIONS</a:t>
            </a:r>
            <a:endParaRPr lang="en-IN" sz="1400"/>
          </a:p>
        </p:txBody>
      </p:sp>
      <p:sp>
        <p:nvSpPr>
          <p:cNvPr id="14" name="Text Placeholder 3">
            <a:extLst>
              <a:ext uri="{FF2B5EF4-FFF2-40B4-BE49-F238E27FC236}">
                <a16:creationId xmlns:a16="http://schemas.microsoft.com/office/drawing/2014/main" id="{04234427-CED2-4A77-8BE3-3141E9FB5888}"/>
              </a:ext>
            </a:extLst>
          </p:cNvPr>
          <p:cNvSpPr>
            <a:spLocks noGrp="1"/>
          </p:cNvSpPr>
          <p:nvPr>
            <p:ph type="body" sz="quarter" idx="11"/>
          </p:nvPr>
        </p:nvSpPr>
        <p:spPr>
          <a:xfrm>
            <a:off x="357188" y="1079500"/>
            <a:ext cx="8429625" cy="342900"/>
          </a:xfrm>
        </p:spPr>
        <p:txBody>
          <a:bodyPr/>
          <a:lstStyle/>
          <a:p>
            <a:endParaRPr lang="en-US"/>
          </a:p>
        </p:txBody>
      </p:sp>
      <p:sp>
        <p:nvSpPr>
          <p:cNvPr id="5" name="Slide Number Placeholder 4">
            <a:extLst>
              <a:ext uri="{FF2B5EF4-FFF2-40B4-BE49-F238E27FC236}">
                <a16:creationId xmlns:a16="http://schemas.microsoft.com/office/drawing/2014/main" id="{225F7384-6A03-4051-9AB5-FABA00213DD4}"/>
              </a:ext>
            </a:extLst>
          </p:cNvPr>
          <p:cNvSpPr>
            <a:spLocks noGrp="1"/>
          </p:cNvSpPr>
          <p:nvPr>
            <p:ph type="sldNum" sz="quarter" idx="4"/>
          </p:nvPr>
        </p:nvSpPr>
        <p:spPr>
          <a:xfrm>
            <a:off x="7413441" y="4826639"/>
            <a:ext cx="1373372" cy="316862"/>
          </a:xfrm>
        </p:spPr>
        <p:txBody>
          <a:bodyPr wrap="none" anchor="ctr">
            <a:normAutofit/>
          </a:bodyPr>
          <a:lstStyle/>
          <a:p>
            <a:pPr>
              <a:spcAft>
                <a:spcPts val="600"/>
              </a:spcAft>
            </a:pPr>
            <a:fld id="{3A707DD9-E92B-45E8-BE0A-E6B2EDF345EB}" type="slidenum">
              <a:rPr lang="en-US" smtClean="0"/>
              <a:pPr>
                <a:spcAft>
                  <a:spcPts val="600"/>
                </a:spcAft>
              </a:pPr>
              <a:t>19</a:t>
            </a:fld>
            <a:endParaRPr lang="en-US"/>
          </a:p>
        </p:txBody>
      </p:sp>
      <p:graphicFrame>
        <p:nvGraphicFramePr>
          <p:cNvPr id="10" name="Rectangle 1">
            <a:extLst>
              <a:ext uri="{FF2B5EF4-FFF2-40B4-BE49-F238E27FC236}">
                <a16:creationId xmlns:a16="http://schemas.microsoft.com/office/drawing/2014/main" id="{EE8271FF-E1D8-4924-B288-4F68BFB6C89B}"/>
              </a:ext>
            </a:extLst>
          </p:cNvPr>
          <p:cNvGraphicFramePr>
            <a:graphicFrameLocks noGrp="1"/>
          </p:cNvGraphicFramePr>
          <p:nvPr>
            <p:ph sz="quarter" idx="10"/>
            <p:extLst>
              <p:ext uri="{D42A27DB-BD31-4B8C-83A1-F6EECF244321}">
                <p14:modId xmlns:p14="http://schemas.microsoft.com/office/powerpoint/2010/main" val="1819047205"/>
              </p:ext>
            </p:extLst>
          </p:nvPr>
        </p:nvGraphicFramePr>
        <p:xfrm>
          <a:off x="357188" y="1422400"/>
          <a:ext cx="8429625" cy="305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84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5EA0-CF4E-4FD3-A7CA-A7711E0003F2}"/>
              </a:ext>
            </a:extLst>
          </p:cNvPr>
          <p:cNvSpPr>
            <a:spLocks noGrp="1"/>
          </p:cNvSpPr>
          <p:nvPr>
            <p:ph type="title"/>
          </p:nvPr>
        </p:nvSpPr>
        <p:spPr/>
        <p:txBody>
          <a:bodyPr/>
          <a:lstStyle/>
          <a:p>
            <a:r>
              <a:rPr lang="en-US" sz="4800" dirty="0"/>
              <a:t>GENERICS</a:t>
            </a:r>
            <a:endParaRPr lang="en-IN" sz="4800" dirty="0"/>
          </a:p>
        </p:txBody>
      </p:sp>
    </p:spTree>
    <p:extLst>
      <p:ext uri="{BB962C8B-B14F-4D97-AF65-F5344CB8AC3E}">
        <p14:creationId xmlns:p14="http://schemas.microsoft.com/office/powerpoint/2010/main" val="124765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4253878" y="1139263"/>
            <a:ext cx="4413894" cy="3688392"/>
          </a:xfrm>
        </p:spPr>
        <p:txBody>
          <a:bodyPr vert="horz" lIns="0" tIns="0" rIns="0" bIns="0" rtlCol="0" anchor="t">
            <a:noAutofit/>
          </a:bodyPr>
          <a:lstStyle/>
          <a:p>
            <a:pPr>
              <a:lnSpc>
                <a:spcPct val="100000"/>
              </a:lnSpc>
            </a:pPr>
            <a:r>
              <a:rPr lang="en-IN" sz="1800" dirty="0">
                <a:latin typeface="+mn-lt"/>
                <a:hlinkClick r:id="rId2">
                  <a:extLst>
                    <a:ext uri="{A12FA001-AC4F-418D-AE19-62706E023703}">
                      <ahyp:hlinkClr xmlns:ahyp="http://schemas.microsoft.com/office/drawing/2018/hyperlinkcolor" val="tx"/>
                    </a:ext>
                  </a:extLst>
                </a:hlinkClick>
              </a:rPr>
              <a:t>https://www.journaldev.com/1663/java-generics-example-method-class-interface</a:t>
            </a:r>
            <a:endParaRPr lang="en-IN" sz="1800" dirty="0">
              <a:latin typeface="+mn-lt"/>
            </a:endParaRPr>
          </a:p>
          <a:p>
            <a:pPr>
              <a:lnSpc>
                <a:spcPct val="100000"/>
              </a:lnSpc>
            </a:pPr>
            <a:r>
              <a:rPr lang="en-IN" sz="1800" dirty="0">
                <a:latin typeface="+mn-lt"/>
                <a:hlinkClick r:id="rId3">
                  <a:extLst>
                    <a:ext uri="{A12FA001-AC4F-418D-AE19-62706E023703}">
                      <ahyp:hlinkClr xmlns:ahyp="http://schemas.microsoft.com/office/drawing/2018/hyperlinkcolor" val="tx"/>
                    </a:ext>
                  </a:extLst>
                </a:hlinkClick>
              </a:rPr>
              <a:t>https://www.geeksforgeeks.org/generics-in-java/</a:t>
            </a:r>
            <a:endParaRPr lang="en-IN" sz="1800" dirty="0">
              <a:latin typeface="+mn-lt"/>
            </a:endParaRPr>
          </a:p>
          <a:p>
            <a:pPr>
              <a:lnSpc>
                <a:spcPct val="100000"/>
              </a:lnSpc>
            </a:pPr>
            <a:r>
              <a:rPr lang="en-IN" sz="1800" dirty="0">
                <a:latin typeface="+mn-lt"/>
                <a:hlinkClick r:id="rId4">
                  <a:extLst>
                    <a:ext uri="{A12FA001-AC4F-418D-AE19-62706E023703}">
                      <ahyp:hlinkClr xmlns:ahyp="http://schemas.microsoft.com/office/drawing/2018/hyperlinkcolor" val="tx"/>
                    </a:ext>
                  </a:extLst>
                </a:hlinkClick>
              </a:rPr>
              <a:t>https://www.linkedin.com/learning/java-generic-classes/next-steps?u=2113185</a:t>
            </a:r>
            <a:endParaRPr lang="en-IN" sz="1800" dirty="0">
              <a:latin typeface="+mn-lt"/>
            </a:endParaRPr>
          </a:p>
          <a:p>
            <a:pPr>
              <a:lnSpc>
                <a:spcPct val="100000"/>
              </a:lnSpc>
            </a:pPr>
            <a:r>
              <a:rPr lang="en-US" sz="1800" dirty="0">
                <a:latin typeface="+mn-lt"/>
                <a:hlinkClick r:id="rId5"/>
              </a:rPr>
              <a:t>https://www.journaldev.com/721/java-annotations</a:t>
            </a:r>
            <a:endParaRPr lang="en-US" sz="1800" dirty="0">
              <a:latin typeface="+mn-lt"/>
              <a:cs typeface="Calibri"/>
              <a:hlinkClick r:id="rId5"/>
            </a:endParaRPr>
          </a:p>
          <a:p>
            <a:pPr>
              <a:lnSpc>
                <a:spcPct val="100000"/>
              </a:lnSpc>
            </a:pPr>
            <a:r>
              <a:rPr lang="en-US" sz="1800" dirty="0">
                <a:ea typeface="+mj-lt"/>
                <a:cs typeface="+mj-lt"/>
              </a:rPr>
              <a:t>GitHub Link : </a:t>
            </a:r>
            <a:r>
              <a:rPr lang="en-US" sz="1800" dirty="0">
                <a:ea typeface="+mj-lt"/>
                <a:cs typeface="+mj-lt"/>
                <a:hlinkClick r:id="rId6"/>
              </a:rPr>
              <a:t>https://github.com/PrernaGandhi/generics</a:t>
            </a:r>
            <a:endParaRPr lang="en-US" sz="1800" dirty="0">
              <a:latin typeface="+mn-lt"/>
              <a:cs typeface="Calibri"/>
            </a:endParaRPr>
          </a:p>
        </p:txBody>
      </p:sp>
      <p:sp>
        <p:nvSpPr>
          <p:cNvPr id="5" name="Text Placeholder 4"/>
          <p:cNvSpPr>
            <a:spLocks noGrp="1"/>
          </p:cNvSpPr>
          <p:nvPr>
            <p:ph type="body" sz="quarter" idx="13"/>
          </p:nvPr>
        </p:nvSpPr>
        <p:spPr>
          <a:xfrm>
            <a:off x="5546836" y="323851"/>
            <a:ext cx="2209800" cy="342900"/>
          </a:xfrm>
        </p:spPr>
        <p:txBody>
          <a:bodyPr/>
          <a:lstStyle/>
          <a:p>
            <a:r>
              <a:rPr lang="en-US" sz="2800"/>
              <a:t>REFERENCES</a:t>
            </a:r>
            <a:endParaRPr lang="en-US" sz="2800" dirty="0"/>
          </a:p>
        </p:txBody>
      </p:sp>
      <p:sp>
        <p:nvSpPr>
          <p:cNvPr id="4" name="Slide Number Placeholder 3">
            <a:extLst>
              <a:ext uri="{FF2B5EF4-FFF2-40B4-BE49-F238E27FC236}">
                <a16:creationId xmlns:a16="http://schemas.microsoft.com/office/drawing/2014/main" id="{CAD771C0-F829-7149-B81C-0B9C21F15936}"/>
              </a:ext>
            </a:extLst>
          </p:cNvPr>
          <p:cNvSpPr>
            <a:spLocks noGrp="1"/>
          </p:cNvSpPr>
          <p:nvPr>
            <p:ph type="sldNum" sz="quarter" idx="4"/>
          </p:nvPr>
        </p:nvSpPr>
        <p:spPr/>
        <p:txBody>
          <a:bodyPr/>
          <a:lstStyle/>
          <a:p>
            <a:fld id="{3A707DD9-E92B-45E8-BE0A-E6B2EDF345EB}" type="slidenum">
              <a:rPr lang="en-US" smtClean="0"/>
              <a:pPr/>
              <a:t>20</a:t>
            </a:fld>
            <a:endParaRPr lang="en-US" dirty="0"/>
          </a:p>
        </p:txBody>
      </p:sp>
      <p:pic>
        <p:nvPicPr>
          <p:cNvPr id="3074" name="Picture 2" descr="Who to Ask for a Reference When You Can't Ask Your Boss – UConn ...">
            <a:extLst>
              <a:ext uri="{FF2B5EF4-FFF2-40B4-BE49-F238E27FC236}">
                <a16:creationId xmlns:a16="http://schemas.microsoft.com/office/drawing/2014/main" id="{D9C59E5D-F743-4F42-91CA-3CAB1383C928}"/>
              </a:ext>
            </a:extLst>
          </p:cNvPr>
          <p:cNvPicPr>
            <a:picLocks noGrp="1" noChangeAspect="1" noChangeArrowheads="1"/>
          </p:cNvPicPr>
          <p:nvPr>
            <p:ph type="pic" sz="quarter" idx="14"/>
          </p:nvPr>
        </p:nvPicPr>
        <p:blipFill>
          <a:blip r:embed="rId7">
            <a:extLst>
              <a:ext uri="{28A0092B-C50C-407E-A947-70E740481C1C}">
                <a14:useLocalDpi xmlns:a14="http://schemas.microsoft.com/office/drawing/2010/main" val="0"/>
              </a:ext>
            </a:extLst>
          </a:blip>
          <a:srcRect l="16727" r="16727"/>
          <a:stretch>
            <a:fillRect/>
          </a:stretch>
        </p:blipFill>
        <p:spPr bwMode="auto">
          <a:xfrm>
            <a:off x="471157" y="1139263"/>
            <a:ext cx="2888342" cy="246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4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F3AAAE-444F-4D5D-B6CD-4B0F624B7446}"/>
              </a:ext>
            </a:extLst>
          </p:cNvPr>
          <p:cNvSpPr>
            <a:spLocks noGrp="1"/>
          </p:cNvSpPr>
          <p:nvPr>
            <p:ph type="title"/>
          </p:nvPr>
        </p:nvSpPr>
        <p:spPr/>
        <p:txBody>
          <a:bodyPr/>
          <a:lstStyle/>
          <a:p>
            <a:r>
              <a:rPr lang="en-US" sz="3600" dirty="0"/>
              <a:t>Q/A?</a:t>
            </a:r>
            <a:endParaRPr lang="en-IN" sz="3600" dirty="0"/>
          </a:p>
        </p:txBody>
      </p:sp>
    </p:spTree>
    <p:extLst>
      <p:ext uri="{BB962C8B-B14F-4D97-AF65-F5344CB8AC3E}">
        <p14:creationId xmlns:p14="http://schemas.microsoft.com/office/powerpoint/2010/main" val="316139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THANK YOU</a:t>
            </a:r>
          </a:p>
        </p:txBody>
      </p:sp>
    </p:spTree>
    <p:extLst>
      <p:ext uri="{BB962C8B-B14F-4D97-AF65-F5344CB8AC3E}">
        <p14:creationId xmlns:p14="http://schemas.microsoft.com/office/powerpoint/2010/main" val="377332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0275" y="947690"/>
            <a:ext cx="4315968" cy="607303"/>
          </a:xfrm>
        </p:spPr>
        <p:txBody>
          <a:bodyPr/>
          <a:lstStyle/>
          <a:p>
            <a:r>
              <a:rPr lang="en-US" sz="4400" dirty="0"/>
              <a:t>GENERICS:</a:t>
            </a:r>
            <a:br>
              <a:rPr lang="en-US" sz="1200" dirty="0"/>
            </a:br>
            <a:endParaRPr lang="en-US" sz="4000" dirty="0"/>
          </a:p>
        </p:txBody>
      </p:sp>
      <p:sp>
        <p:nvSpPr>
          <p:cNvPr id="7" name="Text Placeholder 6"/>
          <p:cNvSpPr>
            <a:spLocks noGrp="1"/>
          </p:cNvSpPr>
          <p:nvPr>
            <p:ph type="body" sz="quarter" idx="11"/>
          </p:nvPr>
        </p:nvSpPr>
        <p:spPr>
          <a:xfrm>
            <a:off x="334015" y="1251341"/>
            <a:ext cx="4315968" cy="4036291"/>
          </a:xfrm>
        </p:spPr>
        <p:txBody>
          <a:bodyPr/>
          <a:lstStyle/>
          <a:p>
            <a:pPr marL="628650" lvl="1" indent="-285750">
              <a:lnSpc>
                <a:spcPct val="100000"/>
              </a:lnSpc>
              <a:buClr>
                <a:schemeClr val="tx1"/>
              </a:buClr>
              <a:buFont typeface="Arial" panose="020B0604020202020204" pitchFamily="34" charset="0"/>
              <a:buChar char="•"/>
            </a:pPr>
            <a:r>
              <a:rPr lang="en-US" sz="1800" dirty="0"/>
              <a:t>Before Generics</a:t>
            </a:r>
          </a:p>
          <a:p>
            <a:pPr marL="628650" lvl="1" indent="-285750">
              <a:lnSpc>
                <a:spcPct val="100000"/>
              </a:lnSpc>
              <a:buClr>
                <a:schemeClr val="tx1"/>
              </a:buClr>
              <a:buFont typeface="Arial" panose="020B0604020202020204" pitchFamily="34" charset="0"/>
              <a:buChar char="•"/>
            </a:pPr>
            <a:r>
              <a:rPr lang="en-US" sz="1800" dirty="0"/>
              <a:t>Example using Generics</a:t>
            </a:r>
          </a:p>
          <a:p>
            <a:pPr marL="628650" lvl="1" indent="-285750">
              <a:lnSpc>
                <a:spcPct val="100000"/>
              </a:lnSpc>
              <a:buClr>
                <a:schemeClr val="tx1"/>
              </a:buClr>
              <a:buFont typeface="Arial" panose="020B0604020202020204" pitchFamily="34" charset="0"/>
              <a:buChar char="•"/>
            </a:pPr>
            <a:r>
              <a:rPr lang="en-US" sz="1800" dirty="0"/>
              <a:t>Generic Methods</a:t>
            </a:r>
          </a:p>
          <a:p>
            <a:pPr marL="628650" lvl="1" indent="-285750">
              <a:lnSpc>
                <a:spcPct val="100000"/>
              </a:lnSpc>
              <a:buClr>
                <a:schemeClr val="tx1"/>
              </a:buClr>
              <a:buFont typeface="Arial" panose="020B0604020202020204" pitchFamily="34" charset="0"/>
              <a:buChar char="•"/>
            </a:pPr>
            <a:r>
              <a:rPr lang="en-US" sz="1800" dirty="0"/>
              <a:t>Generic Classes</a:t>
            </a:r>
          </a:p>
          <a:p>
            <a:pPr marL="628650" lvl="1" indent="-285750">
              <a:lnSpc>
                <a:spcPct val="100000"/>
              </a:lnSpc>
              <a:buClr>
                <a:schemeClr val="tx1"/>
              </a:buClr>
              <a:buFont typeface="Arial" panose="020B0604020202020204" pitchFamily="34" charset="0"/>
              <a:buChar char="•"/>
            </a:pPr>
            <a:r>
              <a:rPr lang="en-US" sz="1800" dirty="0"/>
              <a:t>Generic Interfaces</a:t>
            </a:r>
          </a:p>
          <a:p>
            <a:pPr marL="628650" lvl="1" indent="-285750">
              <a:lnSpc>
                <a:spcPct val="100000"/>
              </a:lnSpc>
              <a:buClr>
                <a:schemeClr val="tx1"/>
              </a:buClr>
              <a:buFont typeface="Arial" panose="020B0604020202020204" pitchFamily="34" charset="0"/>
              <a:buChar char="•"/>
            </a:pPr>
            <a:r>
              <a:rPr lang="en-US" sz="1800" dirty="0"/>
              <a:t>Bounded Type Parameters</a:t>
            </a:r>
          </a:p>
          <a:p>
            <a:pPr marL="628650" lvl="1" indent="-285750">
              <a:lnSpc>
                <a:spcPct val="100000"/>
              </a:lnSpc>
              <a:buClr>
                <a:schemeClr val="tx1"/>
              </a:buClr>
              <a:buFont typeface="Arial" panose="020B0604020202020204" pitchFamily="34" charset="0"/>
              <a:buChar char="•"/>
            </a:pPr>
            <a:r>
              <a:rPr lang="en-US" sz="1800" dirty="0"/>
              <a:t>Wildcards</a:t>
            </a:r>
          </a:p>
          <a:p>
            <a:pPr marL="628650" lvl="1" indent="-285750">
              <a:lnSpc>
                <a:spcPct val="100000"/>
              </a:lnSpc>
              <a:buClr>
                <a:schemeClr val="tx1"/>
              </a:buClr>
              <a:buFont typeface="Arial" panose="020B0604020202020204" pitchFamily="34" charset="0"/>
              <a:buChar char="•"/>
            </a:pPr>
            <a:r>
              <a:rPr lang="en-US" sz="1800" dirty="0"/>
              <a:t>Type erasures</a:t>
            </a:r>
          </a:p>
          <a:p>
            <a:pPr marL="628650" lvl="1" indent="-285750">
              <a:buClr>
                <a:schemeClr val="tx1"/>
              </a:buClr>
              <a:buFont typeface="Arial" panose="020B0604020202020204" pitchFamily="34" charset="0"/>
              <a:buChar char="•"/>
            </a:pPr>
            <a:endParaRPr lang="en-US" dirty="0"/>
          </a:p>
        </p:txBody>
      </p:sp>
      <p:pic>
        <p:nvPicPr>
          <p:cNvPr id="3" name="Picture Placeholder 2" descr="A picture containing device&#10;&#10;Description automatically generated">
            <a:extLst>
              <a:ext uri="{FF2B5EF4-FFF2-40B4-BE49-F238E27FC236}">
                <a16:creationId xmlns:a16="http://schemas.microsoft.com/office/drawing/2014/main" id="{AAE13D67-C52B-4BBD-9A6D-BD99005694B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50805" r="10429"/>
          <a:stretch/>
        </p:blipFill>
        <p:spPr>
          <a:xfrm>
            <a:off x="5338977" y="0"/>
            <a:ext cx="4108623" cy="5143500"/>
          </a:xfrm>
        </p:spPr>
      </p:pic>
      <p:sp>
        <p:nvSpPr>
          <p:cNvPr id="9" name="Text Placeholder 8"/>
          <p:cNvSpPr>
            <a:spLocks noGrp="1"/>
          </p:cNvSpPr>
          <p:nvPr>
            <p:ph type="body" sz="quarter" idx="13"/>
          </p:nvPr>
        </p:nvSpPr>
        <p:spPr/>
        <p:txBody>
          <a:bodyPr/>
          <a:lstStyle/>
          <a:p>
            <a:endParaRPr lang="en-US" dirty="0"/>
          </a:p>
          <a:p>
            <a:endParaRPr lang="en-US" dirty="0"/>
          </a:p>
          <a:p>
            <a:endParaRPr lang="en-US" dirty="0"/>
          </a:p>
          <a:p>
            <a:endParaRPr lang="en-US" dirty="0"/>
          </a:p>
          <a:p>
            <a:r>
              <a:rPr lang="en-US" dirty="0">
                <a:solidFill>
                  <a:schemeClr val="tx1"/>
                </a:solidFill>
              </a:rPr>
              <a:t>G</a:t>
            </a:r>
          </a:p>
          <a:p>
            <a:r>
              <a:rPr lang="en-US" dirty="0">
                <a:solidFill>
                  <a:schemeClr val="tx1"/>
                </a:solidFill>
              </a:rPr>
              <a:t>E</a:t>
            </a:r>
          </a:p>
          <a:p>
            <a:r>
              <a:rPr lang="en-US" dirty="0">
                <a:solidFill>
                  <a:schemeClr val="tx1"/>
                </a:solidFill>
              </a:rPr>
              <a:t>N</a:t>
            </a:r>
          </a:p>
          <a:p>
            <a:r>
              <a:rPr lang="en-US" dirty="0">
                <a:solidFill>
                  <a:schemeClr val="tx1"/>
                </a:solidFill>
              </a:rPr>
              <a:t>E</a:t>
            </a:r>
          </a:p>
          <a:p>
            <a:r>
              <a:rPr lang="en-US" dirty="0">
                <a:solidFill>
                  <a:schemeClr val="tx1"/>
                </a:solidFill>
              </a:rPr>
              <a:t>R</a:t>
            </a:r>
          </a:p>
          <a:p>
            <a:r>
              <a:rPr lang="en-US" dirty="0">
                <a:solidFill>
                  <a:schemeClr val="tx1"/>
                </a:solidFill>
              </a:rPr>
              <a:t>I</a:t>
            </a:r>
          </a:p>
          <a:p>
            <a:r>
              <a:rPr lang="en-US" dirty="0">
                <a:solidFill>
                  <a:schemeClr val="tx1"/>
                </a:solidFill>
              </a:rPr>
              <a:t>C</a:t>
            </a:r>
          </a:p>
          <a:p>
            <a:r>
              <a:rPr lang="en-US" dirty="0">
                <a:solidFill>
                  <a:schemeClr val="tx1"/>
                </a:solidFill>
              </a:rPr>
              <a:t>S</a:t>
            </a:r>
          </a:p>
        </p:txBody>
      </p:sp>
    </p:spTree>
    <p:extLst>
      <p:ext uri="{BB962C8B-B14F-4D97-AF65-F5344CB8AC3E}">
        <p14:creationId xmlns:p14="http://schemas.microsoft.com/office/powerpoint/2010/main" val="366125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5" y="308987"/>
            <a:ext cx="8426449" cy="301752"/>
          </a:xfrm>
        </p:spPr>
        <p:txBody>
          <a:bodyPr/>
          <a:lstStyle/>
          <a:p>
            <a:r>
              <a:rPr lang="en-US" sz="2800" b="1" dirty="0"/>
              <a:t>BEFORE GENERICS</a:t>
            </a:r>
          </a:p>
        </p:txBody>
      </p:sp>
      <p:pic>
        <p:nvPicPr>
          <p:cNvPr id="7" name="bandicam 2020-04-30 14-29-08-843">
            <a:hlinkClick r:id="" action="ppaction://media"/>
            <a:extLst>
              <a:ext uri="{FF2B5EF4-FFF2-40B4-BE49-F238E27FC236}">
                <a16:creationId xmlns:a16="http://schemas.microsoft.com/office/drawing/2014/main" id="{8E168806-E20A-4316-8388-DD86B39FAA1F}"/>
              </a:ext>
            </a:extLst>
          </p:cNvPr>
          <p:cNvPicPr>
            <a:picLocks noGrp="1" noChangeAspect="1"/>
          </p:cNvPicPr>
          <p:nvPr>
            <p:ph sz="quarter" idx="10"/>
            <a:videoFile r:link="rId1"/>
            <p:extLst>
              <p:ext uri="{DAA4B4D4-6D71-4841-9C94-3DE7FCFB9230}">
                <p14:media xmlns:p14="http://schemas.microsoft.com/office/powerpoint/2010/main" r:embed="rId2">
                  <p14:trim end="2486"/>
                </p14:media>
              </p:ext>
            </p:extLst>
          </p:nvPr>
        </p:nvPicPr>
        <p:blipFill>
          <a:blip r:embed="rId4"/>
          <a:stretch>
            <a:fillRect/>
          </a:stretch>
        </p:blipFill>
        <p:spPr>
          <a:xfrm>
            <a:off x="3551274" y="873125"/>
            <a:ext cx="5427921" cy="3550019"/>
          </a:xfrm>
          <a:prstGeom prst="rect">
            <a:avLst/>
          </a:prstGeom>
          <a:ln w="88900" cap="sq" cmpd="thickThin">
            <a:solidFill>
              <a:srgbClr val="000000"/>
            </a:solidFill>
            <a:prstDash val="solid"/>
            <a:miter lim="800000"/>
          </a:ln>
          <a:effectLst>
            <a:innerShdw blurRad="76200">
              <a:srgbClr val="000000"/>
            </a:innerShdw>
          </a:effectLst>
        </p:spPr>
      </p:pic>
      <p:sp>
        <p:nvSpPr>
          <p:cNvPr id="8" name="Content Placeholder 7">
            <a:extLst>
              <a:ext uri="{FF2B5EF4-FFF2-40B4-BE49-F238E27FC236}">
                <a16:creationId xmlns:a16="http://schemas.microsoft.com/office/drawing/2014/main" id="{21B8B3E4-938C-4AE8-9F28-A5EB9702E7C5}"/>
              </a:ext>
            </a:extLst>
          </p:cNvPr>
          <p:cNvSpPr>
            <a:spLocks noGrp="1"/>
          </p:cNvSpPr>
          <p:nvPr>
            <p:ph sz="quarter" idx="11"/>
          </p:nvPr>
        </p:nvSpPr>
        <p:spPr>
          <a:xfrm>
            <a:off x="360365" y="873125"/>
            <a:ext cx="2971414" cy="3550019"/>
          </a:xfrm>
        </p:spPr>
        <p:txBody>
          <a:bodyPr/>
          <a:lstStyle/>
          <a:p>
            <a:pPr>
              <a:lnSpc>
                <a:spcPct val="100000"/>
              </a:lnSpc>
            </a:pPr>
            <a:r>
              <a:rPr lang="en-US" sz="1800" dirty="0">
                <a:latin typeface="+mn-lt"/>
              </a:rPr>
              <a:t>Before generics, </a:t>
            </a:r>
            <a:r>
              <a:rPr lang="en-US" sz="1800" b="1" dirty="0">
                <a:latin typeface="+mn-lt"/>
              </a:rPr>
              <a:t>Type casting </a:t>
            </a:r>
            <a:r>
              <a:rPr lang="en-US" sz="1800" dirty="0">
                <a:latin typeface="+mn-lt"/>
              </a:rPr>
              <a:t>was used.</a:t>
            </a:r>
          </a:p>
          <a:p>
            <a:pPr>
              <a:lnSpc>
                <a:spcPct val="100000"/>
              </a:lnSpc>
            </a:pPr>
            <a:endParaRPr lang="en-US" sz="1800" dirty="0">
              <a:latin typeface="+mn-lt"/>
            </a:endParaRPr>
          </a:p>
          <a:p>
            <a:pPr>
              <a:lnSpc>
                <a:spcPct val="100000"/>
              </a:lnSpc>
            </a:pPr>
            <a:r>
              <a:rPr lang="en-US" sz="1800" b="1" i="1" dirty="0">
                <a:latin typeface="+mn-lt"/>
                <a:cs typeface="Arial" panose="020B0604020202020204" pitchFamily="34" charset="0"/>
              </a:rPr>
              <a:t>ISSUE WITH TYPE CASTING</a:t>
            </a:r>
          </a:p>
          <a:p>
            <a:pPr lvl="1">
              <a:lnSpc>
                <a:spcPct val="100000"/>
              </a:lnSpc>
            </a:pPr>
            <a:r>
              <a:rPr lang="en-US" sz="1800" dirty="0"/>
              <a:t>Can’t handle exceptions at compile time.</a:t>
            </a:r>
          </a:p>
          <a:p>
            <a:pPr lvl="1">
              <a:lnSpc>
                <a:spcPct val="100000"/>
              </a:lnSpc>
            </a:pPr>
            <a:r>
              <a:rPr lang="en-US" sz="1800" dirty="0"/>
              <a:t>risk of </a:t>
            </a:r>
            <a:r>
              <a:rPr lang="en-US" sz="1800" dirty="0" err="1"/>
              <a:t>ClassCastException</a:t>
            </a:r>
            <a:r>
              <a:rPr lang="en-US" sz="1800" dirty="0"/>
              <a:t> and explicit casting of objects.</a:t>
            </a:r>
            <a:endParaRPr lang="en-IN" sz="1800" dirty="0"/>
          </a:p>
        </p:txBody>
      </p:sp>
    </p:spTree>
    <p:extLst>
      <p:ext uri="{BB962C8B-B14F-4D97-AF65-F5344CB8AC3E}">
        <p14:creationId xmlns:p14="http://schemas.microsoft.com/office/powerpoint/2010/main" val="371149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91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60364" y="228600"/>
            <a:ext cx="8426449" cy="301752"/>
          </a:xfrm>
        </p:spPr>
        <p:txBody>
          <a:bodyPr wrap="none" anchor="ctr">
            <a:noAutofit/>
          </a:bodyPr>
          <a:lstStyle/>
          <a:p>
            <a:pPr>
              <a:lnSpc>
                <a:spcPct val="90000"/>
              </a:lnSpc>
            </a:pPr>
            <a:r>
              <a:rPr lang="en-US" sz="2800" b="1" dirty="0"/>
              <a:t>EXAMPLE USING GENERICS</a:t>
            </a:r>
          </a:p>
        </p:txBody>
      </p:sp>
      <p:pic>
        <p:nvPicPr>
          <p:cNvPr id="2" name="Content Placeholder 1">
            <a:extLst>
              <a:ext uri="{FF2B5EF4-FFF2-40B4-BE49-F238E27FC236}">
                <a16:creationId xmlns:a16="http://schemas.microsoft.com/office/drawing/2014/main" id="{C2AC81FB-E8D1-4020-9135-A81166F03728}"/>
              </a:ext>
            </a:extLst>
          </p:cNvPr>
          <p:cNvPicPr>
            <a:picLocks noGrp="1" noChangeAspect="1"/>
          </p:cNvPicPr>
          <p:nvPr>
            <p:ph sz="quarter" idx="10"/>
          </p:nvPr>
        </p:nvPicPr>
        <p:blipFill>
          <a:blip r:embed="rId2"/>
          <a:stretch>
            <a:fillRect/>
          </a:stretch>
        </p:blipFill>
        <p:spPr>
          <a:xfrm>
            <a:off x="1497565" y="903767"/>
            <a:ext cx="6668239" cy="3572983"/>
          </a:xfrm>
          <a:prstGeom prst="rect">
            <a:avLst/>
          </a:prstGeom>
          <a:noFill/>
        </p:spPr>
      </p:pic>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a:xfrm>
            <a:off x="7413441" y="4826639"/>
            <a:ext cx="1373372" cy="316862"/>
          </a:xfrm>
        </p:spPr>
        <p:txBody>
          <a:bodyPr wrap="none" anchor="ctr">
            <a:normAutofit/>
          </a:bodyPr>
          <a:lstStyle/>
          <a:p>
            <a:pPr>
              <a:spcAft>
                <a:spcPts val="600"/>
              </a:spcAft>
            </a:pPr>
            <a:fld id="{3A707DD9-E92B-45E8-BE0A-E6B2EDF345EB}" type="slidenum">
              <a:rPr lang="en-US" smtClean="0"/>
              <a:pPr>
                <a:spcAft>
                  <a:spcPts val="600"/>
                </a:spcAft>
              </a:pPr>
              <a:t>5</a:t>
            </a:fld>
            <a:endParaRPr lang="en-US"/>
          </a:p>
        </p:txBody>
      </p:sp>
      <p:pic>
        <p:nvPicPr>
          <p:cNvPr id="3" name="Picture 2">
            <a:extLst>
              <a:ext uri="{FF2B5EF4-FFF2-40B4-BE49-F238E27FC236}">
                <a16:creationId xmlns:a16="http://schemas.microsoft.com/office/drawing/2014/main" id="{61EA2F8A-3810-4025-AE06-FCF3FFF01AEC}"/>
              </a:ext>
            </a:extLst>
          </p:cNvPr>
          <p:cNvPicPr>
            <a:picLocks noChangeAspect="1"/>
          </p:cNvPicPr>
          <p:nvPr/>
        </p:nvPicPr>
        <p:blipFill>
          <a:blip r:embed="rId3"/>
          <a:stretch>
            <a:fillRect/>
          </a:stretch>
        </p:blipFill>
        <p:spPr>
          <a:xfrm>
            <a:off x="733647" y="880241"/>
            <a:ext cx="7432158" cy="3840615"/>
          </a:xfrm>
          <a:prstGeom prst="rect">
            <a:avLst/>
          </a:prstGeom>
        </p:spPr>
      </p:pic>
    </p:spTree>
    <p:extLst>
      <p:ext uri="{BB962C8B-B14F-4D97-AF65-F5344CB8AC3E}">
        <p14:creationId xmlns:p14="http://schemas.microsoft.com/office/powerpoint/2010/main" val="174100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a:t>GENERIC METHODS</a:t>
            </a:r>
          </a:p>
        </p:txBody>
      </p:sp>
      <p:sp>
        <p:nvSpPr>
          <p:cNvPr id="4" name="Content Placeholder 3"/>
          <p:cNvSpPr>
            <a:spLocks noGrp="1"/>
          </p:cNvSpPr>
          <p:nvPr>
            <p:ph sz="quarter" idx="10"/>
          </p:nvPr>
        </p:nvSpPr>
        <p:spPr/>
        <p:txBody>
          <a:bodyPr/>
          <a:lstStyle/>
          <a:p>
            <a:pPr marL="0" indent="0">
              <a:lnSpc>
                <a:spcPct val="100000"/>
              </a:lnSpc>
              <a:buNone/>
            </a:pPr>
            <a:r>
              <a:rPr lang="en-US" sz="2000" dirty="0">
                <a:latin typeface="+mn-lt"/>
              </a:rPr>
              <a:t>public static &lt;E&gt; void print(E[] elements){}</a:t>
            </a:r>
          </a:p>
          <a:p>
            <a:pPr marL="0" indent="0">
              <a:buNone/>
            </a:pPr>
            <a:endParaRPr lang="en-US" sz="2000" dirty="0">
              <a:latin typeface="+mn-lt"/>
            </a:endParaRPr>
          </a:p>
          <a:p>
            <a:r>
              <a:rPr lang="en-US" sz="1600" dirty="0">
                <a:latin typeface="+mn-lt"/>
              </a:rPr>
              <a:t>Static and non-static methods can be generic</a:t>
            </a:r>
          </a:p>
          <a:p>
            <a:endParaRPr lang="en-US" sz="1600" dirty="0">
              <a:latin typeface="+mn-lt"/>
            </a:endParaRPr>
          </a:p>
        </p:txBody>
      </p:sp>
      <p:sp>
        <p:nvSpPr>
          <p:cNvPr id="11" name="Text Placeholder 10"/>
          <p:cNvSpPr>
            <a:spLocks noGrp="1"/>
          </p:cNvSpPr>
          <p:nvPr>
            <p:ph type="body" sz="quarter" idx="11"/>
          </p:nvPr>
        </p:nvSpPr>
        <p:spPr/>
        <p:txBody>
          <a:bodyPr/>
          <a:lstStyle/>
          <a:p>
            <a:r>
              <a:rPr lang="en-US" sz="2000" dirty="0"/>
              <a:t>SYNTAX OF GENERIC METHOD</a:t>
            </a:r>
          </a:p>
        </p:txBody>
      </p:sp>
      <p:pic>
        <p:nvPicPr>
          <p:cNvPr id="7" name="Content Placeholder 6">
            <a:extLst>
              <a:ext uri="{FF2B5EF4-FFF2-40B4-BE49-F238E27FC236}">
                <a16:creationId xmlns:a16="http://schemas.microsoft.com/office/drawing/2014/main" id="{1C2CC986-7FCD-49FC-AA30-43E3A33E6A32}"/>
              </a:ext>
            </a:extLst>
          </p:cNvPr>
          <p:cNvPicPr>
            <a:picLocks noGrp="1" noChangeAspect="1"/>
          </p:cNvPicPr>
          <p:nvPr>
            <p:ph sz="quarter" idx="12"/>
          </p:nvPr>
        </p:nvPicPr>
        <p:blipFill>
          <a:blip r:embed="rId2"/>
          <a:stretch>
            <a:fillRect/>
          </a:stretch>
        </p:blipFill>
        <p:spPr>
          <a:xfrm>
            <a:off x="4465674" y="1605517"/>
            <a:ext cx="4529470" cy="1996196"/>
          </a:xfrm>
          <a:prstGeom prst="rect">
            <a:avLst/>
          </a:prstGeom>
        </p:spPr>
      </p:pic>
      <p:sp>
        <p:nvSpPr>
          <p:cNvPr id="6" name="Text Placeholder 5">
            <a:extLst>
              <a:ext uri="{FF2B5EF4-FFF2-40B4-BE49-F238E27FC236}">
                <a16:creationId xmlns:a16="http://schemas.microsoft.com/office/drawing/2014/main" id="{AB199BA1-0296-4215-BBF2-41487CD25DEB}"/>
              </a:ext>
            </a:extLst>
          </p:cNvPr>
          <p:cNvSpPr>
            <a:spLocks noGrp="1"/>
          </p:cNvSpPr>
          <p:nvPr>
            <p:ph type="body" sz="quarter" idx="13"/>
          </p:nvPr>
        </p:nvSpPr>
        <p:spPr/>
        <p:txBody>
          <a:bodyPr/>
          <a:lstStyle/>
          <a:p>
            <a:r>
              <a:rPr lang="en-US" sz="2000" dirty="0"/>
              <a:t>EXAMPLE</a:t>
            </a:r>
            <a:endParaRPr lang="en-IN" sz="2000" dirty="0"/>
          </a:p>
        </p:txBody>
      </p:sp>
      <p:sp>
        <p:nvSpPr>
          <p:cNvPr id="5" name="Slide Number Placeholder 4">
            <a:extLst>
              <a:ext uri="{FF2B5EF4-FFF2-40B4-BE49-F238E27FC236}">
                <a16:creationId xmlns:a16="http://schemas.microsoft.com/office/drawing/2014/main" id="{67800160-BC63-054B-87DD-D877764D4BC8}"/>
              </a:ext>
            </a:extLst>
          </p:cNvPr>
          <p:cNvSpPr>
            <a:spLocks noGrp="1"/>
          </p:cNvSpPr>
          <p:nvPr>
            <p:ph type="sldNum" sz="quarter" idx="4"/>
          </p:nvPr>
        </p:nvSpPr>
        <p:spPr/>
        <p:txBody>
          <a:bodyPr/>
          <a:lstStyle/>
          <a:p>
            <a:fld id="{3A707DD9-E92B-45E8-BE0A-E6B2EDF345EB}" type="slidenum">
              <a:rPr lang="en-US" smtClean="0"/>
              <a:pPr/>
              <a:t>6</a:t>
            </a:fld>
            <a:endParaRPr lang="en-US" dirty="0"/>
          </a:p>
        </p:txBody>
      </p:sp>
    </p:spTree>
    <p:extLst>
      <p:ext uri="{BB962C8B-B14F-4D97-AF65-F5344CB8AC3E}">
        <p14:creationId xmlns:p14="http://schemas.microsoft.com/office/powerpoint/2010/main" val="349959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a:t>GENERIC CLASSES</a:t>
            </a:r>
          </a:p>
        </p:txBody>
      </p:sp>
      <p:sp>
        <p:nvSpPr>
          <p:cNvPr id="4" name="Content Placeholder 3"/>
          <p:cNvSpPr>
            <a:spLocks noGrp="1"/>
          </p:cNvSpPr>
          <p:nvPr>
            <p:ph sz="quarter" idx="10"/>
          </p:nvPr>
        </p:nvSpPr>
        <p:spPr>
          <a:xfrm>
            <a:off x="357188" y="1422400"/>
            <a:ext cx="4214811" cy="3054350"/>
          </a:xfrm>
        </p:spPr>
        <p:txBody>
          <a:bodyPr/>
          <a:lstStyle/>
          <a:p>
            <a:pPr marL="0" indent="0">
              <a:buNone/>
            </a:pPr>
            <a:r>
              <a:rPr lang="en-US" sz="2000" dirty="0">
                <a:latin typeface="+mn-lt"/>
              </a:rPr>
              <a:t>class </a:t>
            </a:r>
            <a:r>
              <a:rPr lang="en-US" sz="2000" dirty="0" err="1">
                <a:latin typeface="+mn-lt"/>
              </a:rPr>
              <a:t>nameOfClass</a:t>
            </a:r>
            <a:r>
              <a:rPr lang="en-US" sz="2000" dirty="0">
                <a:latin typeface="+mn-lt"/>
              </a:rPr>
              <a:t>&lt;T1,T2,…,TN&gt;{/*…..*/}</a:t>
            </a:r>
          </a:p>
          <a:p>
            <a:pPr marL="0" indent="0">
              <a:buNone/>
            </a:pPr>
            <a:endParaRPr lang="en-US" sz="2000" dirty="0">
              <a:latin typeface="+mn-lt"/>
            </a:endParaRPr>
          </a:p>
          <a:p>
            <a:pPr marL="0" indent="0">
              <a:buNone/>
            </a:pPr>
            <a:r>
              <a:rPr lang="en-US" sz="2000" dirty="0" err="1">
                <a:latin typeface="+mn-lt"/>
              </a:rPr>
              <a:t>nameOfClass</a:t>
            </a:r>
            <a:r>
              <a:rPr lang="en-US" sz="2000" dirty="0">
                <a:latin typeface="+mn-lt"/>
              </a:rPr>
              <a:t> &lt;K&gt; </a:t>
            </a:r>
            <a:r>
              <a:rPr lang="en-US" sz="2000" dirty="0" err="1">
                <a:latin typeface="+mn-lt"/>
              </a:rPr>
              <a:t>val</a:t>
            </a:r>
            <a:r>
              <a:rPr lang="en-US" sz="2000" dirty="0">
                <a:latin typeface="+mn-lt"/>
              </a:rPr>
              <a:t>;</a:t>
            </a:r>
          </a:p>
          <a:p>
            <a:pPr marL="0" indent="0">
              <a:buNone/>
            </a:pPr>
            <a:endParaRPr lang="en-US" sz="2000" dirty="0">
              <a:latin typeface="+mn-lt"/>
            </a:endParaRPr>
          </a:p>
          <a:p>
            <a:r>
              <a:rPr lang="en-US" sz="1600" dirty="0">
                <a:latin typeface="+mn-lt"/>
              </a:rPr>
              <a:t>T1, T2,… are type parameters</a:t>
            </a:r>
          </a:p>
          <a:p>
            <a:r>
              <a:rPr lang="en-US" sz="1600" dirty="0">
                <a:latin typeface="+mn-lt"/>
              </a:rPr>
              <a:t>K is type argument</a:t>
            </a:r>
          </a:p>
        </p:txBody>
      </p:sp>
      <p:sp>
        <p:nvSpPr>
          <p:cNvPr id="11" name="Text Placeholder 10"/>
          <p:cNvSpPr>
            <a:spLocks noGrp="1"/>
          </p:cNvSpPr>
          <p:nvPr>
            <p:ph type="body" sz="quarter" idx="11"/>
          </p:nvPr>
        </p:nvSpPr>
        <p:spPr/>
        <p:txBody>
          <a:bodyPr/>
          <a:lstStyle/>
          <a:p>
            <a:r>
              <a:rPr lang="en-US" sz="2000" dirty="0"/>
              <a:t>SYNTAX OF GENERIC CLASS</a:t>
            </a:r>
          </a:p>
        </p:txBody>
      </p:sp>
      <p:pic>
        <p:nvPicPr>
          <p:cNvPr id="2" name="Content Placeholder 1">
            <a:extLst>
              <a:ext uri="{FF2B5EF4-FFF2-40B4-BE49-F238E27FC236}">
                <a16:creationId xmlns:a16="http://schemas.microsoft.com/office/drawing/2014/main" id="{29DC496C-C585-49C7-A1EA-0BA383B85358}"/>
              </a:ext>
            </a:extLst>
          </p:cNvPr>
          <p:cNvPicPr>
            <a:picLocks noGrp="1" noChangeAspect="1"/>
          </p:cNvPicPr>
          <p:nvPr>
            <p:ph sz="quarter" idx="12"/>
          </p:nvPr>
        </p:nvPicPr>
        <p:blipFill>
          <a:blip r:embed="rId2"/>
          <a:stretch>
            <a:fillRect/>
          </a:stretch>
        </p:blipFill>
        <p:spPr>
          <a:xfrm>
            <a:off x="5029200" y="1422400"/>
            <a:ext cx="4114800" cy="3149600"/>
          </a:xfrm>
          <a:prstGeom prst="rect">
            <a:avLst/>
          </a:prstGeom>
        </p:spPr>
      </p:pic>
      <p:sp>
        <p:nvSpPr>
          <p:cNvPr id="13" name="Text Placeholder 12"/>
          <p:cNvSpPr>
            <a:spLocks noGrp="1"/>
          </p:cNvSpPr>
          <p:nvPr>
            <p:ph type="body" sz="quarter" idx="13"/>
          </p:nvPr>
        </p:nvSpPr>
        <p:spPr/>
        <p:txBody>
          <a:bodyPr/>
          <a:lstStyle/>
          <a:p>
            <a:pPr algn="ctr"/>
            <a:r>
              <a:rPr lang="en-US" sz="2000" dirty="0"/>
              <a:t>EXAMPLE</a:t>
            </a:r>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7</a:t>
            </a:fld>
            <a:endParaRPr lang="en-US" dirty="0"/>
          </a:p>
        </p:txBody>
      </p:sp>
    </p:spTree>
    <p:extLst>
      <p:ext uri="{BB962C8B-B14F-4D97-AF65-F5344CB8AC3E}">
        <p14:creationId xmlns:p14="http://schemas.microsoft.com/office/powerpoint/2010/main" val="4542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1" dirty="0"/>
              <a:t>GENERIC INTERFACES</a:t>
            </a:r>
          </a:p>
        </p:txBody>
      </p:sp>
      <p:sp>
        <p:nvSpPr>
          <p:cNvPr id="2" name="Content Placeholder 1">
            <a:extLst>
              <a:ext uri="{FF2B5EF4-FFF2-40B4-BE49-F238E27FC236}">
                <a16:creationId xmlns:a16="http://schemas.microsoft.com/office/drawing/2014/main" id="{BE5E2AB4-D8A7-4911-869A-0D6511BC5E08}"/>
              </a:ext>
            </a:extLst>
          </p:cNvPr>
          <p:cNvSpPr>
            <a:spLocks noGrp="1"/>
          </p:cNvSpPr>
          <p:nvPr>
            <p:ph sz="quarter" idx="10"/>
          </p:nvPr>
        </p:nvSpPr>
        <p:spPr/>
        <p:txBody>
          <a:bodyPr/>
          <a:lstStyle/>
          <a:p>
            <a:pPr marL="0" indent="0">
              <a:buNone/>
            </a:pPr>
            <a:r>
              <a:rPr lang="en-US" sz="2000" dirty="0">
                <a:latin typeface="+mn-lt"/>
              </a:rPr>
              <a:t>interface </a:t>
            </a:r>
            <a:r>
              <a:rPr lang="en-US" sz="2000" dirty="0" err="1">
                <a:latin typeface="+mn-lt"/>
              </a:rPr>
              <a:t>genericInterface</a:t>
            </a:r>
            <a:r>
              <a:rPr lang="en-US" sz="2000" dirty="0">
                <a:latin typeface="+mn-lt"/>
              </a:rPr>
              <a:t>&lt;T&gt;</a:t>
            </a:r>
          </a:p>
          <a:p>
            <a:endParaRPr lang="en-US" sz="2000" dirty="0">
              <a:latin typeface="+mn-lt"/>
            </a:endParaRPr>
          </a:p>
          <a:p>
            <a:r>
              <a:rPr lang="en-US" sz="1600" dirty="0">
                <a:latin typeface="+mn-lt"/>
              </a:rPr>
              <a:t>Here T is type parameter </a:t>
            </a:r>
          </a:p>
          <a:p>
            <a:endParaRPr lang="en-US" sz="2000" dirty="0">
              <a:latin typeface="+mn-lt"/>
            </a:endParaRPr>
          </a:p>
          <a:p>
            <a:endParaRPr lang="en-US" sz="2000" dirty="0">
              <a:latin typeface="+mn-lt"/>
            </a:endParaRPr>
          </a:p>
          <a:p>
            <a:endParaRPr lang="en-IN" sz="2000" dirty="0">
              <a:latin typeface="+mn-lt"/>
            </a:endParaRPr>
          </a:p>
        </p:txBody>
      </p:sp>
      <p:sp>
        <p:nvSpPr>
          <p:cNvPr id="6" name="Text Placeholder 5">
            <a:extLst>
              <a:ext uri="{FF2B5EF4-FFF2-40B4-BE49-F238E27FC236}">
                <a16:creationId xmlns:a16="http://schemas.microsoft.com/office/drawing/2014/main" id="{D924B3AE-B6B0-4599-ACA2-24F335E4526D}"/>
              </a:ext>
            </a:extLst>
          </p:cNvPr>
          <p:cNvSpPr>
            <a:spLocks noGrp="1"/>
          </p:cNvSpPr>
          <p:nvPr>
            <p:ph type="body" sz="quarter" idx="11"/>
          </p:nvPr>
        </p:nvSpPr>
        <p:spPr/>
        <p:txBody>
          <a:bodyPr/>
          <a:lstStyle/>
          <a:p>
            <a:r>
              <a:rPr lang="en-US" sz="2000" dirty="0"/>
              <a:t>SYNTAX OF GENERIC INTERFACE</a:t>
            </a:r>
            <a:endParaRPr lang="en-IN" sz="2000" dirty="0"/>
          </a:p>
        </p:txBody>
      </p:sp>
      <p:sp>
        <p:nvSpPr>
          <p:cNvPr id="8" name="Content Placeholder 7">
            <a:extLst>
              <a:ext uri="{FF2B5EF4-FFF2-40B4-BE49-F238E27FC236}">
                <a16:creationId xmlns:a16="http://schemas.microsoft.com/office/drawing/2014/main" id="{9DB74424-4A69-4AA0-861C-78B763723E20}"/>
              </a:ext>
            </a:extLst>
          </p:cNvPr>
          <p:cNvSpPr>
            <a:spLocks noGrp="1"/>
          </p:cNvSpPr>
          <p:nvPr>
            <p:ph sz="quarter" idx="12"/>
          </p:nvPr>
        </p:nvSpPr>
        <p:spPr/>
        <p:txBody>
          <a:bodyPr/>
          <a:lstStyle/>
          <a:p>
            <a:pPr>
              <a:lnSpc>
                <a:spcPct val="100000"/>
              </a:lnSpc>
            </a:pPr>
            <a:r>
              <a:rPr lang="en-US" sz="2000" dirty="0">
                <a:latin typeface="+mn-lt"/>
              </a:rPr>
              <a:t>Comparable is a great example of Generic Interfaces</a:t>
            </a:r>
          </a:p>
          <a:p>
            <a:pPr marL="0" indent="0">
              <a:lnSpc>
                <a:spcPct val="100000"/>
              </a:lnSpc>
              <a:buNone/>
            </a:pPr>
            <a:endParaRPr lang="fr-FR" sz="2000" dirty="0">
              <a:latin typeface="+mn-lt"/>
            </a:endParaRPr>
          </a:p>
          <a:p>
            <a:pPr marL="0" indent="0">
              <a:lnSpc>
                <a:spcPct val="100000"/>
              </a:lnSpc>
              <a:buNone/>
            </a:pPr>
            <a:r>
              <a:rPr lang="fr-FR" sz="2000" dirty="0">
                <a:latin typeface="+mn-lt"/>
              </a:rPr>
              <a:t>public interface Comparable&lt;T&gt; {</a:t>
            </a:r>
          </a:p>
          <a:p>
            <a:pPr marL="0" indent="0">
              <a:lnSpc>
                <a:spcPct val="100000"/>
              </a:lnSpc>
              <a:buNone/>
            </a:pPr>
            <a:r>
              <a:rPr lang="fr-FR" sz="2000" dirty="0">
                <a:latin typeface="+mn-lt"/>
              </a:rPr>
              <a:t>    public </a:t>
            </a:r>
            <a:r>
              <a:rPr lang="fr-FR" sz="2000" dirty="0" err="1">
                <a:latin typeface="+mn-lt"/>
              </a:rPr>
              <a:t>int</a:t>
            </a:r>
            <a:r>
              <a:rPr lang="fr-FR" sz="2000" dirty="0">
                <a:latin typeface="+mn-lt"/>
              </a:rPr>
              <a:t> </a:t>
            </a:r>
            <a:r>
              <a:rPr lang="fr-FR" sz="2000" dirty="0" err="1">
                <a:latin typeface="+mn-lt"/>
              </a:rPr>
              <a:t>compareTo</a:t>
            </a:r>
            <a:r>
              <a:rPr lang="fr-FR" sz="2000" dirty="0">
                <a:latin typeface="+mn-lt"/>
              </a:rPr>
              <a:t>(T o);</a:t>
            </a:r>
          </a:p>
          <a:p>
            <a:pPr marL="0" indent="0">
              <a:lnSpc>
                <a:spcPct val="100000"/>
              </a:lnSpc>
              <a:buNone/>
            </a:pPr>
            <a:r>
              <a:rPr lang="fr-FR" sz="2000" dirty="0">
                <a:latin typeface="+mn-lt"/>
              </a:rPr>
              <a:t>}</a:t>
            </a:r>
          </a:p>
          <a:p>
            <a:pPr>
              <a:lnSpc>
                <a:spcPct val="100000"/>
              </a:lnSpc>
            </a:pPr>
            <a:endParaRPr lang="en-IN" sz="2000" dirty="0">
              <a:latin typeface="+mn-lt"/>
            </a:endParaRPr>
          </a:p>
        </p:txBody>
      </p:sp>
      <p:sp>
        <p:nvSpPr>
          <p:cNvPr id="9" name="Text Placeholder 8">
            <a:extLst>
              <a:ext uri="{FF2B5EF4-FFF2-40B4-BE49-F238E27FC236}">
                <a16:creationId xmlns:a16="http://schemas.microsoft.com/office/drawing/2014/main" id="{727702F7-C45F-4D74-A21B-FFE5EDE58A3A}"/>
              </a:ext>
            </a:extLst>
          </p:cNvPr>
          <p:cNvSpPr>
            <a:spLocks noGrp="1"/>
          </p:cNvSpPr>
          <p:nvPr>
            <p:ph type="body" sz="quarter" idx="13"/>
          </p:nvPr>
        </p:nvSpPr>
        <p:spPr/>
        <p:txBody>
          <a:bodyPr/>
          <a:lstStyle/>
          <a:p>
            <a:pPr algn="ctr"/>
            <a:r>
              <a:rPr lang="en-US" sz="2000" dirty="0"/>
              <a:t>EXAMPLE</a:t>
            </a:r>
            <a:endParaRPr lang="en-IN" sz="2000" dirty="0"/>
          </a:p>
        </p:txBody>
      </p:sp>
      <p:sp>
        <p:nvSpPr>
          <p:cNvPr id="7" name="Slide Number Placeholder 6">
            <a:extLst>
              <a:ext uri="{FF2B5EF4-FFF2-40B4-BE49-F238E27FC236}">
                <a16:creationId xmlns:a16="http://schemas.microsoft.com/office/drawing/2014/main" id="{82727CB5-094D-B940-A7AF-F67F1ED37934}"/>
              </a:ext>
            </a:extLst>
          </p:cNvPr>
          <p:cNvSpPr>
            <a:spLocks noGrp="1"/>
          </p:cNvSpPr>
          <p:nvPr>
            <p:ph type="sldNum" sz="quarter" idx="4"/>
          </p:nvPr>
        </p:nvSpPr>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175851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814A-B64A-4EB6-9CEE-7B2E9F59D129}"/>
              </a:ext>
            </a:extLst>
          </p:cNvPr>
          <p:cNvSpPr>
            <a:spLocks noGrp="1"/>
          </p:cNvSpPr>
          <p:nvPr>
            <p:ph type="title"/>
          </p:nvPr>
        </p:nvSpPr>
        <p:spPr/>
        <p:txBody>
          <a:bodyPr/>
          <a:lstStyle/>
          <a:p>
            <a:r>
              <a:rPr lang="en-US" sz="2800" b="1" dirty="0"/>
              <a:t>GENERICS BOUNDED TYPE PARAMETERS</a:t>
            </a:r>
            <a:endParaRPr lang="en-IN" sz="2800" b="1" dirty="0"/>
          </a:p>
        </p:txBody>
      </p:sp>
      <p:sp>
        <p:nvSpPr>
          <p:cNvPr id="7" name="Content Placeholder 6">
            <a:extLst>
              <a:ext uri="{FF2B5EF4-FFF2-40B4-BE49-F238E27FC236}">
                <a16:creationId xmlns:a16="http://schemas.microsoft.com/office/drawing/2014/main" id="{E51282BE-9ED4-4F91-90D1-3FEAF6D30D7B}"/>
              </a:ext>
            </a:extLst>
          </p:cNvPr>
          <p:cNvSpPr>
            <a:spLocks noGrp="1"/>
          </p:cNvSpPr>
          <p:nvPr>
            <p:ph sz="quarter" idx="10"/>
          </p:nvPr>
        </p:nvSpPr>
        <p:spPr>
          <a:xfrm>
            <a:off x="357189" y="1849821"/>
            <a:ext cx="3986211" cy="2626929"/>
          </a:xfrm>
        </p:spPr>
        <p:txBody>
          <a:bodyPr/>
          <a:lstStyle/>
          <a:p>
            <a:pPr marL="0" indent="0" algn="ctr">
              <a:buNone/>
            </a:pPr>
            <a:r>
              <a:rPr lang="en-IN" sz="2000" dirty="0">
                <a:latin typeface="+mn-lt"/>
              </a:rPr>
              <a:t>&lt;T </a:t>
            </a:r>
            <a:r>
              <a:rPr lang="en-IN" sz="2000" b="1" dirty="0">
                <a:latin typeface="+mn-lt"/>
              </a:rPr>
              <a:t>extends </a:t>
            </a:r>
            <a:r>
              <a:rPr lang="en-IN" sz="2000" b="1" dirty="0" err="1">
                <a:latin typeface="+mn-lt"/>
              </a:rPr>
              <a:t>superClassName</a:t>
            </a:r>
            <a:r>
              <a:rPr lang="en-IN" sz="2000" b="1" dirty="0">
                <a:latin typeface="+mn-lt"/>
              </a:rPr>
              <a:t>&gt;</a:t>
            </a:r>
          </a:p>
          <a:p>
            <a:pPr marL="0" indent="0" algn="ctr">
              <a:buNone/>
            </a:pPr>
            <a:endParaRPr lang="en-IN" sz="2000" dirty="0">
              <a:latin typeface="+mn-lt"/>
            </a:endParaRPr>
          </a:p>
        </p:txBody>
      </p:sp>
      <p:sp>
        <p:nvSpPr>
          <p:cNvPr id="8" name="Text Placeholder 7">
            <a:extLst>
              <a:ext uri="{FF2B5EF4-FFF2-40B4-BE49-F238E27FC236}">
                <a16:creationId xmlns:a16="http://schemas.microsoft.com/office/drawing/2014/main" id="{8534974E-CB3C-4FF5-9538-2CB445A025D6}"/>
              </a:ext>
            </a:extLst>
          </p:cNvPr>
          <p:cNvSpPr>
            <a:spLocks noGrp="1"/>
          </p:cNvSpPr>
          <p:nvPr>
            <p:ph type="body" sz="quarter" idx="11"/>
          </p:nvPr>
        </p:nvSpPr>
        <p:spPr>
          <a:xfrm>
            <a:off x="357189" y="1079500"/>
            <a:ext cx="3986212" cy="530542"/>
          </a:xfrm>
        </p:spPr>
        <p:txBody>
          <a:bodyPr/>
          <a:lstStyle/>
          <a:p>
            <a:pPr algn="ctr"/>
            <a:r>
              <a:rPr lang="en-US" sz="2000" dirty="0"/>
              <a:t>SYNTAX OF BOUNDED TYPE </a:t>
            </a:r>
          </a:p>
          <a:p>
            <a:pPr algn="ctr"/>
            <a:r>
              <a:rPr lang="en-US" sz="2000" dirty="0"/>
              <a:t>PARAMETER</a:t>
            </a:r>
            <a:endParaRPr lang="en-IN" sz="2000" dirty="0"/>
          </a:p>
        </p:txBody>
      </p:sp>
      <p:pic>
        <p:nvPicPr>
          <p:cNvPr id="11" name="Content Placeholder 10">
            <a:extLst>
              <a:ext uri="{FF2B5EF4-FFF2-40B4-BE49-F238E27FC236}">
                <a16:creationId xmlns:a16="http://schemas.microsoft.com/office/drawing/2014/main" id="{70BEBEA0-DCA3-4CD9-81CC-B6C5176117CF}"/>
              </a:ext>
            </a:extLst>
          </p:cNvPr>
          <p:cNvPicPr>
            <a:picLocks noGrp="1" noChangeAspect="1"/>
          </p:cNvPicPr>
          <p:nvPr>
            <p:ph sz="quarter" idx="12"/>
          </p:nvPr>
        </p:nvPicPr>
        <p:blipFill>
          <a:blip r:embed="rId2"/>
          <a:stretch>
            <a:fillRect/>
          </a:stretch>
        </p:blipFill>
        <p:spPr>
          <a:xfrm>
            <a:off x="4928700" y="1849821"/>
            <a:ext cx="3993359" cy="1630164"/>
          </a:xfrm>
          <a:prstGeom prst="rect">
            <a:avLst/>
          </a:prstGeom>
          <a:ln>
            <a:solidFill>
              <a:schemeClr val="accent1"/>
            </a:solidFill>
          </a:ln>
        </p:spPr>
      </p:pic>
      <p:sp>
        <p:nvSpPr>
          <p:cNvPr id="10" name="Text Placeholder 9">
            <a:extLst>
              <a:ext uri="{FF2B5EF4-FFF2-40B4-BE49-F238E27FC236}">
                <a16:creationId xmlns:a16="http://schemas.microsoft.com/office/drawing/2014/main" id="{FC2CFE91-094B-4577-9062-0CDB3F60982A}"/>
              </a:ext>
            </a:extLst>
          </p:cNvPr>
          <p:cNvSpPr>
            <a:spLocks noGrp="1"/>
          </p:cNvSpPr>
          <p:nvPr>
            <p:ph type="body" sz="quarter" idx="13"/>
          </p:nvPr>
        </p:nvSpPr>
        <p:spPr/>
        <p:txBody>
          <a:bodyPr/>
          <a:lstStyle/>
          <a:p>
            <a:pPr algn="ctr"/>
            <a:r>
              <a:rPr lang="en-US" sz="2000" dirty="0"/>
              <a:t>EXAMPLE</a:t>
            </a:r>
            <a:endParaRPr lang="en-IN" sz="2000" dirty="0"/>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9</a:t>
            </a:fld>
            <a:endParaRPr lang="en-US" dirty="0"/>
          </a:p>
        </p:txBody>
      </p:sp>
    </p:spTree>
    <p:extLst>
      <p:ext uri="{BB962C8B-B14F-4D97-AF65-F5344CB8AC3E}">
        <p14:creationId xmlns:p14="http://schemas.microsoft.com/office/powerpoint/2010/main" val="3568211985"/>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716</Words>
  <Application>Microsoft Office PowerPoint</Application>
  <PresentationFormat>On-screen Show (16:9)</PresentationFormat>
  <Paragraphs>154</Paragraphs>
  <Slides>22</Slides>
  <Notes>1</Notes>
  <HiddenSlides>0</HiddenSlides>
  <MMClips>1</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Covers</vt:lpstr>
      <vt:lpstr>General</vt:lpstr>
      <vt:lpstr>Breakers</vt:lpstr>
      <vt:lpstr>Generics &amp; Annotations</vt:lpstr>
      <vt:lpstr>GENERICS</vt:lpstr>
      <vt:lpstr>GENERICS: </vt:lpstr>
      <vt:lpstr>BEFORE GENERICS</vt:lpstr>
      <vt:lpstr>EXAMPLE USING GENERICS</vt:lpstr>
      <vt:lpstr>GENERIC METHODS</vt:lpstr>
      <vt:lpstr>GENERIC CLASSES</vt:lpstr>
      <vt:lpstr>GENERIC INTERFACES</vt:lpstr>
      <vt:lpstr>GENERICS BOUNDED TYPE PARAMETERS</vt:lpstr>
      <vt:lpstr>PowerPoint Presentation</vt:lpstr>
      <vt:lpstr>Type Erasures</vt:lpstr>
      <vt:lpstr>ANNOTATIONS</vt:lpstr>
      <vt:lpstr>ANNOTATIONS:  </vt:lpstr>
      <vt:lpstr>INTRODUCTION</vt:lpstr>
      <vt:lpstr>ANNOTATION STRUCTURE</vt:lpstr>
      <vt:lpstr>PowerPoint Presentation</vt:lpstr>
      <vt:lpstr>MARKER ANNOTATION </vt:lpstr>
      <vt:lpstr>SINGLE VALUE ANNOTATIONS</vt:lpstr>
      <vt:lpstr>FULL ANNOTATIONS</vt:lpstr>
      <vt:lpstr>PowerPoint Presentation</vt:lpstr>
      <vt:lpstr>Q/A?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 &amp; Annotations</dc:title>
  <dc:creator>Prerna Gandhi</dc:creator>
  <cp:lastModifiedBy>Durga Adimulam</cp:lastModifiedBy>
  <cp:revision>21</cp:revision>
  <dcterms:created xsi:type="dcterms:W3CDTF">2020-10-21T04:09:20Z</dcterms:created>
  <dcterms:modified xsi:type="dcterms:W3CDTF">2020-11-06T06:16:27Z</dcterms:modified>
</cp:coreProperties>
</file>