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 id="2147483741" r:id="rId5"/>
    <p:sldMasterId id="2147483752" r:id="rId6"/>
    <p:sldMasterId id="2147483756" r:id="rId7"/>
  </p:sldMasterIdLst>
  <p:notesMasterIdLst>
    <p:notesMasterId r:id="rId24"/>
  </p:notesMasterIdLst>
  <p:handoutMasterIdLst>
    <p:handoutMasterId r:id="rId25"/>
  </p:handoutMasterIdLst>
  <p:sldIdLst>
    <p:sldId id="449" r:id="rId8"/>
    <p:sldId id="496" r:id="rId9"/>
    <p:sldId id="499" r:id="rId10"/>
    <p:sldId id="500" r:id="rId11"/>
    <p:sldId id="502" r:id="rId12"/>
    <p:sldId id="501" r:id="rId13"/>
    <p:sldId id="503" r:id="rId14"/>
    <p:sldId id="504" r:id="rId15"/>
    <p:sldId id="505" r:id="rId16"/>
    <p:sldId id="506" r:id="rId17"/>
    <p:sldId id="507" r:id="rId18"/>
    <p:sldId id="508" r:id="rId19"/>
    <p:sldId id="509" r:id="rId20"/>
    <p:sldId id="546" r:id="rId21"/>
    <p:sldId id="282" r:id="rId22"/>
    <p:sldId id="49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E1F7FB"/>
    <a:srgbClr val="D3F4F9"/>
    <a:srgbClr val="B22746"/>
    <a:srgbClr val="E6E6E6"/>
    <a:srgbClr val="464547"/>
    <a:srgbClr val="666666"/>
    <a:srgbClr val="A3C644"/>
    <a:srgbClr val="CCCCCC"/>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F0B980-E792-43A7-8C24-6E3459F55DDE}" v="1" dt="2021-02-16T13:14:51.42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57" autoAdjust="0"/>
    <p:restoredTop sz="96719" autoAdjust="0"/>
  </p:normalViewPr>
  <p:slideViewPr>
    <p:cSldViewPr snapToGrid="0">
      <p:cViewPr varScale="1">
        <p:scale>
          <a:sx n="67" d="100"/>
          <a:sy n="67" d="100"/>
        </p:scale>
        <p:origin x="972" y="44"/>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rga Adimulam" userId="d27c9011-7d8e-4e14-b247-a8dae920753f" providerId="ADAL" clId="{707B7B11-0C42-4E9F-8A33-20CCE11B40D3}"/>
    <pc:docChg chg="undo custSel addSld delSld modSld">
      <pc:chgData name="Durga Adimulam" userId="d27c9011-7d8e-4e14-b247-a8dae920753f" providerId="ADAL" clId="{707B7B11-0C42-4E9F-8A33-20CCE11B40D3}" dt="2020-02-11T11:38:34.639" v="219"/>
      <pc:docMkLst>
        <pc:docMk/>
      </pc:docMkLst>
      <pc:sldChg chg="modSp add mod">
        <pc:chgData name="Durga Adimulam" userId="d27c9011-7d8e-4e14-b247-a8dae920753f" providerId="ADAL" clId="{707B7B11-0C42-4E9F-8A33-20CCE11B40D3}" dt="2020-02-10T10:22:11.157" v="6" actId="6549"/>
        <pc:sldMkLst>
          <pc:docMk/>
          <pc:sldMk cId="2099448495" sldId="282"/>
        </pc:sldMkLst>
        <pc:spChg chg="mod">
          <ac:chgData name="Durga Adimulam" userId="d27c9011-7d8e-4e14-b247-a8dae920753f" providerId="ADAL" clId="{707B7B11-0C42-4E9F-8A33-20CCE11B40D3}" dt="2020-02-10T10:22:11.157" v="6" actId="6549"/>
          <ac:spMkLst>
            <pc:docMk/>
            <pc:sldMk cId="2099448495" sldId="282"/>
            <ac:spMk id="3" creationId="{00000000-0000-0000-0000-000000000000}"/>
          </ac:spMkLst>
        </pc:spChg>
      </pc:sldChg>
      <pc:sldChg chg="modSp mod">
        <pc:chgData name="Durga Adimulam" userId="d27c9011-7d8e-4e14-b247-a8dae920753f" providerId="ADAL" clId="{707B7B11-0C42-4E9F-8A33-20CCE11B40D3}" dt="2020-02-11T07:03:13.947" v="212" actId="313"/>
        <pc:sldMkLst>
          <pc:docMk/>
          <pc:sldMk cId="1184765781" sldId="449"/>
        </pc:sldMkLst>
        <pc:spChg chg="mod">
          <ac:chgData name="Durga Adimulam" userId="d27c9011-7d8e-4e14-b247-a8dae920753f" providerId="ADAL" clId="{707B7B11-0C42-4E9F-8A33-20CCE11B40D3}" dt="2020-02-11T07:03:13.947" v="212" actId="313"/>
          <ac:spMkLst>
            <pc:docMk/>
            <pc:sldMk cId="1184765781" sldId="449"/>
            <ac:spMk id="4" creationId="{00000000-0000-0000-0000-000000000000}"/>
          </ac:spMkLst>
        </pc:spChg>
      </pc:sldChg>
      <pc:sldChg chg="modTransition">
        <pc:chgData name="Durga Adimulam" userId="d27c9011-7d8e-4e14-b247-a8dae920753f" providerId="ADAL" clId="{707B7B11-0C42-4E9F-8A33-20CCE11B40D3}" dt="2020-02-11T11:38:34.639" v="219"/>
        <pc:sldMkLst>
          <pc:docMk/>
          <pc:sldMk cId="14713242" sldId="495"/>
        </pc:sldMkLst>
      </pc:sldChg>
      <pc:sldChg chg="addSp modSp mod">
        <pc:chgData name="Durga Adimulam" userId="d27c9011-7d8e-4e14-b247-a8dae920753f" providerId="ADAL" clId="{707B7B11-0C42-4E9F-8A33-20CCE11B40D3}" dt="2020-02-11T06:50:47.187" v="210" actId="20577"/>
        <pc:sldMkLst>
          <pc:docMk/>
          <pc:sldMk cId="1712644153" sldId="496"/>
        </pc:sldMkLst>
        <pc:spChg chg="mod">
          <ac:chgData name="Durga Adimulam" userId="d27c9011-7d8e-4e14-b247-a8dae920753f" providerId="ADAL" clId="{707B7B11-0C42-4E9F-8A33-20CCE11B40D3}" dt="2020-02-11T06:50:47.187" v="210" actId="20577"/>
          <ac:spMkLst>
            <pc:docMk/>
            <pc:sldMk cId="1712644153" sldId="496"/>
            <ac:spMk id="8" creationId="{00000000-0000-0000-0000-000000000000}"/>
          </ac:spMkLst>
        </pc:spChg>
        <pc:picChg chg="add mod">
          <ac:chgData name="Durga Adimulam" userId="d27c9011-7d8e-4e14-b247-a8dae920753f" providerId="ADAL" clId="{707B7B11-0C42-4E9F-8A33-20CCE11B40D3}" dt="2020-02-11T06:32:26.315" v="198" actId="1076"/>
          <ac:picMkLst>
            <pc:docMk/>
            <pc:sldMk cId="1712644153" sldId="496"/>
            <ac:picMk id="3" creationId="{3976DC34-EAAB-4ED4-AA06-288BC404A21B}"/>
          </ac:picMkLst>
        </pc:picChg>
      </pc:sldChg>
      <pc:sldChg chg="modSp del mod">
        <pc:chgData name="Durga Adimulam" userId="d27c9011-7d8e-4e14-b247-a8dae920753f" providerId="ADAL" clId="{707B7B11-0C42-4E9F-8A33-20CCE11B40D3}" dt="2020-02-11T06:52:20.434" v="211" actId="2696"/>
        <pc:sldMkLst>
          <pc:docMk/>
          <pc:sldMk cId="3767818149" sldId="497"/>
        </pc:sldMkLst>
        <pc:spChg chg="mod">
          <ac:chgData name="Durga Adimulam" userId="d27c9011-7d8e-4e14-b247-a8dae920753f" providerId="ADAL" clId="{707B7B11-0C42-4E9F-8A33-20CCE11B40D3}" dt="2020-02-11T06:35:35.964" v="203"/>
          <ac:spMkLst>
            <pc:docMk/>
            <pc:sldMk cId="3767818149" sldId="497"/>
            <ac:spMk id="8" creationId="{00000000-0000-0000-0000-000000000000}"/>
          </ac:spMkLst>
        </pc:spChg>
      </pc:sldChg>
      <pc:sldChg chg="addSp modSp add mod">
        <pc:chgData name="Durga Adimulam" userId="d27c9011-7d8e-4e14-b247-a8dae920753f" providerId="ADAL" clId="{707B7B11-0C42-4E9F-8A33-20CCE11B40D3}" dt="2020-02-11T10:55:20.108" v="218" actId="20577"/>
        <pc:sldMkLst>
          <pc:docMk/>
          <pc:sldMk cId="3216899618" sldId="546"/>
        </pc:sldMkLst>
        <pc:spChg chg="add mod">
          <ac:chgData name="Durga Adimulam" userId="d27c9011-7d8e-4e14-b247-a8dae920753f" providerId="ADAL" clId="{707B7B11-0C42-4E9F-8A33-20CCE11B40D3}" dt="2020-02-11T10:55:20.108" v="218" actId="20577"/>
          <ac:spMkLst>
            <pc:docMk/>
            <pc:sldMk cId="3216899618" sldId="546"/>
            <ac:spMk id="3" creationId="{A4DF2CF6-4A1A-428D-814D-721050D0C418}"/>
          </ac:spMkLst>
        </pc:spChg>
      </pc:sldChg>
      <pc:sldChg chg="add del">
        <pc:chgData name="Durga Adimulam" userId="d27c9011-7d8e-4e14-b247-a8dae920753f" providerId="ADAL" clId="{707B7B11-0C42-4E9F-8A33-20CCE11B40D3}" dt="2020-02-11T06:32:45.541" v="201" actId="2696"/>
        <pc:sldMkLst>
          <pc:docMk/>
          <pc:sldMk cId="871074136" sldId="784"/>
        </pc:sldMkLst>
      </pc:sldChg>
    </pc:docChg>
  </pc:docChgLst>
  <pc:docChgLst>
    <pc:chgData name="Durga Adimulam" userId="d27c9011-7d8e-4e14-b247-a8dae920753f" providerId="ADAL" clId="{CFF0B980-E792-43A7-8C24-6E3459F55DDE}"/>
    <pc:docChg chg="custSel modSld">
      <pc:chgData name="Durga Adimulam" userId="d27c9011-7d8e-4e14-b247-a8dae920753f" providerId="ADAL" clId="{CFF0B980-E792-43A7-8C24-6E3459F55DDE}" dt="2021-02-16T10:00:39.051" v="136" actId="20577"/>
      <pc:docMkLst>
        <pc:docMk/>
      </pc:docMkLst>
      <pc:sldChg chg="modSp mod">
        <pc:chgData name="Durga Adimulam" userId="d27c9011-7d8e-4e14-b247-a8dae920753f" providerId="ADAL" clId="{CFF0B980-E792-43A7-8C24-6E3459F55DDE}" dt="2021-02-16T10:00:39.051" v="136" actId="20577"/>
        <pc:sldMkLst>
          <pc:docMk/>
          <pc:sldMk cId="1184765781" sldId="449"/>
        </pc:sldMkLst>
        <pc:spChg chg="mod">
          <ac:chgData name="Durga Adimulam" userId="d27c9011-7d8e-4e14-b247-a8dae920753f" providerId="ADAL" clId="{CFF0B980-E792-43A7-8C24-6E3459F55DDE}" dt="2021-02-16T10:00:39.051" v="136" actId="20577"/>
          <ac:spMkLst>
            <pc:docMk/>
            <pc:sldMk cId="1184765781" sldId="449"/>
            <ac:spMk id="4" creationId="{00000000-0000-0000-0000-000000000000}"/>
          </ac:spMkLst>
        </pc:spChg>
      </pc:sldChg>
      <pc:sldChg chg="modSp mod">
        <pc:chgData name="Durga Adimulam" userId="d27c9011-7d8e-4e14-b247-a8dae920753f" providerId="ADAL" clId="{CFF0B980-E792-43A7-8C24-6E3459F55DDE}" dt="2021-02-16T09:39:14.412" v="7" actId="27636"/>
        <pc:sldMkLst>
          <pc:docMk/>
          <pc:sldMk cId="3785859334" sldId="506"/>
        </pc:sldMkLst>
        <pc:spChg chg="mod">
          <ac:chgData name="Durga Adimulam" userId="d27c9011-7d8e-4e14-b247-a8dae920753f" providerId="ADAL" clId="{CFF0B980-E792-43A7-8C24-6E3459F55DDE}" dt="2021-02-16T09:39:14.412" v="7" actId="27636"/>
          <ac:spMkLst>
            <pc:docMk/>
            <pc:sldMk cId="3785859334" sldId="506"/>
            <ac:spMk id="8" creationId="{00000000-0000-0000-0000-000000000000}"/>
          </ac:spMkLst>
        </pc:spChg>
      </pc:sldChg>
      <pc:sldChg chg="modSp mod">
        <pc:chgData name="Durga Adimulam" userId="d27c9011-7d8e-4e14-b247-a8dae920753f" providerId="ADAL" clId="{CFF0B980-E792-43A7-8C24-6E3459F55DDE}" dt="2021-02-16T09:58:09.055" v="132" actId="20577"/>
        <pc:sldMkLst>
          <pc:docMk/>
          <pc:sldMk cId="1540539669" sldId="509"/>
        </pc:sldMkLst>
        <pc:spChg chg="mod">
          <ac:chgData name="Durga Adimulam" userId="d27c9011-7d8e-4e14-b247-a8dae920753f" providerId="ADAL" clId="{CFF0B980-E792-43A7-8C24-6E3459F55DDE}" dt="2021-02-16T09:58:09.055" v="132" actId="20577"/>
          <ac:spMkLst>
            <pc:docMk/>
            <pc:sldMk cId="1540539669" sldId="509"/>
            <ac:spMk id="8" creationId="{00000000-0000-0000-0000-000000000000}"/>
          </ac:spMkLst>
        </pc:spChg>
      </pc:sldChg>
      <pc:sldChg chg="mod modShow">
        <pc:chgData name="Durga Adimulam" userId="d27c9011-7d8e-4e14-b247-a8dae920753f" providerId="ADAL" clId="{CFF0B980-E792-43A7-8C24-6E3459F55DDE}" dt="2021-02-16T05:29:13.134" v="0" actId="729"/>
        <pc:sldMkLst>
          <pc:docMk/>
          <pc:sldMk cId="3216899618" sldId="54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2/17/2021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2/17/2021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7AE90029-A909-AD4E-9775-A0D64990AD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684844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7AE90029-A909-AD4E-9775-A0D64990AD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19471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7AE90029-A909-AD4E-9775-A0D64990AD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30715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7AE90029-A909-AD4E-9775-A0D64990AD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31945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7AE90029-A909-AD4E-9775-A0D64990AD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39241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7AE90029-A909-AD4E-9775-A0D64990AD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36195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7AE90029-A909-AD4E-9775-A0D64990AD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54427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7AE90029-A909-AD4E-9775-A0D64990AD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67197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7AE90029-A909-AD4E-9775-A0D64990AD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77146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7AE90029-A909-AD4E-9775-A0D64990AD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98484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7AE90029-A909-AD4E-9775-A0D64990AD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46164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7AE90029-A909-AD4E-9775-A0D64990AD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19495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Subtitle 2"/>
          <p:cNvSpPr>
            <a:spLocks noGrp="1"/>
          </p:cNvSpPr>
          <p:nvPr>
            <p:ph type="subTitle" idx="1" hasCustomPrompt="1"/>
          </p:nvPr>
        </p:nvSpPr>
        <p:spPr>
          <a:xfrm>
            <a:off x="842433" y="5455612"/>
            <a:ext cx="8534400" cy="381000"/>
          </a:xfrm>
          <a:prstGeom prst="rect">
            <a:avLst/>
          </a:prstGeom>
        </p:spPr>
        <p:txBody>
          <a:bodyPr>
            <a:normAutofit/>
          </a:bodyPr>
          <a:lstStyle>
            <a:lvl1pPr marL="0" indent="0" algn="l">
              <a:buNone/>
              <a:defRPr sz="1800" cap="all"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MONTH </a:t>
            </a:r>
            <a:r>
              <a:rPr lang="en-US" dirty="0" err="1"/>
              <a:t>DAte</a:t>
            </a:r>
            <a:r>
              <a:rPr lang="en-US" dirty="0"/>
              <a:t>, YEAR</a:t>
            </a:r>
          </a:p>
        </p:txBody>
      </p:sp>
      <p:sp>
        <p:nvSpPr>
          <p:cNvPr id="9" name="Text Placeholder 5"/>
          <p:cNvSpPr>
            <a:spLocks noGrp="1"/>
          </p:cNvSpPr>
          <p:nvPr>
            <p:ph type="body" sz="quarter" idx="11" hasCustomPrompt="1"/>
          </p:nvPr>
        </p:nvSpPr>
        <p:spPr>
          <a:xfrm>
            <a:off x="842434" y="4466210"/>
            <a:ext cx="3382786" cy="360099"/>
          </a:xfrm>
          <a:prstGeom prst="rect">
            <a:avLst/>
          </a:prstGeom>
          <a:solidFill>
            <a:schemeClr val="accent2"/>
          </a:solidFill>
        </p:spPr>
        <p:txBody>
          <a:bodyPr wrap="none" tIns="36576">
            <a:spAutoFit/>
          </a:bodyPr>
          <a:lstStyle>
            <a:lvl1pPr marL="0" indent="0">
              <a:spcBef>
                <a:spcPts val="0"/>
              </a:spcBef>
              <a:buFontTx/>
              <a:buNone/>
              <a:defRPr sz="1800" cap="all" baseline="0">
                <a:solidFill>
                  <a:srgbClr val="FFFFFF"/>
                </a:solidFill>
                <a:latin typeface="Arial Black"/>
                <a:cs typeface="Arial Black"/>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ADD SUBTITLE</a:t>
            </a:r>
          </a:p>
        </p:txBody>
      </p:sp>
      <p:sp>
        <p:nvSpPr>
          <p:cNvPr id="10" name="Picture Placeholder 2"/>
          <p:cNvSpPr>
            <a:spLocks noGrp="1"/>
          </p:cNvSpPr>
          <p:nvPr>
            <p:ph type="pic" sz="quarter" idx="18" hasCustomPrompt="1"/>
          </p:nvPr>
        </p:nvSpPr>
        <p:spPr>
          <a:xfrm>
            <a:off x="837173" y="504827"/>
            <a:ext cx="1658003" cy="458237"/>
          </a:xfrm>
          <a:prstGeom prst="rect">
            <a:avLst/>
          </a:prstGeom>
        </p:spPr>
        <p:txBody>
          <a:bodyPr vert="horz" lIns="68580" tIns="34290" rIns="68580" bIns="34290"/>
          <a:lstStyle>
            <a:lvl1pPr marL="0" indent="0" algn="ctr">
              <a:buNone/>
              <a:defRPr/>
            </a:lvl1pPr>
          </a:lstStyle>
          <a:p>
            <a:r>
              <a:rPr lang="en-US" dirty="0"/>
              <a:t>logo</a:t>
            </a:r>
          </a:p>
        </p:txBody>
      </p:sp>
      <p:sp>
        <p:nvSpPr>
          <p:cNvPr id="11" name="Picture Placeholder 2"/>
          <p:cNvSpPr>
            <a:spLocks noGrp="1"/>
          </p:cNvSpPr>
          <p:nvPr>
            <p:ph type="pic" sz="quarter" idx="19" hasCustomPrompt="1"/>
          </p:nvPr>
        </p:nvSpPr>
        <p:spPr>
          <a:xfrm>
            <a:off x="3048469" y="504826"/>
            <a:ext cx="1882121" cy="458881"/>
          </a:xfrm>
          <a:prstGeom prst="rect">
            <a:avLst/>
          </a:prstGeom>
        </p:spPr>
        <p:txBody>
          <a:bodyPr vert="horz" lIns="68580" tIns="34290" rIns="68580" bIns="34290"/>
          <a:lstStyle>
            <a:lvl1pPr marL="0" indent="0" algn="ctr">
              <a:buNone/>
              <a:defRPr/>
            </a:lvl1pPr>
          </a:lstStyle>
          <a:p>
            <a:r>
              <a:rPr lang="en-US" dirty="0"/>
              <a:t>logo</a:t>
            </a:r>
          </a:p>
        </p:txBody>
      </p:sp>
      <p:cxnSp>
        <p:nvCxnSpPr>
          <p:cNvPr id="12" name="Straight Connector 11"/>
          <p:cNvCxnSpPr/>
          <p:nvPr userDrawn="1"/>
        </p:nvCxnSpPr>
        <p:spPr>
          <a:xfrm>
            <a:off x="2764117"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3" name="Text Placeholder 4"/>
          <p:cNvSpPr>
            <a:spLocks noGrp="1"/>
          </p:cNvSpPr>
          <p:nvPr>
            <p:ph type="body" sz="quarter" idx="15" hasCustomPrompt="1"/>
          </p:nvPr>
        </p:nvSpPr>
        <p:spPr>
          <a:xfrm>
            <a:off x="842433" y="2075578"/>
            <a:ext cx="9213851" cy="618118"/>
          </a:xfrm>
          <a:prstGeom prst="rect">
            <a:avLst/>
          </a:prstGeom>
        </p:spPr>
        <p:txBody>
          <a:bodyPr>
            <a:spAutoFit/>
          </a:bodyPr>
          <a:lstStyle>
            <a:lvl1pPr marL="0" indent="0">
              <a:lnSpc>
                <a:spcPct val="80000"/>
              </a:lnSpc>
              <a:spcBef>
                <a:spcPts val="0"/>
              </a:spcBef>
              <a:buNone/>
              <a:defRPr sz="4100" spc="-200">
                <a:solidFill>
                  <a:schemeClr val="tx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Tree>
    <p:extLst>
      <p:ext uri="{BB962C8B-B14F-4D97-AF65-F5344CB8AC3E}">
        <p14:creationId xmlns:p14="http://schemas.microsoft.com/office/powerpoint/2010/main" val="2268741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ase Study (No Image)">
    <p:spTree>
      <p:nvGrpSpPr>
        <p:cNvPr id="1" name=""/>
        <p:cNvGrpSpPr/>
        <p:nvPr/>
      </p:nvGrpSpPr>
      <p:grpSpPr>
        <a:xfrm>
          <a:off x="0" y="0"/>
          <a:ext cx="0" cy="0"/>
          <a:chOff x="0" y="0"/>
          <a:chExt cx="0" cy="0"/>
        </a:xfrm>
      </p:grpSpPr>
      <p:sp>
        <p:nvSpPr>
          <p:cNvPr id="17" name="Text Placeholder 2"/>
          <p:cNvSpPr>
            <a:spLocks noGrp="1"/>
          </p:cNvSpPr>
          <p:nvPr>
            <p:ph type="body" sz="quarter" idx="12" hasCustomPrompt="1"/>
          </p:nvPr>
        </p:nvSpPr>
        <p:spPr>
          <a:xfrm>
            <a:off x="557531" y="1335234"/>
            <a:ext cx="1931234" cy="315920"/>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333">
                <a:solidFill>
                  <a:schemeClr val="bg1"/>
                </a:solidFill>
                <a:latin typeface="Arial Black"/>
                <a:cs typeface="Arial Black"/>
              </a:defRPr>
            </a:lvl1pPr>
          </a:lstStyle>
          <a:p>
            <a:pPr lvl="0"/>
            <a:r>
              <a:rPr lang="en-US" dirty="0"/>
              <a:t>TITLE TO GO HERE</a:t>
            </a:r>
          </a:p>
        </p:txBody>
      </p:sp>
      <p:sp>
        <p:nvSpPr>
          <p:cNvPr id="12" name="Rectangle 11"/>
          <p:cNvSpPr/>
          <p:nvPr userDrawn="1"/>
        </p:nvSpPr>
        <p:spPr>
          <a:xfrm>
            <a:off x="0" y="-4"/>
            <a:ext cx="12192000" cy="929991"/>
          </a:xfrm>
          <a:prstGeom prst="rect">
            <a:avLst/>
          </a:prstGeom>
          <a:solidFill>
            <a:schemeClr val="bg1"/>
          </a:solidFill>
          <a:ln>
            <a:noFill/>
          </a:ln>
          <a:effectLst>
            <a:outerShdw blurRad="40000" dist="25400" dir="5400000"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sz="1867" dirty="0"/>
          </a:p>
        </p:txBody>
      </p:sp>
      <p:sp>
        <p:nvSpPr>
          <p:cNvPr id="13" name="Title Placeholder 1"/>
          <p:cNvSpPr>
            <a:spLocks noGrp="1"/>
          </p:cNvSpPr>
          <p:nvPr>
            <p:ph type="title" hasCustomPrompt="1"/>
          </p:nvPr>
        </p:nvSpPr>
        <p:spPr>
          <a:xfrm>
            <a:off x="2411651" y="119512"/>
            <a:ext cx="8610608" cy="724867"/>
          </a:xfrm>
          <a:prstGeom prst="rect">
            <a:avLst/>
          </a:prstGeom>
        </p:spPr>
        <p:txBody>
          <a:bodyPr vert="horz" lIns="68580" tIns="0" rIns="68580" bIns="34290" rtlCol="0" anchor="ctr">
            <a:normAutofit/>
          </a:bodyPr>
          <a:lstStyle>
            <a:lvl1pPr>
              <a:defRPr baseline="0"/>
            </a:lvl1pPr>
          </a:lstStyle>
          <a:p>
            <a:r>
              <a:rPr lang="en-US" dirty="0"/>
              <a:t>client name</a:t>
            </a:r>
          </a:p>
        </p:txBody>
      </p:sp>
      <p:cxnSp>
        <p:nvCxnSpPr>
          <p:cNvPr id="11" name="Straight Connector 10"/>
          <p:cNvCxnSpPr/>
          <p:nvPr userDrawn="1"/>
        </p:nvCxnSpPr>
        <p:spPr>
          <a:xfrm>
            <a:off x="2223912" y="328467"/>
            <a:ext cx="0" cy="27432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flipV="1">
            <a:off x="12192000" y="943719"/>
            <a:ext cx="0" cy="5598499"/>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23" name="Content Placeholder 22"/>
          <p:cNvSpPr>
            <a:spLocks noGrp="1"/>
          </p:cNvSpPr>
          <p:nvPr>
            <p:ph sz="quarter" idx="10" hasCustomPrompt="1"/>
          </p:nvPr>
        </p:nvSpPr>
        <p:spPr>
          <a:xfrm>
            <a:off x="484716" y="1776413"/>
            <a:ext cx="5242560" cy="3657600"/>
          </a:xfrm>
          <a:prstGeom prst="rect">
            <a:avLst/>
          </a:prstGeom>
        </p:spPr>
        <p:txBody>
          <a:bodyPr lIns="68580" tIns="34290" rIns="68580" bIns="34290">
            <a:noAutofit/>
          </a:bodyPr>
          <a:lstStyle>
            <a:lvl1pPr marL="0" indent="0">
              <a:lnSpc>
                <a:spcPct val="130000"/>
              </a:lnSpc>
              <a:spcBef>
                <a:spcPts val="0"/>
              </a:spcBef>
              <a:spcAft>
                <a:spcPts val="1300"/>
              </a:spcAft>
              <a:buNone/>
              <a:defRPr sz="1867"/>
            </a:lvl1pPr>
            <a:lvl2pPr>
              <a:defRPr sz="1333"/>
            </a:lvl2pPr>
            <a:lvl3pPr>
              <a:defRPr sz="1333"/>
            </a:lvl3pPr>
            <a:lvl4pPr>
              <a:defRPr sz="1333"/>
            </a:lvl4pPr>
            <a:lvl5pPr>
              <a:defRPr sz="1333"/>
            </a:lvl5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adipiscing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a:t>
            </a:r>
            <a:endParaRPr lang="en-US" dirty="0"/>
          </a:p>
        </p:txBody>
      </p:sp>
      <p:sp>
        <p:nvSpPr>
          <p:cNvPr id="4" name="Picture Placeholder 3"/>
          <p:cNvSpPr>
            <a:spLocks noGrp="1"/>
          </p:cNvSpPr>
          <p:nvPr>
            <p:ph type="pic" sz="quarter" idx="13" hasCustomPrompt="1"/>
          </p:nvPr>
        </p:nvSpPr>
        <p:spPr>
          <a:xfrm>
            <a:off x="343066" y="202672"/>
            <a:ext cx="1648295" cy="542395"/>
          </a:xfrm>
          <a:prstGeom prst="rect">
            <a:avLst/>
          </a:prstGeom>
        </p:spPr>
        <p:txBody>
          <a:bodyPr lIns="68580" tIns="34290" rIns="68580" bIns="34290">
            <a:normAutofit/>
          </a:bodyPr>
          <a:lstStyle>
            <a:lvl1pPr marL="0" indent="0">
              <a:buNone/>
              <a:defRPr sz="1200" baseline="0"/>
            </a:lvl1pPr>
          </a:lstStyle>
          <a:p>
            <a:r>
              <a:rPr lang="en-US" dirty="0"/>
              <a:t>Insert logo</a:t>
            </a:r>
          </a:p>
        </p:txBody>
      </p:sp>
      <p:sp>
        <p:nvSpPr>
          <p:cNvPr id="18" name="Text Placeholder 2"/>
          <p:cNvSpPr>
            <a:spLocks noGrp="1"/>
          </p:cNvSpPr>
          <p:nvPr>
            <p:ph type="body" sz="quarter" idx="16" hasCustomPrompt="1"/>
          </p:nvPr>
        </p:nvSpPr>
        <p:spPr>
          <a:xfrm>
            <a:off x="6422622" y="1335234"/>
            <a:ext cx="1931234" cy="315920"/>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333">
                <a:solidFill>
                  <a:schemeClr val="bg1"/>
                </a:solidFill>
                <a:latin typeface="Arial Black"/>
                <a:cs typeface="Arial Black"/>
              </a:defRPr>
            </a:lvl1pPr>
          </a:lstStyle>
          <a:p>
            <a:pPr lvl="0"/>
            <a:r>
              <a:rPr lang="en-US" dirty="0"/>
              <a:t>TITLE TO GO HERE</a:t>
            </a:r>
          </a:p>
        </p:txBody>
      </p:sp>
      <p:sp>
        <p:nvSpPr>
          <p:cNvPr id="19" name="Content Placeholder 22"/>
          <p:cNvSpPr>
            <a:spLocks noGrp="1"/>
          </p:cNvSpPr>
          <p:nvPr>
            <p:ph sz="quarter" idx="17" hasCustomPrompt="1"/>
          </p:nvPr>
        </p:nvSpPr>
        <p:spPr>
          <a:xfrm>
            <a:off x="6349807" y="1776413"/>
            <a:ext cx="5242560" cy="3657600"/>
          </a:xfrm>
          <a:prstGeom prst="rect">
            <a:avLst/>
          </a:prstGeom>
        </p:spPr>
        <p:txBody>
          <a:bodyPr lIns="68580" tIns="34290" rIns="68580" bIns="34290">
            <a:noAutofit/>
          </a:bodyPr>
          <a:lstStyle>
            <a:lvl1pPr marL="170684" marR="0" indent="-170684" algn="l" defTabSz="457189" rtl="0" eaLnBrk="1" fontAlgn="auto" latinLnBrk="0" hangingPunct="1">
              <a:lnSpc>
                <a:spcPct val="120000"/>
              </a:lnSpc>
              <a:spcBef>
                <a:spcPts val="0"/>
              </a:spcBef>
              <a:spcAft>
                <a:spcPts val="1000"/>
              </a:spcAft>
              <a:buClr>
                <a:schemeClr val="accent2"/>
              </a:buClr>
              <a:buSzTx/>
              <a:buFont typeface="Arial"/>
              <a:buChar char="•"/>
              <a:tabLst/>
              <a:defRPr sz="1867" baseline="0"/>
            </a:lvl1pPr>
            <a:lvl2pPr>
              <a:defRPr sz="1333"/>
            </a:lvl2pPr>
            <a:lvl3pPr>
              <a:defRPr sz="1333"/>
            </a:lvl3pPr>
            <a:lvl4pPr>
              <a:defRPr sz="1333"/>
            </a:lvl4pPr>
            <a:lvl5pPr>
              <a:defRPr sz="1333"/>
            </a:lvl5pPr>
          </a:lstStyle>
          <a:p>
            <a:pPr lvl="0"/>
            <a:r>
              <a:rPr lang="en-US" dirty="0"/>
              <a:t>Click to add bulleted list</a:t>
            </a:r>
          </a:p>
          <a:p>
            <a:pPr lvl="0"/>
            <a:r>
              <a:rPr lang="en-US" dirty="0"/>
              <a:t>Click to add bulleted list</a:t>
            </a:r>
          </a:p>
          <a:p>
            <a:pPr lvl="0"/>
            <a:r>
              <a:rPr lang="en-US" dirty="0"/>
              <a:t>Click to add bulleted list</a:t>
            </a:r>
          </a:p>
          <a:p>
            <a:pPr lvl="0"/>
            <a:r>
              <a:rPr lang="en-US" dirty="0"/>
              <a:t>Click to add bulleted list</a:t>
            </a:r>
          </a:p>
        </p:txBody>
      </p:sp>
    </p:spTree>
    <p:extLst>
      <p:ext uri="{BB962C8B-B14F-4D97-AF65-F5344CB8AC3E}">
        <p14:creationId xmlns:p14="http://schemas.microsoft.com/office/powerpoint/2010/main" val="273352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480484" y="1439864"/>
            <a:ext cx="11119104" cy="4511040"/>
          </a:xfrm>
          <a:prstGeom prst="rect">
            <a:avLst/>
          </a:prstGeom>
        </p:spPr>
        <p:txBody>
          <a:bodyPr vert="horz" lIns="68580" tIns="34290" rIns="68580" bIns="34290" rtlCol="0">
            <a:normAutofit/>
          </a:bodyPr>
          <a:lstStyle>
            <a:lvl1pPr marL="173732" marR="0" indent="-173732" algn="l" defTabSz="457189" rtl="0" eaLnBrk="1" fontAlgn="auto" latinLnBrk="0" hangingPunct="1">
              <a:lnSpc>
                <a:spcPct val="120000"/>
              </a:lnSpc>
              <a:spcBef>
                <a:spcPts val="0"/>
              </a:spcBef>
              <a:spcAft>
                <a:spcPts val="1000"/>
              </a:spcAft>
              <a:buClr>
                <a:schemeClr val="accent2"/>
              </a:buClr>
              <a:buSzTx/>
              <a:buFont typeface="Arial"/>
              <a:buChar char="•"/>
              <a:tabLst/>
              <a:defRPr sz="1867" baseline="0">
                <a:solidFill>
                  <a:schemeClr val="tx1"/>
                </a:solidFill>
              </a:defRPr>
            </a:lvl1pPr>
            <a:lvl2pPr marL="742932" indent="-285744">
              <a:lnSpc>
                <a:spcPct val="120000"/>
              </a:lnSpc>
              <a:buClr>
                <a:schemeClr val="tx1"/>
              </a:buClr>
              <a:buSzPct val="100000"/>
              <a:buFont typeface="Lucida Grande"/>
              <a:buChar char="–"/>
              <a:defRPr sz="1600" baseline="0">
                <a:solidFill>
                  <a:schemeClr val="tx1"/>
                </a:solidFill>
              </a:defRPr>
            </a:lvl2pPr>
            <a:lvl3pPr>
              <a:lnSpc>
                <a:spcPct val="120000"/>
              </a:lnSpc>
              <a:defRPr sz="1467" baseline="0">
                <a:solidFill>
                  <a:schemeClr val="tx1"/>
                </a:solidFill>
              </a:defRPr>
            </a:lvl3pPr>
            <a:lvl4pPr>
              <a:defRPr sz="1600"/>
            </a:lvl4pPr>
            <a:lvl5pPr>
              <a:defRPr sz="16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7"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464919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7633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ullet List with Graphic">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6705600" y="910939"/>
            <a:ext cx="5486400" cy="5577840"/>
          </a:xfrm>
          <a:prstGeom prst="rect">
            <a:avLst/>
          </a:prstGeom>
        </p:spPr>
        <p:txBody>
          <a:bodyPr vert="horz" anchor="ctr"/>
          <a:lstStyle>
            <a:lvl1pPr marL="0" indent="0" algn="ctr">
              <a:buNone/>
              <a:defRPr/>
            </a:lvl1pPr>
          </a:lstStyle>
          <a:p>
            <a:r>
              <a:rPr lang="en-US" dirty="0"/>
              <a:t> </a:t>
            </a:r>
          </a:p>
        </p:txBody>
      </p:sp>
      <p:sp>
        <p:nvSpPr>
          <p:cNvPr id="3" name="Text Placeholder 2"/>
          <p:cNvSpPr>
            <a:spLocks noGrp="1"/>
          </p:cNvSpPr>
          <p:nvPr>
            <p:ph idx="1" hasCustomPrompt="1"/>
          </p:nvPr>
        </p:nvSpPr>
        <p:spPr>
          <a:xfrm>
            <a:off x="480484" y="1439863"/>
            <a:ext cx="5791200" cy="4572000"/>
          </a:xfrm>
          <a:prstGeom prst="rect">
            <a:avLst/>
          </a:prstGeom>
        </p:spPr>
        <p:txBody>
          <a:bodyPr vert="horz" lIns="91440" tIns="45720" rIns="91440" bIns="45720" rtlCol="0">
            <a:normAutofit/>
          </a:bodyPr>
          <a:lstStyle>
            <a:lvl1pPr marL="231642" marR="0" indent="-231642" algn="l" defTabSz="609585" rtl="0" eaLnBrk="1" fontAlgn="auto" latinLnBrk="0" hangingPunct="1">
              <a:lnSpc>
                <a:spcPct val="120000"/>
              </a:lnSpc>
              <a:spcBef>
                <a:spcPts val="0"/>
              </a:spcBef>
              <a:spcAft>
                <a:spcPts val="1333"/>
              </a:spcAft>
              <a:buClr>
                <a:schemeClr val="accent2"/>
              </a:buClr>
              <a:buSzTx/>
              <a:buFont typeface="Arial"/>
              <a:buChar char="•"/>
              <a:tabLst/>
              <a:defRPr sz="2133" baseline="0"/>
            </a:lvl1pPr>
            <a:lvl2pPr>
              <a:defRPr sz="2133"/>
            </a:lvl2pPr>
            <a:lvl3pPr>
              <a:defRPr sz="2133"/>
            </a:lvl3pPr>
            <a:lvl4pPr>
              <a:defRPr sz="2133"/>
            </a:lvl4pPr>
            <a:lvl5pPr>
              <a:defRPr sz="2133"/>
            </a:lvl5pPr>
          </a:lstStyle>
          <a:p>
            <a:pPr lvl="0"/>
            <a:r>
              <a:rPr lang="en-US" dirty="0"/>
              <a:t>Click to add bulleted list</a:t>
            </a:r>
          </a:p>
          <a:p>
            <a:pPr lvl="0"/>
            <a:r>
              <a:rPr lang="en-US" dirty="0"/>
              <a:t>Click to add bulleted list</a:t>
            </a:r>
          </a:p>
          <a:p>
            <a:pPr lvl="0"/>
            <a:r>
              <a:rPr lang="en-US" dirty="0"/>
              <a:t>Click to add bulleted list</a:t>
            </a:r>
          </a:p>
          <a:p>
            <a:pPr lvl="0"/>
            <a:r>
              <a:rPr lang="en-US" dirty="0"/>
              <a:t>Click to add bulleted list</a:t>
            </a:r>
          </a:p>
        </p:txBody>
      </p:sp>
      <p:sp>
        <p:nvSpPr>
          <p:cNvPr id="4"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3467"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3705210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icture Placeholder 2"/>
          <p:cNvSpPr>
            <a:spLocks noGrp="1"/>
          </p:cNvSpPr>
          <p:nvPr>
            <p:ph type="pic" sz="quarter" idx="19"/>
          </p:nvPr>
        </p:nvSpPr>
        <p:spPr>
          <a:xfrm>
            <a:off x="0" y="0"/>
            <a:ext cx="12192000" cy="6858000"/>
          </a:xfrm>
          <a:prstGeom prst="rect">
            <a:avLst/>
          </a:prstGeom>
        </p:spPr>
        <p:txBody>
          <a:bodyPr vert="horz" anchor="t"/>
          <a:lstStyle>
            <a:lvl1pPr marL="0" indent="0" algn="ctr">
              <a:buNone/>
              <a:defRPr baseline="0"/>
            </a:lvl1pPr>
          </a:lstStyle>
          <a:p>
            <a:endParaRPr lang="en-US" dirty="0"/>
          </a:p>
          <a:p>
            <a:r>
              <a:rPr lang="en-US" dirty="0"/>
              <a:t>Background Image</a:t>
            </a:r>
          </a:p>
        </p:txBody>
      </p:sp>
      <p:sp>
        <p:nvSpPr>
          <p:cNvPr id="6" name="Text Placeholder 4"/>
          <p:cNvSpPr>
            <a:spLocks noGrp="1"/>
          </p:cNvSpPr>
          <p:nvPr>
            <p:ph type="body" sz="quarter" idx="15" hasCustomPrompt="1"/>
          </p:nvPr>
        </p:nvSpPr>
        <p:spPr>
          <a:xfrm>
            <a:off x="842433" y="2075578"/>
            <a:ext cx="9213851" cy="618118"/>
          </a:xfrm>
          <a:prstGeom prst="rect">
            <a:avLst/>
          </a:prstGeom>
        </p:spPr>
        <p:txBody>
          <a:bodyPr>
            <a:spAutoFit/>
          </a:bodyPr>
          <a:lstStyle>
            <a:lvl1pPr marL="0" indent="0">
              <a:lnSpc>
                <a:spcPct val="80000"/>
              </a:lnSpc>
              <a:spcBef>
                <a:spcPts val="0"/>
              </a:spcBef>
              <a:buNone/>
              <a:defRPr sz="4100" spc="-200">
                <a:solidFill>
                  <a:schemeClr val="bg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
        <p:nvSpPr>
          <p:cNvPr id="10" name="Text Placeholder 7"/>
          <p:cNvSpPr>
            <a:spLocks noGrp="1"/>
          </p:cNvSpPr>
          <p:nvPr>
            <p:ph type="body" sz="quarter" idx="16" hasCustomPrompt="1"/>
          </p:nvPr>
        </p:nvSpPr>
        <p:spPr>
          <a:xfrm>
            <a:off x="842434" y="4453468"/>
            <a:ext cx="8650817" cy="374904"/>
          </a:xfrm>
          <a:prstGeom prst="rect">
            <a:avLst/>
          </a:prstGeom>
        </p:spPr>
        <p:txBody>
          <a:bodyPr>
            <a:spAutoFit/>
          </a:bodyPr>
          <a:lstStyle>
            <a:lvl1pPr marL="0" indent="0">
              <a:lnSpc>
                <a:spcPct val="100000"/>
              </a:lnSpc>
              <a:spcBef>
                <a:spcPts val="0"/>
              </a:spcBef>
              <a:buFontTx/>
              <a:buNone/>
              <a:defRPr sz="1800">
                <a:solidFill>
                  <a:schemeClr val="bg1"/>
                </a:solidFill>
                <a:latin typeface="Arial Black"/>
                <a:cs typeface="Arial Black"/>
              </a:defRPr>
            </a:lvl1pPr>
          </a:lstStyle>
          <a:p>
            <a:pPr lvl="0"/>
            <a:r>
              <a:rPr lang="en-US" dirty="0"/>
              <a:t>CLICK TO ADD SUBTITLE</a:t>
            </a:r>
          </a:p>
        </p:txBody>
      </p:sp>
      <p:sp>
        <p:nvSpPr>
          <p:cNvPr id="11" name="Text Placeholder 11"/>
          <p:cNvSpPr>
            <a:spLocks noGrp="1"/>
          </p:cNvSpPr>
          <p:nvPr>
            <p:ph type="body" sz="quarter" idx="17" hasCustomPrompt="1"/>
          </p:nvPr>
        </p:nvSpPr>
        <p:spPr>
          <a:xfrm>
            <a:off x="842433" y="5459484"/>
            <a:ext cx="4866216" cy="373063"/>
          </a:xfrm>
          <a:prstGeom prst="rect">
            <a:avLst/>
          </a:prstGeom>
        </p:spPr>
        <p:txBody>
          <a:bodyPr>
            <a:normAutofit/>
          </a:bodyPr>
          <a:lstStyle>
            <a:lvl1pPr marL="0" indent="0">
              <a:buNone/>
              <a:defRPr sz="1800" baseline="0">
                <a:solidFill>
                  <a:schemeClr val="accent2"/>
                </a:solidFill>
              </a:defRPr>
            </a:lvl1pPr>
          </a:lstStyle>
          <a:p>
            <a:pPr lvl="0"/>
            <a:r>
              <a:rPr lang="en-US" dirty="0"/>
              <a:t>MONTH DATE, YEAR</a:t>
            </a:r>
          </a:p>
        </p:txBody>
      </p:sp>
      <p:sp>
        <p:nvSpPr>
          <p:cNvPr id="12" name="Picture Placeholder 2"/>
          <p:cNvSpPr>
            <a:spLocks noGrp="1"/>
          </p:cNvSpPr>
          <p:nvPr>
            <p:ph type="pic" sz="quarter" idx="18" hasCustomPrompt="1"/>
          </p:nvPr>
        </p:nvSpPr>
        <p:spPr>
          <a:xfrm>
            <a:off x="837173" y="504827"/>
            <a:ext cx="1658003" cy="458237"/>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971063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6"/>
          <p:cNvSpPr>
            <a:spLocks noGrp="1"/>
          </p:cNvSpPr>
          <p:nvPr>
            <p:ph type="body" sz="quarter" idx="11"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483732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FAF0848-107D-4D37-AD14-9317AE4233C7}"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A1D9C-1A3A-4FBF-ACDC-60394D286F97}" type="slidenum">
              <a:rPr lang="en-US" smtClean="0"/>
              <a:t>‹#›</a:t>
            </a:fld>
            <a:endParaRPr lang="en-US"/>
          </a:p>
        </p:txBody>
      </p:sp>
    </p:spTree>
    <p:extLst>
      <p:ext uri="{BB962C8B-B14F-4D97-AF65-F5344CB8AC3E}">
        <p14:creationId xmlns:p14="http://schemas.microsoft.com/office/powerpoint/2010/main" val="4214984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843849" y="1889834"/>
            <a:ext cx="9934225" cy="993073"/>
          </a:xfrm>
          <a:prstGeom prst="rect">
            <a:avLst/>
          </a:prstGeom>
        </p:spPr>
        <p:txBody>
          <a:bodyPr lIns="68576" tIns="0" rIns="68576" bIns="34289">
            <a:noAutofit/>
          </a:bodyPr>
          <a:lstStyle>
            <a:lvl1pPr marL="0" indent="0">
              <a:lnSpc>
                <a:spcPct val="85000"/>
              </a:lnSpc>
              <a:spcBef>
                <a:spcPts val="0"/>
              </a:spcBef>
              <a:buNone/>
              <a:defRPr sz="5467" kern="0" cap="all" spc="-100" baseline="0">
                <a:latin typeface="Arial Black"/>
                <a:cs typeface="Arial Black"/>
              </a:defRPr>
            </a:lvl1pPr>
          </a:lstStyle>
          <a:p>
            <a:pPr lvl="0"/>
            <a:r>
              <a:rPr lang="en-US" dirty="0"/>
              <a:t>Click to add title</a:t>
            </a:r>
          </a:p>
        </p:txBody>
      </p:sp>
      <p:sp>
        <p:nvSpPr>
          <p:cNvPr id="9" name="Text Placeholder 5"/>
          <p:cNvSpPr>
            <a:spLocks noGrp="1"/>
          </p:cNvSpPr>
          <p:nvPr>
            <p:ph type="body" sz="quarter" idx="11" hasCustomPrompt="1"/>
          </p:nvPr>
        </p:nvSpPr>
        <p:spPr>
          <a:xfrm>
            <a:off x="877427" y="3839368"/>
            <a:ext cx="3454912" cy="349645"/>
          </a:xfrm>
          <a:prstGeom prst="rect">
            <a:avLst/>
          </a:prstGeom>
          <a:solidFill>
            <a:schemeClr val="accent2"/>
          </a:solidFill>
        </p:spPr>
        <p:txBody>
          <a:bodyPr wrap="none" lIns="68576" tIns="27431" rIns="68576" bIns="34289">
            <a:spAutoFit/>
          </a:bodyPr>
          <a:lstStyle>
            <a:lvl1pPr marL="0" indent="0">
              <a:spcBef>
                <a:spcPts val="0"/>
              </a:spcBef>
              <a:buFontTx/>
              <a:buNone/>
              <a:defRPr sz="1867" cap="all" baseline="0">
                <a:solidFill>
                  <a:srgbClr val="FFFFFF"/>
                </a:solidFill>
                <a:latin typeface="Arial Black"/>
                <a:cs typeface="Arial Black"/>
              </a:defRPr>
            </a:lvl1pPr>
            <a:lvl2pPr marL="457155" indent="0">
              <a:buFontTx/>
              <a:buNone/>
              <a:defRPr/>
            </a:lvl2pPr>
            <a:lvl3pPr marL="914309" indent="0">
              <a:buFontTx/>
              <a:buNone/>
              <a:defRPr/>
            </a:lvl3pPr>
            <a:lvl4pPr marL="1371464" indent="0">
              <a:buFontTx/>
              <a:buNone/>
              <a:defRPr/>
            </a:lvl4pPr>
            <a:lvl5pPr marL="1828618" indent="0">
              <a:buFontTx/>
              <a:buNone/>
              <a:defRPr/>
            </a:lvl5pPr>
          </a:lstStyle>
          <a:p>
            <a:pPr lvl="0"/>
            <a:r>
              <a:rPr lang="en-US" dirty="0"/>
              <a:t>CLICK TO ADD SUBTITLE</a:t>
            </a:r>
          </a:p>
        </p:txBody>
      </p:sp>
      <p:sp>
        <p:nvSpPr>
          <p:cNvPr id="11" name="Text Placeholder 11"/>
          <p:cNvSpPr>
            <a:spLocks noGrp="1"/>
          </p:cNvSpPr>
          <p:nvPr>
            <p:ph type="body" sz="quarter" idx="17" hasCustomPrompt="1"/>
          </p:nvPr>
        </p:nvSpPr>
        <p:spPr>
          <a:xfrm>
            <a:off x="880532" y="5459491"/>
            <a:ext cx="4866216" cy="373063"/>
          </a:xfrm>
          <a:prstGeom prst="rect">
            <a:avLst/>
          </a:prstGeom>
        </p:spPr>
        <p:txBody>
          <a:bodyPr lIns="68576" tIns="34289" rIns="68576" bIns="34289">
            <a:normAutofit/>
          </a:bodyPr>
          <a:lstStyle>
            <a:lvl1pPr marL="0" indent="0">
              <a:buNone/>
              <a:defRPr sz="1867" baseline="0">
                <a:solidFill>
                  <a:schemeClr val="tx1"/>
                </a:solidFill>
              </a:defRPr>
            </a:lvl1pPr>
          </a:lstStyle>
          <a:p>
            <a:pPr lvl="0"/>
            <a:r>
              <a:rPr lang="en-US" dirty="0"/>
              <a:t>MONTH DATE, YEAR</a:t>
            </a:r>
          </a:p>
        </p:txBody>
      </p:sp>
      <p:sp>
        <p:nvSpPr>
          <p:cNvPr id="3" name="Picture Placeholder 2"/>
          <p:cNvSpPr>
            <a:spLocks noGrp="1"/>
          </p:cNvSpPr>
          <p:nvPr>
            <p:ph type="pic" sz="quarter" idx="18" hasCustomPrompt="1"/>
          </p:nvPr>
        </p:nvSpPr>
        <p:spPr>
          <a:xfrm>
            <a:off x="837173" y="673107"/>
            <a:ext cx="1658003" cy="610983"/>
          </a:xfrm>
          <a:prstGeom prst="rect">
            <a:avLst/>
          </a:prstGeom>
        </p:spPr>
        <p:txBody>
          <a:bodyPr vert="horz" lIns="68576" tIns="34289" rIns="68576" bIns="34289"/>
          <a:lstStyle>
            <a:lvl1pPr marL="0" indent="0" algn="ctr">
              <a:buNone/>
              <a:defRPr/>
            </a:lvl1pPr>
          </a:lstStyle>
          <a:p>
            <a:r>
              <a:rPr lang="en-US" dirty="0"/>
              <a:t>logo</a:t>
            </a:r>
          </a:p>
        </p:txBody>
      </p:sp>
      <p:sp>
        <p:nvSpPr>
          <p:cNvPr id="17" name="Picture Placeholder 2"/>
          <p:cNvSpPr>
            <a:spLocks noGrp="1"/>
          </p:cNvSpPr>
          <p:nvPr>
            <p:ph type="pic" sz="quarter" idx="19" hasCustomPrompt="1"/>
          </p:nvPr>
        </p:nvSpPr>
        <p:spPr>
          <a:xfrm>
            <a:off x="3048475" y="673106"/>
            <a:ext cx="1882121" cy="611841"/>
          </a:xfrm>
          <a:prstGeom prst="rect">
            <a:avLst/>
          </a:prstGeom>
        </p:spPr>
        <p:txBody>
          <a:bodyPr vert="horz" lIns="68576" tIns="34289" rIns="68576" bIns="34289"/>
          <a:lstStyle>
            <a:lvl1pPr marL="0" indent="0" algn="ctr">
              <a:buNone/>
              <a:defRPr/>
            </a:lvl1pPr>
          </a:lstStyle>
          <a:p>
            <a:r>
              <a:rPr lang="en-US" dirty="0"/>
              <a:t>logo</a:t>
            </a:r>
          </a:p>
        </p:txBody>
      </p:sp>
      <p:cxnSp>
        <p:nvCxnSpPr>
          <p:cNvPr id="5" name="Straight Connector 4"/>
          <p:cNvCxnSpPr/>
          <p:nvPr userDrawn="1"/>
        </p:nvCxnSpPr>
        <p:spPr>
          <a:xfrm>
            <a:off x="2764117" y="761999"/>
            <a:ext cx="0" cy="463176"/>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34570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12192000" cy="6858000"/>
          </a:xfrm>
          <a:prstGeom prst="rect">
            <a:avLst/>
          </a:prstGeom>
        </p:spPr>
        <p:txBody>
          <a:bodyPr vert="horz" lIns="68576" tIns="34289" rIns="68576" bIns="34289" anchor="ctr"/>
          <a:lstStyle>
            <a:lvl1pPr marL="0" indent="0" algn="ctr">
              <a:buNone/>
              <a:defRPr/>
            </a:lvl1pPr>
          </a:lstStyle>
          <a:p>
            <a:r>
              <a:rPr lang="en-US" dirty="0"/>
              <a:t>Background Image</a:t>
            </a:r>
          </a:p>
        </p:txBody>
      </p:sp>
      <p:sp>
        <p:nvSpPr>
          <p:cNvPr id="3" name="Text Placeholder 4"/>
          <p:cNvSpPr>
            <a:spLocks noGrp="1"/>
          </p:cNvSpPr>
          <p:nvPr>
            <p:ph type="body" sz="quarter" idx="15" hasCustomPrompt="1"/>
          </p:nvPr>
        </p:nvSpPr>
        <p:spPr>
          <a:xfrm>
            <a:off x="842433" y="2075579"/>
            <a:ext cx="9213851" cy="758795"/>
          </a:xfrm>
          <a:prstGeom prst="rect">
            <a:avLst/>
          </a:prstGeom>
        </p:spPr>
        <p:txBody>
          <a:bodyPr lIns="68576" tIns="34289" rIns="68576" bIns="34289">
            <a:spAutoFit/>
          </a:bodyPr>
          <a:lstStyle>
            <a:lvl1pPr marL="0" indent="0">
              <a:lnSpc>
                <a:spcPct val="80000"/>
              </a:lnSpc>
              <a:spcBef>
                <a:spcPts val="0"/>
              </a:spcBef>
              <a:buNone/>
              <a:defRPr sz="5467" spc="-200">
                <a:solidFill>
                  <a:schemeClr val="bg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
        <p:nvSpPr>
          <p:cNvPr id="4" name="Text Placeholder 7"/>
          <p:cNvSpPr>
            <a:spLocks noGrp="1"/>
          </p:cNvSpPr>
          <p:nvPr>
            <p:ph type="body" sz="quarter" idx="16" hasCustomPrompt="1"/>
          </p:nvPr>
        </p:nvSpPr>
        <p:spPr>
          <a:xfrm>
            <a:off x="880541" y="4453474"/>
            <a:ext cx="8650817" cy="356570"/>
          </a:xfrm>
          <a:prstGeom prst="rect">
            <a:avLst/>
          </a:prstGeom>
        </p:spPr>
        <p:txBody>
          <a:bodyPr lIns="68576" tIns="34289" rIns="68576" bIns="34289">
            <a:spAutoFit/>
          </a:bodyPr>
          <a:lstStyle>
            <a:lvl1pPr marL="0" indent="0">
              <a:lnSpc>
                <a:spcPct val="100000"/>
              </a:lnSpc>
              <a:spcBef>
                <a:spcPts val="0"/>
              </a:spcBef>
              <a:buFontTx/>
              <a:buNone/>
              <a:defRPr sz="1867">
                <a:solidFill>
                  <a:schemeClr val="bg1"/>
                </a:solidFill>
                <a:latin typeface="Arial Black"/>
                <a:cs typeface="Arial Black"/>
              </a:defRPr>
            </a:lvl1pPr>
          </a:lstStyle>
          <a:p>
            <a:pPr lvl="0"/>
            <a:r>
              <a:rPr lang="en-US" dirty="0"/>
              <a:t>CLICK TO ADD SUBTITLE</a:t>
            </a:r>
          </a:p>
        </p:txBody>
      </p:sp>
      <p:sp>
        <p:nvSpPr>
          <p:cNvPr id="5" name="Text Placeholder 11"/>
          <p:cNvSpPr>
            <a:spLocks noGrp="1"/>
          </p:cNvSpPr>
          <p:nvPr>
            <p:ph type="body" sz="quarter" idx="17" hasCustomPrompt="1"/>
          </p:nvPr>
        </p:nvSpPr>
        <p:spPr>
          <a:xfrm>
            <a:off x="880532" y="5459491"/>
            <a:ext cx="4866216" cy="373063"/>
          </a:xfrm>
          <a:prstGeom prst="rect">
            <a:avLst/>
          </a:prstGeom>
        </p:spPr>
        <p:txBody>
          <a:bodyPr lIns="68576" tIns="34289" rIns="68576" bIns="34289">
            <a:normAutofit/>
          </a:bodyPr>
          <a:lstStyle>
            <a:lvl1pPr marL="0" indent="0">
              <a:buNone/>
              <a:defRPr sz="1867" baseline="0">
                <a:solidFill>
                  <a:schemeClr val="accent2"/>
                </a:solidFill>
              </a:defRPr>
            </a:lvl1pPr>
          </a:lstStyle>
          <a:p>
            <a:pPr lvl="0"/>
            <a:r>
              <a:rPr lang="en-US" dirty="0"/>
              <a:t>MONTH DATE, YEAR</a:t>
            </a:r>
          </a:p>
        </p:txBody>
      </p:sp>
      <p:sp>
        <p:nvSpPr>
          <p:cNvPr id="7" name="Picture Placeholder 2"/>
          <p:cNvSpPr>
            <a:spLocks noGrp="1"/>
          </p:cNvSpPr>
          <p:nvPr>
            <p:ph type="pic" sz="quarter" idx="19" hasCustomPrompt="1"/>
          </p:nvPr>
        </p:nvSpPr>
        <p:spPr>
          <a:xfrm>
            <a:off x="837173" y="673107"/>
            <a:ext cx="1658003" cy="610983"/>
          </a:xfrm>
          <a:prstGeom prst="rect">
            <a:avLst/>
          </a:prstGeom>
        </p:spPr>
        <p:txBody>
          <a:bodyPr vert="horz" lIns="68576" tIns="34289" rIns="68576" bIns="34289"/>
          <a:lstStyle>
            <a:lvl1pPr marL="0" indent="0" algn="ctr">
              <a:buNone/>
              <a:defRPr/>
            </a:lvl1pPr>
          </a:lstStyle>
          <a:p>
            <a:r>
              <a:rPr lang="en-US" dirty="0"/>
              <a:t>logo</a:t>
            </a:r>
          </a:p>
        </p:txBody>
      </p:sp>
    </p:spTree>
    <p:extLst>
      <p:ext uri="{BB962C8B-B14F-4D97-AF65-F5344CB8AC3E}">
        <p14:creationId xmlns:p14="http://schemas.microsoft.com/office/powerpoint/2010/main" val="2693183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py and 2 Subhead">
    <p:spTree>
      <p:nvGrpSpPr>
        <p:cNvPr id="1" name=""/>
        <p:cNvGrpSpPr/>
        <p:nvPr/>
      </p:nvGrpSpPr>
      <p:grpSpPr>
        <a:xfrm>
          <a:off x="0" y="0"/>
          <a:ext cx="0" cy="0"/>
          <a:chOff x="0" y="0"/>
          <a:chExt cx="0" cy="0"/>
        </a:xfrm>
      </p:grpSpPr>
      <p:sp>
        <p:nvSpPr>
          <p:cNvPr id="17" name="Text Placeholder 2"/>
          <p:cNvSpPr>
            <a:spLocks noGrp="1"/>
          </p:cNvSpPr>
          <p:nvPr>
            <p:ph type="body" sz="quarter" idx="12" hasCustomPrompt="1"/>
          </p:nvPr>
        </p:nvSpPr>
        <p:spPr>
          <a:xfrm>
            <a:off x="406400" y="1316736"/>
            <a:ext cx="2483157" cy="352917"/>
          </a:xfrm>
          <a:prstGeom prst="rect">
            <a:avLst/>
          </a:prstGeom>
          <a:solidFill>
            <a:schemeClr val="accent2"/>
          </a:solidFill>
          <a:ln>
            <a:noFill/>
          </a:ln>
        </p:spPr>
        <p:txBody>
          <a:bodyPr wrap="none" lIns="68576" tIns="54861" rIns="68576" bIns="54861" anchor="ctr" anchorCtr="0">
            <a:noAutofit/>
          </a:bodyPr>
          <a:lstStyle>
            <a:lvl1pPr marL="0" indent="0" algn="l">
              <a:spcBef>
                <a:spcPts val="0"/>
              </a:spcBef>
              <a:buNone/>
              <a:defRPr sz="1333" cap="all" baseline="0">
                <a:solidFill>
                  <a:schemeClr val="bg1"/>
                </a:solidFill>
                <a:latin typeface="Arial Black"/>
                <a:cs typeface="Arial Black"/>
              </a:defRPr>
            </a:lvl1pPr>
          </a:lstStyle>
          <a:p>
            <a:pPr lvl="0"/>
            <a:r>
              <a:rPr lang="en-US" dirty="0"/>
              <a:t>Subtitle to go here</a:t>
            </a:r>
          </a:p>
        </p:txBody>
      </p:sp>
      <p:cxnSp>
        <p:nvCxnSpPr>
          <p:cNvPr id="8" name="Straight Connector 7"/>
          <p:cNvCxnSpPr/>
          <p:nvPr userDrawn="1"/>
        </p:nvCxnSpPr>
        <p:spPr>
          <a:xfrm flipV="1">
            <a:off x="12192000" y="943721"/>
            <a:ext cx="0" cy="5598499"/>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23" name="Content Placeholder 22"/>
          <p:cNvSpPr>
            <a:spLocks noGrp="1"/>
          </p:cNvSpPr>
          <p:nvPr>
            <p:ph sz="quarter" idx="10" hasCustomPrompt="1"/>
          </p:nvPr>
        </p:nvSpPr>
        <p:spPr>
          <a:xfrm>
            <a:off x="406400" y="1776416"/>
            <a:ext cx="11325013" cy="1447693"/>
          </a:xfrm>
          <a:prstGeom prst="rect">
            <a:avLst/>
          </a:prstGeom>
        </p:spPr>
        <p:txBody>
          <a:bodyPr lIns="68576" tIns="34289" rIns="68576" bIns="34289">
            <a:noAutofit/>
          </a:bodyPr>
          <a:lstStyle>
            <a:lvl1pPr marL="0" indent="0">
              <a:lnSpc>
                <a:spcPct val="130000"/>
              </a:lnSpc>
              <a:spcBef>
                <a:spcPts val="0"/>
              </a:spcBef>
              <a:spcAft>
                <a:spcPts val="1300"/>
              </a:spcAft>
              <a:buNone/>
              <a:defRPr sz="1600"/>
            </a:lvl1pPr>
            <a:lvl2pPr>
              <a:defRPr sz="1333"/>
            </a:lvl2pPr>
            <a:lvl3pPr>
              <a:defRPr sz="1333"/>
            </a:lvl3pPr>
            <a:lvl4pPr>
              <a:defRPr sz="1333"/>
            </a:lvl4pPr>
            <a:lvl5pPr>
              <a:defRPr sz="1333"/>
            </a:lvl5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adipiscing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a:t>
            </a:r>
            <a:endParaRPr lang="en-US" dirty="0"/>
          </a:p>
        </p:txBody>
      </p:sp>
      <p:sp>
        <p:nvSpPr>
          <p:cNvPr id="19" name="Content Placeholder 22"/>
          <p:cNvSpPr>
            <a:spLocks noGrp="1"/>
          </p:cNvSpPr>
          <p:nvPr>
            <p:ph sz="quarter" idx="17" hasCustomPrompt="1"/>
          </p:nvPr>
        </p:nvSpPr>
        <p:spPr>
          <a:xfrm>
            <a:off x="406400" y="4023360"/>
            <a:ext cx="11318344" cy="2020253"/>
          </a:xfrm>
          <a:prstGeom prst="rect">
            <a:avLst/>
          </a:prstGeom>
        </p:spPr>
        <p:txBody>
          <a:bodyPr lIns="68576" tIns="34289" rIns="68576" bIns="34289">
            <a:noAutofit/>
          </a:bodyPr>
          <a:lstStyle>
            <a:lvl1pPr marL="170672" marR="0" indent="-170672" algn="l" defTabSz="457155" rtl="0" eaLnBrk="1" fontAlgn="auto" latinLnBrk="0" hangingPunct="1">
              <a:lnSpc>
                <a:spcPct val="120000"/>
              </a:lnSpc>
              <a:spcBef>
                <a:spcPts val="0"/>
              </a:spcBef>
              <a:spcAft>
                <a:spcPts val="1000"/>
              </a:spcAft>
              <a:buClr>
                <a:schemeClr val="accent2"/>
              </a:buClr>
              <a:buSzTx/>
              <a:buFont typeface="Arial"/>
              <a:buChar char="•"/>
              <a:tabLst/>
              <a:defRPr sz="1600" baseline="0"/>
            </a:lvl1pPr>
            <a:lvl2pPr>
              <a:defRPr sz="1333"/>
            </a:lvl2pPr>
            <a:lvl3pPr>
              <a:defRPr sz="1333"/>
            </a:lvl3pPr>
            <a:lvl4pPr>
              <a:defRPr sz="1333"/>
            </a:lvl4pPr>
            <a:lvl5pPr>
              <a:defRPr sz="1333"/>
            </a:lvl5pPr>
          </a:lstStyle>
          <a:p>
            <a:pPr lvl="0"/>
            <a:r>
              <a:rPr lang="en-US" dirty="0"/>
              <a:t>Click to add bulleted list</a:t>
            </a:r>
          </a:p>
          <a:p>
            <a:pPr lvl="0"/>
            <a:r>
              <a:rPr lang="en-US" dirty="0"/>
              <a:t>Click to add bulleted list</a:t>
            </a:r>
          </a:p>
          <a:p>
            <a:pPr lvl="0"/>
            <a:r>
              <a:rPr lang="en-US" dirty="0"/>
              <a:t>Click to add bulleted list</a:t>
            </a:r>
          </a:p>
          <a:p>
            <a:pPr lvl="0"/>
            <a:r>
              <a:rPr lang="en-US" dirty="0"/>
              <a:t>Click to add bulleted list</a:t>
            </a:r>
          </a:p>
        </p:txBody>
      </p:sp>
      <p:sp>
        <p:nvSpPr>
          <p:cNvPr id="14" name="Text Placeholder 6"/>
          <p:cNvSpPr>
            <a:spLocks noGrp="1"/>
          </p:cNvSpPr>
          <p:nvPr>
            <p:ph type="body" sz="quarter" idx="18"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01" tIns="34289" rIns="68576" bIns="34289" anchor="ctr" anchorCtr="0">
            <a:normAutofit/>
          </a:bodyPr>
          <a:lstStyle>
            <a:lvl1pPr marL="0" indent="0">
              <a:buNone/>
              <a:defRPr sz="2667" cap="all" baseline="0">
                <a:latin typeface="Arial Black"/>
                <a:cs typeface="Arial Black"/>
              </a:defRPr>
            </a:lvl1pPr>
          </a:lstStyle>
          <a:p>
            <a:pPr lvl="0"/>
            <a:r>
              <a:rPr lang="en-US" dirty="0"/>
              <a:t>CLICK TO ADD TITLE</a:t>
            </a:r>
          </a:p>
        </p:txBody>
      </p:sp>
      <p:sp>
        <p:nvSpPr>
          <p:cNvPr id="16" name="Text Placeholder 2"/>
          <p:cNvSpPr>
            <a:spLocks noGrp="1"/>
          </p:cNvSpPr>
          <p:nvPr>
            <p:ph type="body" sz="quarter" idx="19" hasCustomPrompt="1"/>
          </p:nvPr>
        </p:nvSpPr>
        <p:spPr>
          <a:xfrm>
            <a:off x="406400" y="3470656"/>
            <a:ext cx="2483157" cy="352917"/>
          </a:xfrm>
          <a:prstGeom prst="rect">
            <a:avLst/>
          </a:prstGeom>
          <a:solidFill>
            <a:schemeClr val="accent2"/>
          </a:solidFill>
          <a:ln>
            <a:noFill/>
          </a:ln>
        </p:spPr>
        <p:txBody>
          <a:bodyPr wrap="none" lIns="68576" tIns="54861" rIns="68576" bIns="54861" anchor="ctr" anchorCtr="0">
            <a:noAutofit/>
          </a:bodyPr>
          <a:lstStyle>
            <a:lvl1pPr marL="0" indent="0" algn="l">
              <a:spcBef>
                <a:spcPts val="0"/>
              </a:spcBef>
              <a:buNone/>
              <a:defRPr sz="1333" cap="all" baseline="0">
                <a:solidFill>
                  <a:schemeClr val="bg1"/>
                </a:solidFill>
                <a:latin typeface="Arial Black"/>
                <a:cs typeface="Arial Black"/>
              </a:defRPr>
            </a:lvl1pPr>
          </a:lstStyle>
          <a:p>
            <a:pPr lvl="0"/>
            <a:r>
              <a:rPr lang="en-US" dirty="0"/>
              <a:t>Subtitle to go here</a:t>
            </a:r>
          </a:p>
        </p:txBody>
      </p:sp>
    </p:spTree>
    <p:extLst>
      <p:ext uri="{BB962C8B-B14F-4D97-AF65-F5344CB8AC3E}">
        <p14:creationId xmlns:p14="http://schemas.microsoft.com/office/powerpoint/2010/main" val="79397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icture Placeholder 2"/>
          <p:cNvSpPr>
            <a:spLocks noGrp="1"/>
          </p:cNvSpPr>
          <p:nvPr>
            <p:ph type="pic" sz="quarter" idx="19"/>
          </p:nvPr>
        </p:nvSpPr>
        <p:spPr>
          <a:xfrm>
            <a:off x="0" y="0"/>
            <a:ext cx="12192000" cy="6858000"/>
          </a:xfrm>
          <a:prstGeom prst="rect">
            <a:avLst/>
          </a:prstGeom>
        </p:spPr>
        <p:txBody>
          <a:bodyPr vert="horz" anchor="t"/>
          <a:lstStyle>
            <a:lvl1pPr marL="0" indent="0" algn="ctr">
              <a:buNone/>
              <a:defRPr baseline="0"/>
            </a:lvl1pPr>
          </a:lstStyle>
          <a:p>
            <a:endParaRPr lang="en-US" dirty="0"/>
          </a:p>
          <a:p>
            <a:r>
              <a:rPr lang="en-US" dirty="0"/>
              <a:t>Background Image</a:t>
            </a:r>
          </a:p>
        </p:txBody>
      </p:sp>
      <p:sp>
        <p:nvSpPr>
          <p:cNvPr id="6" name="Text Placeholder 4"/>
          <p:cNvSpPr>
            <a:spLocks noGrp="1"/>
          </p:cNvSpPr>
          <p:nvPr>
            <p:ph type="body" sz="quarter" idx="15" hasCustomPrompt="1"/>
          </p:nvPr>
        </p:nvSpPr>
        <p:spPr>
          <a:xfrm>
            <a:off x="842433" y="2075578"/>
            <a:ext cx="9213851" cy="618118"/>
          </a:xfrm>
          <a:prstGeom prst="rect">
            <a:avLst/>
          </a:prstGeom>
        </p:spPr>
        <p:txBody>
          <a:bodyPr>
            <a:spAutoFit/>
          </a:bodyPr>
          <a:lstStyle>
            <a:lvl1pPr marL="0" indent="0">
              <a:lnSpc>
                <a:spcPct val="80000"/>
              </a:lnSpc>
              <a:spcBef>
                <a:spcPts val="0"/>
              </a:spcBef>
              <a:buNone/>
              <a:defRPr sz="4100" spc="-200">
                <a:solidFill>
                  <a:schemeClr val="bg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
        <p:nvSpPr>
          <p:cNvPr id="10" name="Text Placeholder 7"/>
          <p:cNvSpPr>
            <a:spLocks noGrp="1"/>
          </p:cNvSpPr>
          <p:nvPr>
            <p:ph type="body" sz="quarter" idx="16" hasCustomPrompt="1"/>
          </p:nvPr>
        </p:nvSpPr>
        <p:spPr>
          <a:xfrm>
            <a:off x="842434" y="4453468"/>
            <a:ext cx="8650817" cy="374904"/>
          </a:xfrm>
          <a:prstGeom prst="rect">
            <a:avLst/>
          </a:prstGeom>
        </p:spPr>
        <p:txBody>
          <a:bodyPr>
            <a:spAutoFit/>
          </a:bodyPr>
          <a:lstStyle>
            <a:lvl1pPr marL="0" indent="0">
              <a:lnSpc>
                <a:spcPct val="100000"/>
              </a:lnSpc>
              <a:spcBef>
                <a:spcPts val="0"/>
              </a:spcBef>
              <a:buFontTx/>
              <a:buNone/>
              <a:defRPr sz="1800">
                <a:solidFill>
                  <a:schemeClr val="bg1"/>
                </a:solidFill>
                <a:latin typeface="Arial Black"/>
                <a:cs typeface="Arial Black"/>
              </a:defRPr>
            </a:lvl1pPr>
          </a:lstStyle>
          <a:p>
            <a:pPr lvl="0"/>
            <a:r>
              <a:rPr lang="en-US" dirty="0"/>
              <a:t>CLICK TO ADD SUBTITLE</a:t>
            </a:r>
          </a:p>
        </p:txBody>
      </p:sp>
      <p:sp>
        <p:nvSpPr>
          <p:cNvPr id="11" name="Text Placeholder 11"/>
          <p:cNvSpPr>
            <a:spLocks noGrp="1"/>
          </p:cNvSpPr>
          <p:nvPr>
            <p:ph type="body" sz="quarter" idx="17" hasCustomPrompt="1"/>
          </p:nvPr>
        </p:nvSpPr>
        <p:spPr>
          <a:xfrm>
            <a:off x="842433" y="5459484"/>
            <a:ext cx="4866216" cy="373063"/>
          </a:xfrm>
          <a:prstGeom prst="rect">
            <a:avLst/>
          </a:prstGeom>
        </p:spPr>
        <p:txBody>
          <a:bodyPr>
            <a:normAutofit/>
          </a:bodyPr>
          <a:lstStyle>
            <a:lvl1pPr marL="0" indent="0">
              <a:buNone/>
              <a:defRPr sz="1800" baseline="0">
                <a:solidFill>
                  <a:schemeClr val="accent2"/>
                </a:solidFill>
              </a:defRPr>
            </a:lvl1pPr>
          </a:lstStyle>
          <a:p>
            <a:pPr lvl="0"/>
            <a:r>
              <a:rPr lang="en-US" dirty="0"/>
              <a:t>MONTH DATE, YEAR</a:t>
            </a:r>
          </a:p>
        </p:txBody>
      </p:sp>
      <p:sp>
        <p:nvSpPr>
          <p:cNvPr id="12" name="Picture Placeholder 2"/>
          <p:cNvSpPr>
            <a:spLocks noGrp="1"/>
          </p:cNvSpPr>
          <p:nvPr>
            <p:ph type="pic" sz="quarter" idx="18" hasCustomPrompt="1"/>
          </p:nvPr>
        </p:nvSpPr>
        <p:spPr>
          <a:xfrm>
            <a:off x="837173" y="504827"/>
            <a:ext cx="1658003" cy="458237"/>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36900829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xecutive Grid">
    <p:spTree>
      <p:nvGrpSpPr>
        <p:cNvPr id="1" name=""/>
        <p:cNvGrpSpPr/>
        <p:nvPr/>
      </p:nvGrpSpPr>
      <p:grpSpPr>
        <a:xfrm>
          <a:off x="0" y="0"/>
          <a:ext cx="0" cy="0"/>
          <a:chOff x="0" y="0"/>
          <a:chExt cx="0" cy="0"/>
        </a:xfrm>
      </p:grpSpPr>
      <p:cxnSp>
        <p:nvCxnSpPr>
          <p:cNvPr id="4" name="Straight Connector 3"/>
          <p:cNvCxnSpPr/>
          <p:nvPr userDrawn="1"/>
        </p:nvCxnSpPr>
        <p:spPr>
          <a:xfrm flipH="1" flipV="1">
            <a:off x="6155771" y="3740282"/>
            <a:ext cx="24900" cy="2734233"/>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userDrawn="1"/>
        </p:nvCxnSpPr>
        <p:spPr>
          <a:xfrm flipH="1">
            <a:off x="0" y="3733800"/>
            <a:ext cx="12192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8" name="Text Placeholder 2"/>
          <p:cNvSpPr>
            <a:spLocks noGrp="1"/>
          </p:cNvSpPr>
          <p:nvPr>
            <p:ph type="body" sz="quarter" idx="11" hasCustomPrompt="1"/>
          </p:nvPr>
        </p:nvSpPr>
        <p:spPr>
          <a:xfrm>
            <a:off x="271780" y="2789640"/>
            <a:ext cx="3520440" cy="851525"/>
          </a:xfrm>
          <a:prstGeom prst="rect">
            <a:avLst/>
          </a:prstGeom>
        </p:spPr>
        <p:txBody>
          <a:bodyPr vert="horz"/>
          <a:lstStyle>
            <a:lvl1pPr marL="0" indent="0" algn="ctr">
              <a:buNone/>
              <a:defRPr sz="1600">
                <a:solidFill>
                  <a:schemeClr val="tx1"/>
                </a:solidFill>
              </a:defRPr>
            </a:lvl1pPr>
            <a:lvl2pPr marL="609539" indent="0">
              <a:buNone/>
              <a:defRPr sz="1600"/>
            </a:lvl2pPr>
            <a:lvl3pPr marL="1219080" indent="0">
              <a:buNone/>
              <a:defRPr sz="1600"/>
            </a:lvl3pPr>
            <a:lvl4pPr marL="1828618" indent="0">
              <a:buNone/>
              <a:defRPr sz="1600"/>
            </a:lvl4pPr>
            <a:lvl5pPr marL="2438158" indent="0">
              <a:buNone/>
              <a:defRPr sz="1600"/>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9" name="Text Placeholder 2"/>
          <p:cNvSpPr>
            <a:spLocks noGrp="1"/>
          </p:cNvSpPr>
          <p:nvPr>
            <p:ph type="body" sz="quarter" idx="12" hasCustomPrompt="1"/>
          </p:nvPr>
        </p:nvSpPr>
        <p:spPr>
          <a:xfrm>
            <a:off x="4397355" y="2789640"/>
            <a:ext cx="3520440" cy="851525"/>
          </a:xfrm>
          <a:prstGeom prst="rect">
            <a:avLst/>
          </a:prstGeom>
        </p:spPr>
        <p:txBody>
          <a:bodyPr vert="horz"/>
          <a:lstStyle>
            <a:lvl1pPr marL="0" indent="0" algn="ctr">
              <a:buNone/>
              <a:defRPr sz="1600">
                <a:solidFill>
                  <a:schemeClr val="tx1"/>
                </a:solidFill>
              </a:defRPr>
            </a:lvl1pPr>
            <a:lvl2pPr marL="609539" indent="0">
              <a:buNone/>
              <a:defRPr sz="1600"/>
            </a:lvl2pPr>
            <a:lvl3pPr marL="1219080" indent="0">
              <a:buNone/>
              <a:defRPr sz="1600"/>
            </a:lvl3pPr>
            <a:lvl4pPr marL="1828618" indent="0">
              <a:buNone/>
              <a:defRPr sz="1600"/>
            </a:lvl4pPr>
            <a:lvl5pPr marL="2438158" indent="0">
              <a:buNone/>
              <a:defRPr sz="1600"/>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10" name="Text Placeholder 2"/>
          <p:cNvSpPr>
            <a:spLocks noGrp="1"/>
          </p:cNvSpPr>
          <p:nvPr>
            <p:ph type="body" sz="quarter" idx="13" hasCustomPrompt="1"/>
          </p:nvPr>
        </p:nvSpPr>
        <p:spPr>
          <a:xfrm>
            <a:off x="8430567" y="2789640"/>
            <a:ext cx="3520440" cy="851525"/>
          </a:xfrm>
          <a:prstGeom prst="rect">
            <a:avLst/>
          </a:prstGeom>
        </p:spPr>
        <p:txBody>
          <a:bodyPr vert="horz"/>
          <a:lstStyle>
            <a:lvl1pPr marL="0" indent="0" algn="ctr">
              <a:buNone/>
              <a:defRPr sz="1600">
                <a:solidFill>
                  <a:schemeClr val="tx1"/>
                </a:solidFill>
              </a:defRPr>
            </a:lvl1pPr>
            <a:lvl2pPr marL="609539" indent="0">
              <a:buNone/>
              <a:defRPr sz="1600"/>
            </a:lvl2pPr>
            <a:lvl3pPr marL="1219080" indent="0">
              <a:buNone/>
              <a:defRPr sz="1600"/>
            </a:lvl3pPr>
            <a:lvl4pPr marL="1828618" indent="0">
              <a:buNone/>
              <a:defRPr sz="1600"/>
            </a:lvl4pPr>
            <a:lvl5pPr marL="2438158" indent="0">
              <a:buNone/>
              <a:defRPr sz="1600"/>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11" name="Text Placeholder 2"/>
          <p:cNvSpPr>
            <a:spLocks noGrp="1"/>
          </p:cNvSpPr>
          <p:nvPr>
            <p:ph type="body" sz="quarter" idx="14" hasCustomPrompt="1"/>
          </p:nvPr>
        </p:nvSpPr>
        <p:spPr>
          <a:xfrm>
            <a:off x="1832152" y="5547272"/>
            <a:ext cx="3520440" cy="851525"/>
          </a:xfrm>
          <a:prstGeom prst="rect">
            <a:avLst/>
          </a:prstGeom>
        </p:spPr>
        <p:txBody>
          <a:bodyPr vert="horz"/>
          <a:lstStyle>
            <a:lvl1pPr marL="0" indent="0" algn="ctr">
              <a:buNone/>
              <a:defRPr sz="1600">
                <a:solidFill>
                  <a:schemeClr val="tx1"/>
                </a:solidFill>
              </a:defRPr>
            </a:lvl1pPr>
            <a:lvl2pPr marL="609539" indent="0">
              <a:buNone/>
              <a:defRPr sz="1600"/>
            </a:lvl2pPr>
            <a:lvl3pPr marL="1219080" indent="0">
              <a:buNone/>
              <a:defRPr sz="1600"/>
            </a:lvl3pPr>
            <a:lvl4pPr marL="1828618" indent="0">
              <a:buNone/>
              <a:defRPr sz="1600"/>
            </a:lvl4pPr>
            <a:lvl5pPr marL="2438158" indent="0">
              <a:buNone/>
              <a:defRPr sz="1600"/>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13" name="Text Placeholder 2"/>
          <p:cNvSpPr>
            <a:spLocks noGrp="1"/>
          </p:cNvSpPr>
          <p:nvPr>
            <p:ph type="body" sz="quarter" idx="16" hasCustomPrompt="1"/>
          </p:nvPr>
        </p:nvSpPr>
        <p:spPr>
          <a:xfrm>
            <a:off x="7077675" y="5547272"/>
            <a:ext cx="3520440" cy="851525"/>
          </a:xfrm>
          <a:prstGeom prst="rect">
            <a:avLst/>
          </a:prstGeom>
        </p:spPr>
        <p:txBody>
          <a:bodyPr vert="horz"/>
          <a:lstStyle>
            <a:lvl1pPr marL="0" indent="0" algn="ctr">
              <a:buNone/>
              <a:defRPr sz="1600">
                <a:solidFill>
                  <a:schemeClr val="tx1"/>
                </a:solidFill>
              </a:defRPr>
            </a:lvl1pPr>
            <a:lvl2pPr marL="609539" indent="0">
              <a:buNone/>
              <a:defRPr sz="1600"/>
            </a:lvl2pPr>
            <a:lvl3pPr marL="1219080" indent="0">
              <a:buNone/>
              <a:defRPr sz="1600"/>
            </a:lvl3pPr>
            <a:lvl4pPr marL="1828618" indent="0">
              <a:buNone/>
              <a:defRPr sz="1600"/>
            </a:lvl4pPr>
            <a:lvl5pPr marL="2438158" indent="0">
              <a:buNone/>
              <a:defRPr sz="1600"/>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14" name="Picture Placeholder 16"/>
          <p:cNvSpPr>
            <a:spLocks noGrp="1"/>
          </p:cNvSpPr>
          <p:nvPr>
            <p:ph type="pic" sz="quarter" idx="17"/>
          </p:nvPr>
        </p:nvSpPr>
        <p:spPr>
          <a:xfrm>
            <a:off x="1567563" y="1176763"/>
            <a:ext cx="928884" cy="928884"/>
          </a:xfrm>
          <a:prstGeom prst="ellipse">
            <a:avLst/>
          </a:prstGeom>
        </p:spPr>
        <p:txBody>
          <a:bodyPr vert="horz"/>
          <a:lstStyle>
            <a:lvl1pPr marL="0" indent="0" algn="ctr">
              <a:buNone/>
              <a:defRPr sz="933"/>
            </a:lvl1pPr>
          </a:lstStyle>
          <a:p>
            <a:endParaRPr lang="en-US" dirty="0"/>
          </a:p>
        </p:txBody>
      </p:sp>
      <p:sp>
        <p:nvSpPr>
          <p:cNvPr id="15" name="Picture Placeholder 16"/>
          <p:cNvSpPr>
            <a:spLocks noGrp="1"/>
          </p:cNvSpPr>
          <p:nvPr>
            <p:ph type="pic" sz="quarter" idx="18"/>
          </p:nvPr>
        </p:nvSpPr>
        <p:spPr>
          <a:xfrm>
            <a:off x="5639547" y="1176763"/>
            <a:ext cx="928884" cy="928884"/>
          </a:xfrm>
          <a:prstGeom prst="ellipse">
            <a:avLst/>
          </a:prstGeom>
        </p:spPr>
        <p:txBody>
          <a:bodyPr vert="horz"/>
          <a:lstStyle>
            <a:lvl1pPr marL="0" indent="0" algn="ctr">
              <a:buNone/>
              <a:defRPr sz="933"/>
            </a:lvl1pPr>
          </a:lstStyle>
          <a:p>
            <a:endParaRPr lang="en-US" dirty="0"/>
          </a:p>
        </p:txBody>
      </p:sp>
      <p:sp>
        <p:nvSpPr>
          <p:cNvPr id="16" name="Picture Placeholder 16"/>
          <p:cNvSpPr>
            <a:spLocks noGrp="1"/>
          </p:cNvSpPr>
          <p:nvPr>
            <p:ph type="pic" sz="quarter" idx="19"/>
          </p:nvPr>
        </p:nvSpPr>
        <p:spPr>
          <a:xfrm>
            <a:off x="9734335" y="1176763"/>
            <a:ext cx="928884" cy="928884"/>
          </a:xfrm>
          <a:prstGeom prst="ellipse">
            <a:avLst/>
          </a:prstGeom>
        </p:spPr>
        <p:txBody>
          <a:bodyPr vert="horz"/>
          <a:lstStyle>
            <a:lvl1pPr marL="0" indent="0" algn="ctr">
              <a:buNone/>
              <a:defRPr sz="933"/>
            </a:lvl1pPr>
          </a:lstStyle>
          <a:p>
            <a:endParaRPr lang="en-US" dirty="0"/>
          </a:p>
        </p:txBody>
      </p:sp>
      <p:sp>
        <p:nvSpPr>
          <p:cNvPr id="17" name="Picture Placeholder 16"/>
          <p:cNvSpPr>
            <a:spLocks noGrp="1"/>
          </p:cNvSpPr>
          <p:nvPr>
            <p:ph type="pic" sz="quarter" idx="20"/>
          </p:nvPr>
        </p:nvSpPr>
        <p:spPr>
          <a:xfrm>
            <a:off x="8373459" y="3931223"/>
            <a:ext cx="928884" cy="928884"/>
          </a:xfrm>
          <a:prstGeom prst="ellipse">
            <a:avLst/>
          </a:prstGeom>
        </p:spPr>
        <p:txBody>
          <a:bodyPr vert="horz"/>
          <a:lstStyle>
            <a:lvl1pPr marL="0" indent="0" algn="ctr">
              <a:buNone/>
              <a:defRPr sz="933"/>
            </a:lvl1pPr>
          </a:lstStyle>
          <a:p>
            <a:endParaRPr lang="en-US" dirty="0"/>
          </a:p>
        </p:txBody>
      </p:sp>
      <p:sp>
        <p:nvSpPr>
          <p:cNvPr id="19" name="Picture Placeholder 16"/>
          <p:cNvSpPr>
            <a:spLocks noGrp="1"/>
          </p:cNvSpPr>
          <p:nvPr>
            <p:ph type="pic" sz="quarter" idx="22"/>
          </p:nvPr>
        </p:nvSpPr>
        <p:spPr>
          <a:xfrm>
            <a:off x="3127935" y="3931223"/>
            <a:ext cx="928884" cy="928884"/>
          </a:xfrm>
          <a:prstGeom prst="ellipse">
            <a:avLst/>
          </a:prstGeom>
        </p:spPr>
        <p:txBody>
          <a:bodyPr vert="horz"/>
          <a:lstStyle>
            <a:lvl1pPr marL="0" indent="0" algn="ctr">
              <a:buNone/>
              <a:defRPr sz="933"/>
            </a:lvl1pPr>
          </a:lstStyle>
          <a:p>
            <a:endParaRPr lang="en-US" dirty="0"/>
          </a:p>
        </p:txBody>
      </p:sp>
      <p:sp>
        <p:nvSpPr>
          <p:cNvPr id="20" name="Text Placeholder 23"/>
          <p:cNvSpPr>
            <a:spLocks noGrp="1"/>
          </p:cNvSpPr>
          <p:nvPr>
            <p:ph type="body" sz="quarter" idx="23" hasCustomPrompt="1"/>
          </p:nvPr>
        </p:nvSpPr>
        <p:spPr>
          <a:xfrm>
            <a:off x="569584" y="2268497"/>
            <a:ext cx="2924849" cy="368275"/>
          </a:xfrm>
          <a:prstGeom prst="rect">
            <a:avLst/>
          </a:prstGeom>
          <a:solidFill>
            <a:schemeClr val="accent2"/>
          </a:solidFill>
        </p:spPr>
        <p:txBody>
          <a:bodyPr vert="horz"/>
          <a:lstStyle>
            <a:lvl1pPr marL="0" indent="0" algn="ctr">
              <a:buNone/>
              <a:defRPr sz="1600" cap="all">
                <a:solidFill>
                  <a:schemeClr val="bg1"/>
                </a:solidFill>
                <a:latin typeface="Arial Black"/>
                <a:cs typeface="Arial Black"/>
              </a:defRPr>
            </a:lvl1pPr>
            <a:lvl2pPr marL="609539" indent="0">
              <a:buNone/>
              <a:defRPr sz="1867">
                <a:latin typeface="Arial Black"/>
                <a:cs typeface="Arial Black"/>
              </a:defRPr>
            </a:lvl2pPr>
            <a:lvl3pPr marL="1219080" indent="0">
              <a:buNone/>
              <a:defRPr sz="1867">
                <a:latin typeface="Arial Black"/>
                <a:cs typeface="Arial Black"/>
              </a:defRPr>
            </a:lvl3pPr>
            <a:lvl4pPr marL="1828618" indent="0">
              <a:buNone/>
              <a:defRPr sz="1867">
                <a:latin typeface="Arial Black"/>
                <a:cs typeface="Arial Black"/>
              </a:defRPr>
            </a:lvl4pPr>
            <a:lvl5pPr marL="2438158" indent="0">
              <a:buNone/>
              <a:defRPr sz="1867">
                <a:latin typeface="Arial Black"/>
                <a:cs typeface="Arial Black"/>
              </a:defRPr>
            </a:lvl5pPr>
          </a:lstStyle>
          <a:p>
            <a:pPr lvl="0"/>
            <a:r>
              <a:rPr lang="en-US" dirty="0" err="1"/>
              <a:t>Lorem</a:t>
            </a:r>
            <a:r>
              <a:rPr lang="en-US" dirty="0"/>
              <a:t> </a:t>
            </a:r>
            <a:r>
              <a:rPr lang="en-US" dirty="0" err="1"/>
              <a:t>Ipsum</a:t>
            </a:r>
            <a:r>
              <a:rPr lang="en-US" dirty="0"/>
              <a:t> dolor</a:t>
            </a:r>
          </a:p>
        </p:txBody>
      </p:sp>
      <p:sp>
        <p:nvSpPr>
          <p:cNvPr id="21" name="Text Placeholder 23"/>
          <p:cNvSpPr>
            <a:spLocks noGrp="1"/>
          </p:cNvSpPr>
          <p:nvPr>
            <p:ph type="body" sz="quarter" idx="24" hasCustomPrompt="1"/>
          </p:nvPr>
        </p:nvSpPr>
        <p:spPr>
          <a:xfrm>
            <a:off x="4705053" y="2268497"/>
            <a:ext cx="2924849" cy="368275"/>
          </a:xfrm>
          <a:prstGeom prst="rect">
            <a:avLst/>
          </a:prstGeom>
          <a:solidFill>
            <a:schemeClr val="accent2"/>
          </a:solidFill>
        </p:spPr>
        <p:txBody>
          <a:bodyPr vert="horz"/>
          <a:lstStyle>
            <a:lvl1pPr marL="0" indent="0" algn="ctr">
              <a:buNone/>
              <a:defRPr sz="1600" cap="all">
                <a:solidFill>
                  <a:schemeClr val="bg1"/>
                </a:solidFill>
                <a:latin typeface="Arial Black"/>
                <a:cs typeface="Arial Black"/>
              </a:defRPr>
            </a:lvl1pPr>
            <a:lvl2pPr marL="609539" indent="0">
              <a:buNone/>
              <a:defRPr sz="1867">
                <a:latin typeface="Arial Black"/>
                <a:cs typeface="Arial Black"/>
              </a:defRPr>
            </a:lvl2pPr>
            <a:lvl3pPr marL="1219080" indent="0">
              <a:buNone/>
              <a:defRPr sz="1867">
                <a:latin typeface="Arial Black"/>
                <a:cs typeface="Arial Black"/>
              </a:defRPr>
            </a:lvl3pPr>
            <a:lvl4pPr marL="1828618" indent="0">
              <a:buNone/>
              <a:defRPr sz="1867">
                <a:latin typeface="Arial Black"/>
                <a:cs typeface="Arial Black"/>
              </a:defRPr>
            </a:lvl4pPr>
            <a:lvl5pPr marL="2438158" indent="0">
              <a:buNone/>
              <a:defRPr sz="1867">
                <a:latin typeface="Arial Black"/>
                <a:cs typeface="Arial Black"/>
              </a:defRPr>
            </a:lvl5pPr>
          </a:lstStyle>
          <a:p>
            <a:pPr lvl="0"/>
            <a:r>
              <a:rPr lang="en-US" dirty="0" err="1"/>
              <a:t>Lorem</a:t>
            </a:r>
            <a:r>
              <a:rPr lang="en-US" dirty="0"/>
              <a:t> </a:t>
            </a:r>
            <a:r>
              <a:rPr lang="en-US" dirty="0" err="1"/>
              <a:t>Ipsum</a:t>
            </a:r>
            <a:r>
              <a:rPr lang="en-US" dirty="0"/>
              <a:t> dolor</a:t>
            </a:r>
          </a:p>
        </p:txBody>
      </p:sp>
      <p:sp>
        <p:nvSpPr>
          <p:cNvPr id="22" name="Text Placeholder 23"/>
          <p:cNvSpPr>
            <a:spLocks noGrp="1"/>
          </p:cNvSpPr>
          <p:nvPr>
            <p:ph type="body" sz="quarter" idx="25" hasCustomPrompt="1"/>
          </p:nvPr>
        </p:nvSpPr>
        <p:spPr>
          <a:xfrm>
            <a:off x="8708580" y="2268497"/>
            <a:ext cx="2924849" cy="368275"/>
          </a:xfrm>
          <a:prstGeom prst="rect">
            <a:avLst/>
          </a:prstGeom>
          <a:solidFill>
            <a:schemeClr val="accent2"/>
          </a:solidFill>
        </p:spPr>
        <p:txBody>
          <a:bodyPr vert="horz"/>
          <a:lstStyle>
            <a:lvl1pPr marL="0" indent="0" algn="ctr">
              <a:buNone/>
              <a:defRPr sz="1600" cap="all">
                <a:solidFill>
                  <a:schemeClr val="bg1"/>
                </a:solidFill>
                <a:latin typeface="Arial Black"/>
                <a:cs typeface="Arial Black"/>
              </a:defRPr>
            </a:lvl1pPr>
            <a:lvl2pPr marL="609539" indent="0">
              <a:buNone/>
              <a:defRPr sz="1867">
                <a:latin typeface="Arial Black"/>
                <a:cs typeface="Arial Black"/>
              </a:defRPr>
            </a:lvl2pPr>
            <a:lvl3pPr marL="1219080" indent="0">
              <a:buNone/>
              <a:defRPr sz="1867">
                <a:latin typeface="Arial Black"/>
                <a:cs typeface="Arial Black"/>
              </a:defRPr>
            </a:lvl3pPr>
            <a:lvl4pPr marL="1828618" indent="0">
              <a:buNone/>
              <a:defRPr sz="1867">
                <a:latin typeface="Arial Black"/>
                <a:cs typeface="Arial Black"/>
              </a:defRPr>
            </a:lvl4pPr>
            <a:lvl5pPr marL="2438158" indent="0">
              <a:buNone/>
              <a:defRPr sz="1867">
                <a:latin typeface="Arial Black"/>
                <a:cs typeface="Arial Black"/>
              </a:defRPr>
            </a:lvl5pPr>
          </a:lstStyle>
          <a:p>
            <a:pPr lvl="0"/>
            <a:r>
              <a:rPr lang="en-US" dirty="0" err="1"/>
              <a:t>Lorem</a:t>
            </a:r>
            <a:r>
              <a:rPr lang="en-US" dirty="0"/>
              <a:t> </a:t>
            </a:r>
            <a:r>
              <a:rPr lang="en-US" dirty="0" err="1"/>
              <a:t>Ipsum</a:t>
            </a:r>
            <a:r>
              <a:rPr lang="en-US" dirty="0"/>
              <a:t> dolor</a:t>
            </a:r>
          </a:p>
        </p:txBody>
      </p:sp>
      <p:sp>
        <p:nvSpPr>
          <p:cNvPr id="23" name="Text Placeholder 23"/>
          <p:cNvSpPr>
            <a:spLocks noGrp="1"/>
          </p:cNvSpPr>
          <p:nvPr>
            <p:ph type="body" sz="quarter" idx="26" hasCustomPrompt="1"/>
          </p:nvPr>
        </p:nvSpPr>
        <p:spPr>
          <a:xfrm>
            <a:off x="7375478" y="5015085"/>
            <a:ext cx="2924849" cy="368275"/>
          </a:xfrm>
          <a:prstGeom prst="rect">
            <a:avLst/>
          </a:prstGeom>
          <a:solidFill>
            <a:schemeClr val="accent2"/>
          </a:solidFill>
        </p:spPr>
        <p:txBody>
          <a:bodyPr vert="horz"/>
          <a:lstStyle>
            <a:lvl1pPr marL="0" indent="0" algn="ctr">
              <a:buNone/>
              <a:defRPr sz="1600" cap="all">
                <a:solidFill>
                  <a:schemeClr val="bg1"/>
                </a:solidFill>
                <a:latin typeface="Arial Black"/>
                <a:cs typeface="Arial Black"/>
              </a:defRPr>
            </a:lvl1pPr>
            <a:lvl2pPr marL="609539" indent="0">
              <a:buNone/>
              <a:defRPr sz="1867">
                <a:latin typeface="Arial Black"/>
                <a:cs typeface="Arial Black"/>
              </a:defRPr>
            </a:lvl2pPr>
            <a:lvl3pPr marL="1219080" indent="0">
              <a:buNone/>
              <a:defRPr sz="1867">
                <a:latin typeface="Arial Black"/>
                <a:cs typeface="Arial Black"/>
              </a:defRPr>
            </a:lvl3pPr>
            <a:lvl4pPr marL="1828618" indent="0">
              <a:buNone/>
              <a:defRPr sz="1867">
                <a:latin typeface="Arial Black"/>
                <a:cs typeface="Arial Black"/>
              </a:defRPr>
            </a:lvl4pPr>
            <a:lvl5pPr marL="2438158" indent="0">
              <a:buNone/>
              <a:defRPr sz="1867">
                <a:latin typeface="Arial Black"/>
                <a:cs typeface="Arial Black"/>
              </a:defRPr>
            </a:lvl5pPr>
          </a:lstStyle>
          <a:p>
            <a:pPr lvl="0"/>
            <a:r>
              <a:rPr lang="en-US" dirty="0" err="1"/>
              <a:t>Lorem</a:t>
            </a:r>
            <a:r>
              <a:rPr lang="en-US" dirty="0"/>
              <a:t> </a:t>
            </a:r>
            <a:r>
              <a:rPr lang="en-US" dirty="0" err="1"/>
              <a:t>Ipsum</a:t>
            </a:r>
            <a:r>
              <a:rPr lang="en-US" dirty="0"/>
              <a:t> dolor</a:t>
            </a:r>
          </a:p>
        </p:txBody>
      </p:sp>
      <p:sp>
        <p:nvSpPr>
          <p:cNvPr id="25" name="Text Placeholder 23"/>
          <p:cNvSpPr>
            <a:spLocks noGrp="1"/>
          </p:cNvSpPr>
          <p:nvPr>
            <p:ph type="body" sz="quarter" idx="28" hasCustomPrompt="1"/>
          </p:nvPr>
        </p:nvSpPr>
        <p:spPr>
          <a:xfrm>
            <a:off x="2129956" y="5015085"/>
            <a:ext cx="2924849" cy="368275"/>
          </a:xfrm>
          <a:prstGeom prst="rect">
            <a:avLst/>
          </a:prstGeom>
          <a:solidFill>
            <a:schemeClr val="accent2"/>
          </a:solidFill>
        </p:spPr>
        <p:txBody>
          <a:bodyPr vert="horz"/>
          <a:lstStyle>
            <a:lvl1pPr marL="0" indent="0" algn="ctr">
              <a:buNone/>
              <a:defRPr sz="1600" cap="all">
                <a:solidFill>
                  <a:schemeClr val="bg1"/>
                </a:solidFill>
                <a:latin typeface="Arial Black"/>
                <a:cs typeface="Arial Black"/>
              </a:defRPr>
            </a:lvl1pPr>
            <a:lvl2pPr marL="609539" indent="0">
              <a:buNone/>
              <a:defRPr sz="1867">
                <a:latin typeface="Arial Black"/>
                <a:cs typeface="Arial Black"/>
              </a:defRPr>
            </a:lvl2pPr>
            <a:lvl3pPr marL="1219080" indent="0">
              <a:buNone/>
              <a:defRPr sz="1867">
                <a:latin typeface="Arial Black"/>
                <a:cs typeface="Arial Black"/>
              </a:defRPr>
            </a:lvl3pPr>
            <a:lvl4pPr marL="1828618" indent="0">
              <a:buNone/>
              <a:defRPr sz="1867">
                <a:latin typeface="Arial Black"/>
                <a:cs typeface="Arial Black"/>
              </a:defRPr>
            </a:lvl4pPr>
            <a:lvl5pPr marL="2438158" indent="0">
              <a:buNone/>
              <a:defRPr sz="1867">
                <a:latin typeface="Arial Black"/>
                <a:cs typeface="Arial Black"/>
              </a:defRPr>
            </a:lvl5pPr>
          </a:lstStyle>
          <a:p>
            <a:pPr lvl="0"/>
            <a:r>
              <a:rPr lang="en-US" dirty="0" err="1"/>
              <a:t>Lorem</a:t>
            </a:r>
            <a:r>
              <a:rPr lang="en-US" dirty="0"/>
              <a:t> </a:t>
            </a:r>
            <a:r>
              <a:rPr lang="en-US" dirty="0" err="1"/>
              <a:t>Ipsum</a:t>
            </a:r>
            <a:r>
              <a:rPr lang="en-US" dirty="0"/>
              <a:t> dolor</a:t>
            </a:r>
          </a:p>
        </p:txBody>
      </p:sp>
      <p:cxnSp>
        <p:nvCxnSpPr>
          <p:cNvPr id="29" name="Straight Connector 28"/>
          <p:cNvCxnSpPr/>
          <p:nvPr userDrawn="1"/>
        </p:nvCxnSpPr>
        <p:spPr>
          <a:xfrm flipV="1">
            <a:off x="8178173" y="890575"/>
            <a:ext cx="0" cy="2834767"/>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flipV="1">
            <a:off x="4032893" y="890575"/>
            <a:ext cx="0" cy="2834767"/>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7"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01" tIns="34289" rIns="68576" bIns="34289" anchor="ctr" anchorCtr="0">
            <a:normAutofit/>
          </a:bodyPr>
          <a:lstStyle>
            <a:lvl1pPr marL="0" indent="0">
              <a:buNone/>
              <a:defRPr sz="2667" cap="all"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4391114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id Layout_ 4 Box">
    <p:spTree>
      <p:nvGrpSpPr>
        <p:cNvPr id="1" name=""/>
        <p:cNvGrpSpPr/>
        <p:nvPr/>
      </p:nvGrpSpPr>
      <p:grpSpPr>
        <a:xfrm>
          <a:off x="0" y="0"/>
          <a:ext cx="0" cy="0"/>
          <a:chOff x="0" y="0"/>
          <a:chExt cx="0" cy="0"/>
        </a:xfrm>
      </p:grpSpPr>
      <p:cxnSp>
        <p:nvCxnSpPr>
          <p:cNvPr id="4" name="Straight Connector 3"/>
          <p:cNvCxnSpPr/>
          <p:nvPr userDrawn="1"/>
        </p:nvCxnSpPr>
        <p:spPr>
          <a:xfrm flipH="1">
            <a:off x="0" y="2140416"/>
            <a:ext cx="7518400" cy="3268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7" name="Text Placeholder 2"/>
          <p:cNvSpPr>
            <a:spLocks noGrp="1"/>
          </p:cNvSpPr>
          <p:nvPr>
            <p:ph type="body" sz="quarter" idx="13" hasCustomPrompt="1"/>
          </p:nvPr>
        </p:nvSpPr>
        <p:spPr>
          <a:xfrm>
            <a:off x="7780331" y="1912221"/>
            <a:ext cx="4181380" cy="366739"/>
          </a:xfrm>
          <a:prstGeom prst="rect">
            <a:avLst/>
          </a:prstGeom>
        </p:spPr>
        <p:txBody>
          <a:bodyPr vert="horz"/>
          <a:lstStyle>
            <a:lvl1pPr marL="0" indent="0" algn="l">
              <a:buNone/>
              <a:defRPr sz="1600">
                <a:solidFill>
                  <a:schemeClr val="tx1"/>
                </a:solidFill>
              </a:defRPr>
            </a:lvl1pPr>
            <a:lvl2pPr marL="609539" indent="0">
              <a:buNone/>
              <a:defRPr sz="1600"/>
            </a:lvl2pPr>
            <a:lvl3pPr marL="1219080" indent="0">
              <a:buNone/>
              <a:defRPr sz="1600"/>
            </a:lvl3pPr>
            <a:lvl4pPr marL="1828618" indent="0">
              <a:buNone/>
              <a:defRPr sz="1600"/>
            </a:lvl4pPr>
            <a:lvl5pPr marL="2438158" indent="0">
              <a:buNone/>
              <a:defRPr sz="1600"/>
            </a:lvl5pPr>
          </a:lstStyle>
          <a:p>
            <a:pPr lvl="0"/>
            <a:r>
              <a:rPr lang="en-US" dirty="0" err="1"/>
              <a:t>Lorem</a:t>
            </a:r>
            <a:r>
              <a:rPr lang="en-US" dirty="0"/>
              <a:t> </a:t>
            </a:r>
            <a:r>
              <a:rPr lang="en-US" dirty="0" err="1"/>
              <a:t>ipsum</a:t>
            </a:r>
            <a:r>
              <a:rPr lang="en-US" dirty="0"/>
              <a:t> dolor sit </a:t>
            </a:r>
            <a:r>
              <a:rPr lang="en-US" dirty="0" err="1"/>
              <a:t>amet</a:t>
            </a:r>
            <a:r>
              <a:rPr lang="en-US" dirty="0"/>
              <a:t>,</a:t>
            </a:r>
          </a:p>
        </p:txBody>
      </p:sp>
      <p:sp>
        <p:nvSpPr>
          <p:cNvPr id="15" name="Text Placeholder 23"/>
          <p:cNvSpPr>
            <a:spLocks noGrp="1"/>
          </p:cNvSpPr>
          <p:nvPr>
            <p:ph type="body" sz="quarter" idx="23" hasCustomPrompt="1"/>
          </p:nvPr>
        </p:nvSpPr>
        <p:spPr>
          <a:xfrm>
            <a:off x="379930" y="1184765"/>
            <a:ext cx="2924849" cy="368275"/>
          </a:xfrm>
          <a:prstGeom prst="rect">
            <a:avLst/>
          </a:prstGeom>
          <a:solidFill>
            <a:schemeClr val="accent2"/>
          </a:solidFill>
        </p:spPr>
        <p:txBody>
          <a:bodyPr vert="horz"/>
          <a:lstStyle>
            <a:lvl1pPr marL="0" indent="0" algn="ctr">
              <a:buNone/>
              <a:defRPr sz="1600" cap="all">
                <a:solidFill>
                  <a:schemeClr val="bg1"/>
                </a:solidFill>
                <a:latin typeface="Arial Black"/>
                <a:cs typeface="Arial Black"/>
              </a:defRPr>
            </a:lvl1pPr>
            <a:lvl2pPr marL="609539" indent="0">
              <a:buNone/>
              <a:defRPr sz="1867">
                <a:latin typeface="Arial Black"/>
                <a:cs typeface="Arial Black"/>
              </a:defRPr>
            </a:lvl2pPr>
            <a:lvl3pPr marL="1219080" indent="0">
              <a:buNone/>
              <a:defRPr sz="1867">
                <a:latin typeface="Arial Black"/>
                <a:cs typeface="Arial Black"/>
              </a:defRPr>
            </a:lvl3pPr>
            <a:lvl4pPr marL="1828618" indent="0">
              <a:buNone/>
              <a:defRPr sz="1867">
                <a:latin typeface="Arial Black"/>
                <a:cs typeface="Arial Black"/>
              </a:defRPr>
            </a:lvl4pPr>
            <a:lvl5pPr marL="2438158" indent="0">
              <a:buNone/>
              <a:defRPr sz="1867">
                <a:latin typeface="Arial Black"/>
                <a:cs typeface="Arial Black"/>
              </a:defRPr>
            </a:lvl5pPr>
          </a:lstStyle>
          <a:p>
            <a:pPr lvl="0"/>
            <a:r>
              <a:rPr lang="en-US" dirty="0" err="1"/>
              <a:t>Lorem</a:t>
            </a:r>
            <a:r>
              <a:rPr lang="en-US" dirty="0"/>
              <a:t> </a:t>
            </a:r>
            <a:r>
              <a:rPr lang="en-US" dirty="0" err="1"/>
              <a:t>Ipsum</a:t>
            </a:r>
            <a:r>
              <a:rPr lang="en-US" dirty="0"/>
              <a:t> dolor</a:t>
            </a:r>
          </a:p>
        </p:txBody>
      </p:sp>
      <p:sp>
        <p:nvSpPr>
          <p:cNvPr id="17" name="Text Placeholder 23"/>
          <p:cNvSpPr>
            <a:spLocks noGrp="1"/>
          </p:cNvSpPr>
          <p:nvPr>
            <p:ph type="body" sz="quarter" idx="25" hasCustomPrompt="1"/>
          </p:nvPr>
        </p:nvSpPr>
        <p:spPr>
          <a:xfrm>
            <a:off x="7773860" y="1184765"/>
            <a:ext cx="2924849" cy="368275"/>
          </a:xfrm>
          <a:prstGeom prst="rect">
            <a:avLst/>
          </a:prstGeom>
          <a:solidFill>
            <a:schemeClr val="accent2"/>
          </a:solidFill>
        </p:spPr>
        <p:txBody>
          <a:bodyPr vert="horz"/>
          <a:lstStyle>
            <a:lvl1pPr marL="0" indent="0" algn="ctr">
              <a:buNone/>
              <a:defRPr sz="1600" cap="all">
                <a:solidFill>
                  <a:schemeClr val="bg1"/>
                </a:solidFill>
                <a:latin typeface="Arial Black"/>
                <a:cs typeface="Arial Black"/>
              </a:defRPr>
            </a:lvl1pPr>
            <a:lvl2pPr marL="609539" indent="0">
              <a:buNone/>
              <a:defRPr sz="1867">
                <a:latin typeface="Arial Black"/>
                <a:cs typeface="Arial Black"/>
              </a:defRPr>
            </a:lvl2pPr>
            <a:lvl3pPr marL="1219080" indent="0">
              <a:buNone/>
              <a:defRPr sz="1867">
                <a:latin typeface="Arial Black"/>
                <a:cs typeface="Arial Black"/>
              </a:defRPr>
            </a:lvl3pPr>
            <a:lvl4pPr marL="1828618" indent="0">
              <a:buNone/>
              <a:defRPr sz="1867">
                <a:latin typeface="Arial Black"/>
                <a:cs typeface="Arial Black"/>
              </a:defRPr>
            </a:lvl4pPr>
            <a:lvl5pPr marL="2438158" indent="0">
              <a:buNone/>
              <a:defRPr sz="1867">
                <a:latin typeface="Arial Black"/>
                <a:cs typeface="Arial Black"/>
              </a:defRPr>
            </a:lvl5pPr>
          </a:lstStyle>
          <a:p>
            <a:pPr lvl="0"/>
            <a:r>
              <a:rPr lang="en-US" dirty="0" err="1"/>
              <a:t>Lorem</a:t>
            </a:r>
            <a:r>
              <a:rPr lang="en-US" dirty="0"/>
              <a:t> </a:t>
            </a:r>
            <a:r>
              <a:rPr lang="en-US" dirty="0" err="1"/>
              <a:t>Ipsum</a:t>
            </a:r>
            <a:r>
              <a:rPr lang="en-US" dirty="0"/>
              <a:t> dolor</a:t>
            </a:r>
          </a:p>
        </p:txBody>
      </p:sp>
      <p:sp>
        <p:nvSpPr>
          <p:cNvPr id="18" name="Text Placeholder 23"/>
          <p:cNvSpPr>
            <a:spLocks noGrp="1"/>
          </p:cNvSpPr>
          <p:nvPr>
            <p:ph type="body" sz="quarter" idx="26" hasCustomPrompt="1"/>
          </p:nvPr>
        </p:nvSpPr>
        <p:spPr>
          <a:xfrm>
            <a:off x="7781878" y="3695069"/>
            <a:ext cx="2924849" cy="368275"/>
          </a:xfrm>
          <a:prstGeom prst="rect">
            <a:avLst/>
          </a:prstGeom>
          <a:solidFill>
            <a:schemeClr val="accent2"/>
          </a:solidFill>
        </p:spPr>
        <p:txBody>
          <a:bodyPr vert="horz"/>
          <a:lstStyle>
            <a:lvl1pPr marL="0" indent="0" algn="ctr">
              <a:buNone/>
              <a:defRPr sz="1600" cap="all">
                <a:solidFill>
                  <a:schemeClr val="bg1"/>
                </a:solidFill>
                <a:latin typeface="Arial Black"/>
                <a:cs typeface="Arial Black"/>
              </a:defRPr>
            </a:lvl1pPr>
            <a:lvl2pPr marL="609539" indent="0">
              <a:buNone/>
              <a:defRPr sz="1867">
                <a:latin typeface="Arial Black"/>
                <a:cs typeface="Arial Black"/>
              </a:defRPr>
            </a:lvl2pPr>
            <a:lvl3pPr marL="1219080" indent="0">
              <a:buNone/>
              <a:defRPr sz="1867">
                <a:latin typeface="Arial Black"/>
                <a:cs typeface="Arial Black"/>
              </a:defRPr>
            </a:lvl3pPr>
            <a:lvl4pPr marL="1828618" indent="0">
              <a:buNone/>
              <a:defRPr sz="1867">
                <a:latin typeface="Arial Black"/>
                <a:cs typeface="Arial Black"/>
              </a:defRPr>
            </a:lvl4pPr>
            <a:lvl5pPr marL="2438158" indent="0">
              <a:buNone/>
              <a:defRPr sz="1867">
                <a:latin typeface="Arial Black"/>
                <a:cs typeface="Arial Black"/>
              </a:defRPr>
            </a:lvl5pPr>
          </a:lstStyle>
          <a:p>
            <a:pPr lvl="0"/>
            <a:r>
              <a:rPr lang="en-US" dirty="0" err="1"/>
              <a:t>Lorem</a:t>
            </a:r>
            <a:r>
              <a:rPr lang="en-US" dirty="0"/>
              <a:t> </a:t>
            </a:r>
            <a:r>
              <a:rPr lang="en-US" dirty="0" err="1"/>
              <a:t>Ipsum</a:t>
            </a:r>
            <a:r>
              <a:rPr lang="en-US" dirty="0"/>
              <a:t> dolor</a:t>
            </a:r>
          </a:p>
        </p:txBody>
      </p:sp>
      <p:sp>
        <p:nvSpPr>
          <p:cNvPr id="19" name="Text Placeholder 23"/>
          <p:cNvSpPr>
            <a:spLocks noGrp="1"/>
          </p:cNvSpPr>
          <p:nvPr>
            <p:ph type="body" sz="quarter" idx="28" hasCustomPrompt="1"/>
          </p:nvPr>
        </p:nvSpPr>
        <p:spPr>
          <a:xfrm>
            <a:off x="382436" y="2590229"/>
            <a:ext cx="2924849" cy="368275"/>
          </a:xfrm>
          <a:prstGeom prst="rect">
            <a:avLst/>
          </a:prstGeom>
          <a:solidFill>
            <a:schemeClr val="accent2"/>
          </a:solidFill>
        </p:spPr>
        <p:txBody>
          <a:bodyPr vert="horz"/>
          <a:lstStyle>
            <a:lvl1pPr marL="0" indent="0" algn="ctr">
              <a:buNone/>
              <a:defRPr sz="1600" cap="all">
                <a:solidFill>
                  <a:schemeClr val="bg1"/>
                </a:solidFill>
                <a:latin typeface="Arial Black"/>
                <a:cs typeface="Arial Black"/>
              </a:defRPr>
            </a:lvl1pPr>
            <a:lvl2pPr marL="609539" indent="0">
              <a:buNone/>
              <a:defRPr sz="1867">
                <a:latin typeface="Arial Black"/>
                <a:cs typeface="Arial Black"/>
              </a:defRPr>
            </a:lvl2pPr>
            <a:lvl3pPr marL="1219080" indent="0">
              <a:buNone/>
              <a:defRPr sz="1867">
                <a:latin typeface="Arial Black"/>
                <a:cs typeface="Arial Black"/>
              </a:defRPr>
            </a:lvl3pPr>
            <a:lvl4pPr marL="1828618" indent="0">
              <a:buNone/>
              <a:defRPr sz="1867">
                <a:latin typeface="Arial Black"/>
                <a:cs typeface="Arial Black"/>
              </a:defRPr>
            </a:lvl4pPr>
            <a:lvl5pPr marL="2438158" indent="0">
              <a:buNone/>
              <a:defRPr sz="1867">
                <a:latin typeface="Arial Black"/>
                <a:cs typeface="Arial Black"/>
              </a:defRPr>
            </a:lvl5pPr>
          </a:lstStyle>
          <a:p>
            <a:pPr lvl="0"/>
            <a:r>
              <a:rPr lang="en-US" dirty="0" err="1"/>
              <a:t>Lorem</a:t>
            </a:r>
            <a:r>
              <a:rPr lang="en-US" dirty="0"/>
              <a:t> </a:t>
            </a:r>
            <a:r>
              <a:rPr lang="en-US" dirty="0" err="1"/>
              <a:t>Ipsum</a:t>
            </a:r>
            <a:r>
              <a:rPr lang="en-US" dirty="0"/>
              <a:t> dolor</a:t>
            </a:r>
          </a:p>
        </p:txBody>
      </p:sp>
      <p:cxnSp>
        <p:nvCxnSpPr>
          <p:cNvPr id="20" name="Straight Connector 19"/>
          <p:cNvCxnSpPr/>
          <p:nvPr userDrawn="1"/>
        </p:nvCxnSpPr>
        <p:spPr>
          <a:xfrm flipV="1">
            <a:off x="7527933" y="890571"/>
            <a:ext cx="0" cy="5584736"/>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22"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01" tIns="34289" rIns="68576" bIns="34289" anchor="ctr" anchorCtr="0">
            <a:normAutofit/>
          </a:bodyPr>
          <a:lstStyle>
            <a:lvl1pPr marL="0" indent="0">
              <a:buNone/>
              <a:defRPr sz="2667" cap="all" baseline="0">
                <a:latin typeface="Arial Black"/>
                <a:cs typeface="Arial Black"/>
              </a:defRPr>
            </a:lvl1pPr>
          </a:lstStyle>
          <a:p>
            <a:pPr lvl="0"/>
            <a:r>
              <a:rPr lang="en-US" dirty="0"/>
              <a:t>CLICK TO ADD TITLE</a:t>
            </a:r>
          </a:p>
        </p:txBody>
      </p:sp>
      <p:sp>
        <p:nvSpPr>
          <p:cNvPr id="25" name="Text Placeholder 2"/>
          <p:cNvSpPr>
            <a:spLocks noGrp="1"/>
          </p:cNvSpPr>
          <p:nvPr>
            <p:ph type="body" sz="quarter" idx="29" hasCustomPrompt="1"/>
          </p:nvPr>
        </p:nvSpPr>
        <p:spPr>
          <a:xfrm>
            <a:off x="7780331" y="1617320"/>
            <a:ext cx="4181380" cy="333400"/>
          </a:xfrm>
          <a:prstGeom prst="rect">
            <a:avLst/>
          </a:prstGeom>
        </p:spPr>
        <p:txBody>
          <a:bodyPr vert="horz" anchor="t"/>
          <a:lstStyle>
            <a:lvl1pPr marL="0" indent="0" algn="l">
              <a:buNone/>
              <a:defRPr sz="1867" cap="all">
                <a:solidFill>
                  <a:schemeClr val="tx1"/>
                </a:solidFill>
                <a:latin typeface="Arial Black"/>
                <a:cs typeface="Arial Black"/>
              </a:defRPr>
            </a:lvl1pPr>
            <a:lvl2pPr marL="609539" indent="0">
              <a:buNone/>
              <a:defRPr sz="1600"/>
            </a:lvl2pPr>
            <a:lvl3pPr marL="1219080" indent="0">
              <a:buNone/>
              <a:defRPr sz="1600"/>
            </a:lvl3pPr>
            <a:lvl4pPr marL="1828618" indent="0">
              <a:buNone/>
              <a:defRPr sz="1600"/>
            </a:lvl4pPr>
            <a:lvl5pPr marL="2438158" indent="0">
              <a:buNone/>
              <a:defRPr sz="1600"/>
            </a:lvl5pPr>
          </a:lstStyle>
          <a:p>
            <a:pPr lvl="0"/>
            <a:r>
              <a:rPr lang="en-US" dirty="0" err="1"/>
              <a:t>Lorem</a:t>
            </a:r>
            <a:r>
              <a:rPr lang="en-US" dirty="0"/>
              <a:t> </a:t>
            </a:r>
            <a:r>
              <a:rPr lang="en-US" dirty="0" err="1"/>
              <a:t>ipsum</a:t>
            </a:r>
            <a:endParaRPr lang="en-US" dirty="0"/>
          </a:p>
        </p:txBody>
      </p:sp>
      <p:sp>
        <p:nvSpPr>
          <p:cNvPr id="26" name="Text Placeholder 2"/>
          <p:cNvSpPr>
            <a:spLocks noGrp="1"/>
          </p:cNvSpPr>
          <p:nvPr>
            <p:ph type="body" sz="quarter" idx="30" hasCustomPrompt="1"/>
          </p:nvPr>
        </p:nvSpPr>
        <p:spPr>
          <a:xfrm>
            <a:off x="7780331" y="2561517"/>
            <a:ext cx="4181380" cy="366739"/>
          </a:xfrm>
          <a:prstGeom prst="rect">
            <a:avLst/>
          </a:prstGeom>
        </p:spPr>
        <p:txBody>
          <a:bodyPr vert="horz"/>
          <a:lstStyle>
            <a:lvl1pPr marL="0" indent="0" algn="l">
              <a:buNone/>
              <a:defRPr sz="1600">
                <a:solidFill>
                  <a:schemeClr val="tx1"/>
                </a:solidFill>
              </a:defRPr>
            </a:lvl1pPr>
            <a:lvl2pPr marL="609539" indent="0">
              <a:buNone/>
              <a:defRPr sz="1600"/>
            </a:lvl2pPr>
            <a:lvl3pPr marL="1219080" indent="0">
              <a:buNone/>
              <a:defRPr sz="1600"/>
            </a:lvl3pPr>
            <a:lvl4pPr marL="1828618" indent="0">
              <a:buNone/>
              <a:defRPr sz="1600"/>
            </a:lvl4pPr>
            <a:lvl5pPr marL="2438158" indent="0">
              <a:buNone/>
              <a:defRPr sz="1600"/>
            </a:lvl5pPr>
          </a:lstStyle>
          <a:p>
            <a:pPr lvl="0"/>
            <a:r>
              <a:rPr lang="en-US" dirty="0" err="1"/>
              <a:t>Lorem</a:t>
            </a:r>
            <a:r>
              <a:rPr lang="en-US" dirty="0"/>
              <a:t> </a:t>
            </a:r>
            <a:r>
              <a:rPr lang="en-US" dirty="0" err="1"/>
              <a:t>ipsum</a:t>
            </a:r>
            <a:r>
              <a:rPr lang="en-US" dirty="0"/>
              <a:t> dolor sit </a:t>
            </a:r>
            <a:r>
              <a:rPr lang="en-US" dirty="0" err="1"/>
              <a:t>amet</a:t>
            </a:r>
            <a:r>
              <a:rPr lang="en-US" dirty="0"/>
              <a:t>,</a:t>
            </a:r>
          </a:p>
        </p:txBody>
      </p:sp>
      <p:sp>
        <p:nvSpPr>
          <p:cNvPr id="27" name="Text Placeholder 2"/>
          <p:cNvSpPr>
            <a:spLocks noGrp="1"/>
          </p:cNvSpPr>
          <p:nvPr>
            <p:ph type="body" sz="quarter" idx="31" hasCustomPrompt="1"/>
          </p:nvPr>
        </p:nvSpPr>
        <p:spPr>
          <a:xfrm>
            <a:off x="7780331" y="2280161"/>
            <a:ext cx="4181380" cy="333400"/>
          </a:xfrm>
          <a:prstGeom prst="rect">
            <a:avLst/>
          </a:prstGeom>
        </p:spPr>
        <p:txBody>
          <a:bodyPr vert="horz"/>
          <a:lstStyle>
            <a:lvl1pPr marL="0" indent="0" algn="l">
              <a:buNone/>
              <a:defRPr sz="1867" cap="all">
                <a:solidFill>
                  <a:schemeClr val="tx1"/>
                </a:solidFill>
                <a:latin typeface="Arial Black"/>
                <a:cs typeface="Arial Black"/>
              </a:defRPr>
            </a:lvl1pPr>
            <a:lvl2pPr marL="609539" indent="0">
              <a:buNone/>
              <a:defRPr sz="1600"/>
            </a:lvl2pPr>
            <a:lvl3pPr marL="1219080" indent="0">
              <a:buNone/>
              <a:defRPr sz="1600"/>
            </a:lvl3pPr>
            <a:lvl4pPr marL="1828618" indent="0">
              <a:buNone/>
              <a:defRPr sz="1600"/>
            </a:lvl4pPr>
            <a:lvl5pPr marL="2438158" indent="0">
              <a:buNone/>
              <a:defRPr sz="1600"/>
            </a:lvl5pPr>
          </a:lstStyle>
          <a:p>
            <a:pPr lvl="0"/>
            <a:r>
              <a:rPr lang="en-US" dirty="0" err="1"/>
              <a:t>Lorem</a:t>
            </a:r>
            <a:r>
              <a:rPr lang="en-US" dirty="0"/>
              <a:t> </a:t>
            </a:r>
            <a:r>
              <a:rPr lang="en-US" dirty="0" err="1"/>
              <a:t>ipsum</a:t>
            </a:r>
            <a:endParaRPr lang="en-US" dirty="0"/>
          </a:p>
        </p:txBody>
      </p:sp>
      <p:sp>
        <p:nvSpPr>
          <p:cNvPr id="28" name="Text Placeholder 2"/>
          <p:cNvSpPr>
            <a:spLocks noGrp="1"/>
          </p:cNvSpPr>
          <p:nvPr>
            <p:ph type="body" sz="quarter" idx="32" hasCustomPrompt="1"/>
          </p:nvPr>
        </p:nvSpPr>
        <p:spPr>
          <a:xfrm>
            <a:off x="7780331" y="3201989"/>
            <a:ext cx="4181380" cy="366739"/>
          </a:xfrm>
          <a:prstGeom prst="rect">
            <a:avLst/>
          </a:prstGeom>
        </p:spPr>
        <p:txBody>
          <a:bodyPr vert="horz"/>
          <a:lstStyle>
            <a:lvl1pPr marL="0" indent="0" algn="l">
              <a:buNone/>
              <a:defRPr sz="1600">
                <a:solidFill>
                  <a:schemeClr val="tx1"/>
                </a:solidFill>
              </a:defRPr>
            </a:lvl1pPr>
            <a:lvl2pPr marL="609539" indent="0">
              <a:buNone/>
              <a:defRPr sz="1600"/>
            </a:lvl2pPr>
            <a:lvl3pPr marL="1219080" indent="0">
              <a:buNone/>
              <a:defRPr sz="1600"/>
            </a:lvl3pPr>
            <a:lvl4pPr marL="1828618" indent="0">
              <a:buNone/>
              <a:defRPr sz="1600"/>
            </a:lvl4pPr>
            <a:lvl5pPr marL="2438158" indent="0">
              <a:buNone/>
              <a:defRPr sz="1600"/>
            </a:lvl5pPr>
          </a:lstStyle>
          <a:p>
            <a:pPr lvl="0"/>
            <a:r>
              <a:rPr lang="en-US" dirty="0" err="1"/>
              <a:t>Lorem</a:t>
            </a:r>
            <a:r>
              <a:rPr lang="en-US" dirty="0"/>
              <a:t> </a:t>
            </a:r>
            <a:r>
              <a:rPr lang="en-US" dirty="0" err="1"/>
              <a:t>ipsum</a:t>
            </a:r>
            <a:r>
              <a:rPr lang="en-US" dirty="0"/>
              <a:t> dolor sit </a:t>
            </a:r>
            <a:r>
              <a:rPr lang="en-US" dirty="0" err="1"/>
              <a:t>amet</a:t>
            </a:r>
            <a:r>
              <a:rPr lang="en-US" dirty="0"/>
              <a:t>,</a:t>
            </a:r>
          </a:p>
        </p:txBody>
      </p:sp>
      <p:sp>
        <p:nvSpPr>
          <p:cNvPr id="29" name="Text Placeholder 2"/>
          <p:cNvSpPr>
            <a:spLocks noGrp="1"/>
          </p:cNvSpPr>
          <p:nvPr>
            <p:ph type="body" sz="quarter" idx="33" hasCustomPrompt="1"/>
          </p:nvPr>
        </p:nvSpPr>
        <p:spPr>
          <a:xfrm>
            <a:off x="7780331" y="2930716"/>
            <a:ext cx="4181380" cy="333400"/>
          </a:xfrm>
          <a:prstGeom prst="rect">
            <a:avLst/>
          </a:prstGeom>
        </p:spPr>
        <p:txBody>
          <a:bodyPr vert="horz"/>
          <a:lstStyle>
            <a:lvl1pPr marL="0" indent="0" algn="l">
              <a:buNone/>
              <a:defRPr sz="1867" cap="all">
                <a:solidFill>
                  <a:schemeClr val="tx1"/>
                </a:solidFill>
                <a:latin typeface="Arial Black"/>
                <a:cs typeface="Arial Black"/>
              </a:defRPr>
            </a:lvl1pPr>
            <a:lvl2pPr marL="609539" indent="0">
              <a:buNone/>
              <a:defRPr sz="1600"/>
            </a:lvl2pPr>
            <a:lvl3pPr marL="1219080" indent="0">
              <a:buNone/>
              <a:defRPr sz="1600"/>
            </a:lvl3pPr>
            <a:lvl4pPr marL="1828618" indent="0">
              <a:buNone/>
              <a:defRPr sz="1600"/>
            </a:lvl4pPr>
            <a:lvl5pPr marL="2438158" indent="0">
              <a:buNone/>
              <a:defRPr sz="1600"/>
            </a:lvl5pPr>
          </a:lstStyle>
          <a:p>
            <a:pPr lvl="0"/>
            <a:r>
              <a:rPr lang="en-US" dirty="0" err="1"/>
              <a:t>Lorem</a:t>
            </a:r>
            <a:r>
              <a:rPr lang="en-US" dirty="0"/>
              <a:t> </a:t>
            </a:r>
            <a:r>
              <a:rPr lang="en-US" dirty="0" err="1"/>
              <a:t>ipsum</a:t>
            </a:r>
            <a:endParaRPr lang="en-US" dirty="0"/>
          </a:p>
        </p:txBody>
      </p:sp>
      <p:sp>
        <p:nvSpPr>
          <p:cNvPr id="34" name="Chart Placeholder 33"/>
          <p:cNvSpPr>
            <a:spLocks noGrp="1"/>
          </p:cNvSpPr>
          <p:nvPr>
            <p:ph type="chart" sz="quarter" idx="34"/>
          </p:nvPr>
        </p:nvSpPr>
        <p:spPr>
          <a:xfrm>
            <a:off x="7776640" y="4209145"/>
            <a:ext cx="4185073" cy="2104451"/>
          </a:xfrm>
          <a:prstGeom prst="rect">
            <a:avLst/>
          </a:prstGeom>
        </p:spPr>
        <p:txBody>
          <a:bodyPr vert="horz"/>
          <a:lstStyle>
            <a:lvl1pPr marL="0" indent="0">
              <a:buNone/>
              <a:defRPr/>
            </a:lvl1pPr>
          </a:lstStyle>
          <a:p>
            <a:endParaRPr lang="en-US" dirty="0"/>
          </a:p>
        </p:txBody>
      </p:sp>
      <p:sp>
        <p:nvSpPr>
          <p:cNvPr id="35" name="Chart Placeholder 33"/>
          <p:cNvSpPr>
            <a:spLocks noGrp="1"/>
          </p:cNvSpPr>
          <p:nvPr>
            <p:ph type="chart" sz="quarter" idx="35"/>
          </p:nvPr>
        </p:nvSpPr>
        <p:spPr>
          <a:xfrm>
            <a:off x="353066" y="3129281"/>
            <a:ext cx="6989233" cy="3142827"/>
          </a:xfrm>
          <a:prstGeom prst="rect">
            <a:avLst/>
          </a:prstGeom>
        </p:spPr>
        <p:txBody>
          <a:bodyPr vert="horz"/>
          <a:lstStyle>
            <a:lvl1pPr marL="0" indent="0">
              <a:buNone/>
              <a:defRPr/>
            </a:lvl1pPr>
          </a:lstStyle>
          <a:p>
            <a:endParaRPr lang="en-US" dirty="0"/>
          </a:p>
        </p:txBody>
      </p:sp>
      <p:sp>
        <p:nvSpPr>
          <p:cNvPr id="36" name="Text Placeholder 2"/>
          <p:cNvSpPr>
            <a:spLocks noGrp="1"/>
          </p:cNvSpPr>
          <p:nvPr>
            <p:ph type="body" sz="quarter" idx="36" hasCustomPrompt="1"/>
          </p:nvPr>
        </p:nvSpPr>
        <p:spPr>
          <a:xfrm>
            <a:off x="397392" y="1617320"/>
            <a:ext cx="6904261" cy="333400"/>
          </a:xfrm>
          <a:prstGeom prst="rect">
            <a:avLst/>
          </a:prstGeom>
        </p:spPr>
        <p:txBody>
          <a:bodyPr vert="horz"/>
          <a:lstStyle>
            <a:lvl1pPr marL="0" indent="0" algn="l">
              <a:buNone/>
              <a:defRPr sz="1867" cap="all">
                <a:solidFill>
                  <a:schemeClr val="tx1"/>
                </a:solidFill>
                <a:latin typeface="Arial Black"/>
                <a:cs typeface="Arial Black"/>
              </a:defRPr>
            </a:lvl1pPr>
            <a:lvl2pPr marL="609539" indent="0">
              <a:buNone/>
              <a:defRPr sz="1600"/>
            </a:lvl2pPr>
            <a:lvl3pPr marL="1219080" indent="0">
              <a:buNone/>
              <a:defRPr sz="1600"/>
            </a:lvl3pPr>
            <a:lvl4pPr marL="1828618" indent="0">
              <a:buNone/>
              <a:defRPr sz="1600"/>
            </a:lvl4pPr>
            <a:lvl5pPr marL="2438158" indent="0">
              <a:buNone/>
              <a:defRPr sz="1600"/>
            </a:lvl5pPr>
          </a:lstStyle>
          <a:p>
            <a:pPr lvl="0"/>
            <a:r>
              <a:rPr lang="en-US" dirty="0" err="1"/>
              <a:t>Lorem</a:t>
            </a:r>
            <a:r>
              <a:rPr lang="en-US" dirty="0"/>
              <a:t> </a:t>
            </a:r>
            <a:r>
              <a:rPr lang="en-US" dirty="0" err="1"/>
              <a:t>ipsum</a:t>
            </a:r>
            <a:endParaRPr lang="en-US" dirty="0"/>
          </a:p>
        </p:txBody>
      </p:sp>
      <p:cxnSp>
        <p:nvCxnSpPr>
          <p:cNvPr id="37" name="Straight Connector 36"/>
          <p:cNvCxnSpPr/>
          <p:nvPr userDrawn="1"/>
        </p:nvCxnSpPr>
        <p:spPr>
          <a:xfrm flipH="1" flipV="1">
            <a:off x="7530032" y="3624505"/>
            <a:ext cx="4661968" cy="6003"/>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50181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480484" y="1439864"/>
            <a:ext cx="11119104" cy="4511040"/>
          </a:xfrm>
          <a:prstGeom prst="rect">
            <a:avLst/>
          </a:prstGeom>
        </p:spPr>
        <p:txBody>
          <a:bodyPr vert="horz" lIns="68576" tIns="34289" rIns="68576" bIns="34289" rtlCol="0">
            <a:normAutofit/>
          </a:bodyPr>
          <a:lstStyle>
            <a:lvl1pPr marL="173720" marR="0" indent="-173720" algn="l" defTabSz="457155" rtl="0" eaLnBrk="1" fontAlgn="auto" latinLnBrk="0" hangingPunct="1">
              <a:lnSpc>
                <a:spcPct val="120000"/>
              </a:lnSpc>
              <a:spcBef>
                <a:spcPts val="0"/>
              </a:spcBef>
              <a:spcAft>
                <a:spcPts val="1000"/>
              </a:spcAft>
              <a:buClr>
                <a:schemeClr val="accent2"/>
              </a:buClr>
              <a:buSzTx/>
              <a:buFont typeface="Arial"/>
              <a:buChar char="•"/>
              <a:tabLst/>
              <a:defRPr sz="1867" baseline="0">
                <a:solidFill>
                  <a:schemeClr val="tx1"/>
                </a:solidFill>
              </a:defRPr>
            </a:lvl1pPr>
            <a:lvl2pPr marL="742876" indent="-285724">
              <a:lnSpc>
                <a:spcPct val="120000"/>
              </a:lnSpc>
              <a:buClr>
                <a:schemeClr val="tx1"/>
              </a:buClr>
              <a:buSzPct val="100000"/>
              <a:buFont typeface="Lucida Grande"/>
              <a:buChar char="–"/>
              <a:defRPr sz="1600" baseline="0">
                <a:solidFill>
                  <a:schemeClr val="tx1"/>
                </a:solidFill>
              </a:defRPr>
            </a:lvl2pPr>
            <a:lvl3pPr>
              <a:lnSpc>
                <a:spcPct val="120000"/>
              </a:lnSpc>
              <a:defRPr sz="1467" baseline="0">
                <a:solidFill>
                  <a:schemeClr val="tx1"/>
                </a:solidFill>
              </a:defRPr>
            </a:lvl3pPr>
            <a:lvl4pPr>
              <a:defRPr sz="1600"/>
            </a:lvl4pPr>
            <a:lvl5pPr>
              <a:defRPr sz="16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4"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01" tIns="34289" rIns="68576" bIns="34289" anchor="ctr" anchorCtr="0">
            <a:normAutofit/>
          </a:bodyPr>
          <a:lstStyle>
            <a:lvl1pPr marL="0" indent="0">
              <a:buNone/>
              <a:defRPr sz="2667" cap="all"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9805945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ient Logos">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33" anchor="ctr" anchorCtr="0">
            <a:noAutofit/>
          </a:bodyPr>
          <a:lstStyle>
            <a:lvl1pPr marL="0" indent="0">
              <a:buNone/>
              <a:defRPr sz="2667" cap="all" baseline="0">
                <a:latin typeface="Arial Black"/>
                <a:cs typeface="Arial Black"/>
              </a:defRPr>
            </a:lvl1pPr>
          </a:lstStyle>
          <a:p>
            <a:pPr lvl="0"/>
            <a:r>
              <a:rPr lang="en-US" dirty="0"/>
              <a:t>CLICK TO ADD TITLE</a:t>
            </a:r>
          </a:p>
        </p:txBody>
      </p:sp>
      <p:sp>
        <p:nvSpPr>
          <p:cNvPr id="6" name="Picture Placeholder 5"/>
          <p:cNvSpPr>
            <a:spLocks noGrp="1"/>
          </p:cNvSpPr>
          <p:nvPr>
            <p:ph type="pic" sz="quarter" idx="11" hasCustomPrompt="1"/>
          </p:nvPr>
        </p:nvSpPr>
        <p:spPr>
          <a:xfrm>
            <a:off x="476251" y="1411641"/>
            <a:ext cx="3418416" cy="1183259"/>
          </a:xfrm>
          <a:prstGeom prst="rect">
            <a:avLst/>
          </a:prstGeom>
        </p:spPr>
        <p:txBody>
          <a:bodyPr vert="horz" anchor="ctr"/>
          <a:lstStyle>
            <a:lvl1pPr marL="0" indent="0" algn="ctr">
              <a:buNone/>
              <a:defRPr sz="1600"/>
            </a:lvl1pPr>
          </a:lstStyle>
          <a:p>
            <a:r>
              <a:rPr lang="en-US" dirty="0"/>
              <a:t>Logo</a:t>
            </a:r>
          </a:p>
        </p:txBody>
      </p:sp>
      <p:sp>
        <p:nvSpPr>
          <p:cNvPr id="7" name="Picture Placeholder 5"/>
          <p:cNvSpPr>
            <a:spLocks noGrp="1"/>
          </p:cNvSpPr>
          <p:nvPr>
            <p:ph type="pic" sz="quarter" idx="12" hasCustomPrompt="1"/>
          </p:nvPr>
        </p:nvSpPr>
        <p:spPr>
          <a:xfrm>
            <a:off x="491644" y="3131917"/>
            <a:ext cx="3418416" cy="1183259"/>
          </a:xfrm>
          <a:prstGeom prst="rect">
            <a:avLst/>
          </a:prstGeom>
        </p:spPr>
        <p:txBody>
          <a:bodyPr vert="horz" anchor="ctr"/>
          <a:lstStyle>
            <a:lvl1pPr marL="0" indent="0" algn="ctr">
              <a:buNone/>
              <a:defRPr sz="1600"/>
            </a:lvl1pPr>
          </a:lstStyle>
          <a:p>
            <a:r>
              <a:rPr lang="en-US" dirty="0"/>
              <a:t>Logo</a:t>
            </a:r>
          </a:p>
        </p:txBody>
      </p:sp>
      <p:sp>
        <p:nvSpPr>
          <p:cNvPr id="8" name="Picture Placeholder 5"/>
          <p:cNvSpPr>
            <a:spLocks noGrp="1"/>
          </p:cNvSpPr>
          <p:nvPr>
            <p:ph type="pic" sz="quarter" idx="13" hasCustomPrompt="1"/>
          </p:nvPr>
        </p:nvSpPr>
        <p:spPr>
          <a:xfrm>
            <a:off x="476251" y="4921473"/>
            <a:ext cx="3418416" cy="1183259"/>
          </a:xfrm>
          <a:prstGeom prst="rect">
            <a:avLst/>
          </a:prstGeom>
        </p:spPr>
        <p:txBody>
          <a:bodyPr vert="horz" anchor="ctr"/>
          <a:lstStyle>
            <a:lvl1pPr marL="0" indent="0" algn="ctr">
              <a:buNone/>
              <a:defRPr sz="1600"/>
            </a:lvl1pPr>
          </a:lstStyle>
          <a:p>
            <a:r>
              <a:rPr lang="en-US" dirty="0"/>
              <a:t>Logo</a:t>
            </a:r>
          </a:p>
        </p:txBody>
      </p:sp>
      <p:sp>
        <p:nvSpPr>
          <p:cNvPr id="9" name="Picture Placeholder 5"/>
          <p:cNvSpPr>
            <a:spLocks noGrp="1"/>
          </p:cNvSpPr>
          <p:nvPr>
            <p:ph type="pic" sz="quarter" idx="14" hasCustomPrompt="1"/>
          </p:nvPr>
        </p:nvSpPr>
        <p:spPr>
          <a:xfrm>
            <a:off x="4417108" y="1411641"/>
            <a:ext cx="3418416" cy="1183259"/>
          </a:xfrm>
          <a:prstGeom prst="rect">
            <a:avLst/>
          </a:prstGeom>
        </p:spPr>
        <p:txBody>
          <a:bodyPr vert="horz" anchor="ctr"/>
          <a:lstStyle>
            <a:lvl1pPr marL="0" indent="0" algn="ctr">
              <a:buNone/>
              <a:defRPr sz="1600"/>
            </a:lvl1pPr>
          </a:lstStyle>
          <a:p>
            <a:r>
              <a:rPr lang="en-US" dirty="0"/>
              <a:t>Logo</a:t>
            </a:r>
          </a:p>
        </p:txBody>
      </p:sp>
      <p:sp>
        <p:nvSpPr>
          <p:cNvPr id="10" name="Picture Placeholder 5"/>
          <p:cNvSpPr>
            <a:spLocks noGrp="1"/>
          </p:cNvSpPr>
          <p:nvPr>
            <p:ph type="pic" sz="quarter" idx="15" hasCustomPrompt="1"/>
          </p:nvPr>
        </p:nvSpPr>
        <p:spPr>
          <a:xfrm>
            <a:off x="4432501" y="3131917"/>
            <a:ext cx="3418416" cy="1183259"/>
          </a:xfrm>
          <a:prstGeom prst="rect">
            <a:avLst/>
          </a:prstGeom>
        </p:spPr>
        <p:txBody>
          <a:bodyPr vert="horz" anchor="ctr"/>
          <a:lstStyle>
            <a:lvl1pPr marL="0" indent="0" algn="ctr">
              <a:buNone/>
              <a:defRPr sz="1600"/>
            </a:lvl1pPr>
          </a:lstStyle>
          <a:p>
            <a:r>
              <a:rPr lang="en-US" dirty="0"/>
              <a:t>Logo</a:t>
            </a:r>
          </a:p>
        </p:txBody>
      </p:sp>
      <p:sp>
        <p:nvSpPr>
          <p:cNvPr id="11" name="Picture Placeholder 5"/>
          <p:cNvSpPr>
            <a:spLocks noGrp="1"/>
          </p:cNvSpPr>
          <p:nvPr>
            <p:ph type="pic" sz="quarter" idx="16" hasCustomPrompt="1"/>
          </p:nvPr>
        </p:nvSpPr>
        <p:spPr>
          <a:xfrm>
            <a:off x="4417108" y="4921473"/>
            <a:ext cx="3418416" cy="1183259"/>
          </a:xfrm>
          <a:prstGeom prst="rect">
            <a:avLst/>
          </a:prstGeom>
        </p:spPr>
        <p:txBody>
          <a:bodyPr vert="horz" anchor="ctr"/>
          <a:lstStyle>
            <a:lvl1pPr marL="0" indent="0" algn="ctr">
              <a:buNone/>
              <a:defRPr sz="1600"/>
            </a:lvl1pPr>
          </a:lstStyle>
          <a:p>
            <a:r>
              <a:rPr lang="en-US" dirty="0"/>
              <a:t>Logo</a:t>
            </a:r>
          </a:p>
        </p:txBody>
      </p:sp>
      <p:sp>
        <p:nvSpPr>
          <p:cNvPr id="12" name="Picture Placeholder 5"/>
          <p:cNvSpPr>
            <a:spLocks noGrp="1"/>
          </p:cNvSpPr>
          <p:nvPr>
            <p:ph type="pic" sz="quarter" idx="17" hasCustomPrompt="1"/>
          </p:nvPr>
        </p:nvSpPr>
        <p:spPr>
          <a:xfrm>
            <a:off x="8357949" y="1411641"/>
            <a:ext cx="3418416" cy="1183259"/>
          </a:xfrm>
          <a:prstGeom prst="rect">
            <a:avLst/>
          </a:prstGeom>
        </p:spPr>
        <p:txBody>
          <a:bodyPr vert="horz" anchor="ctr"/>
          <a:lstStyle>
            <a:lvl1pPr marL="0" indent="0" algn="ctr">
              <a:buNone/>
              <a:defRPr sz="1600"/>
            </a:lvl1pPr>
          </a:lstStyle>
          <a:p>
            <a:r>
              <a:rPr lang="en-US" dirty="0"/>
              <a:t>Logo</a:t>
            </a:r>
          </a:p>
        </p:txBody>
      </p:sp>
      <p:sp>
        <p:nvSpPr>
          <p:cNvPr id="13" name="Picture Placeholder 5"/>
          <p:cNvSpPr>
            <a:spLocks noGrp="1"/>
          </p:cNvSpPr>
          <p:nvPr>
            <p:ph type="pic" sz="quarter" idx="18" hasCustomPrompt="1"/>
          </p:nvPr>
        </p:nvSpPr>
        <p:spPr>
          <a:xfrm>
            <a:off x="8373343" y="3131917"/>
            <a:ext cx="3418416" cy="1183259"/>
          </a:xfrm>
          <a:prstGeom prst="rect">
            <a:avLst/>
          </a:prstGeom>
        </p:spPr>
        <p:txBody>
          <a:bodyPr vert="horz" anchor="ctr"/>
          <a:lstStyle>
            <a:lvl1pPr marL="0" indent="0" algn="ctr">
              <a:buNone/>
              <a:defRPr sz="1600"/>
            </a:lvl1pPr>
          </a:lstStyle>
          <a:p>
            <a:r>
              <a:rPr lang="en-US" dirty="0"/>
              <a:t>Logo</a:t>
            </a:r>
          </a:p>
        </p:txBody>
      </p:sp>
      <p:sp>
        <p:nvSpPr>
          <p:cNvPr id="14" name="Picture Placeholder 5"/>
          <p:cNvSpPr>
            <a:spLocks noGrp="1"/>
          </p:cNvSpPr>
          <p:nvPr>
            <p:ph type="pic" sz="quarter" idx="19" hasCustomPrompt="1"/>
          </p:nvPr>
        </p:nvSpPr>
        <p:spPr>
          <a:xfrm>
            <a:off x="8357949" y="4921473"/>
            <a:ext cx="3418416" cy="1183259"/>
          </a:xfrm>
          <a:prstGeom prst="rect">
            <a:avLst/>
          </a:prstGeom>
        </p:spPr>
        <p:txBody>
          <a:bodyPr vert="horz" anchor="ctr"/>
          <a:lstStyle>
            <a:lvl1pPr marL="0" indent="0" algn="ctr">
              <a:buNone/>
              <a:defRPr sz="1600"/>
            </a:lvl1pPr>
          </a:lstStyle>
          <a:p>
            <a:r>
              <a:rPr lang="en-US" dirty="0"/>
              <a:t>Logo</a:t>
            </a:r>
          </a:p>
        </p:txBody>
      </p:sp>
    </p:spTree>
    <p:extLst>
      <p:ext uri="{BB962C8B-B14F-4D97-AF65-F5344CB8AC3E}">
        <p14:creationId xmlns:p14="http://schemas.microsoft.com/office/powerpoint/2010/main" val="20407167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icture Placeholder 2"/>
          <p:cNvSpPr>
            <a:spLocks noGrp="1"/>
          </p:cNvSpPr>
          <p:nvPr>
            <p:ph type="pic" sz="quarter" idx="19"/>
          </p:nvPr>
        </p:nvSpPr>
        <p:spPr>
          <a:xfrm>
            <a:off x="0" y="0"/>
            <a:ext cx="12192000" cy="6858000"/>
          </a:xfrm>
          <a:prstGeom prst="rect">
            <a:avLst/>
          </a:prstGeom>
        </p:spPr>
        <p:txBody>
          <a:bodyPr vert="horz" anchor="t"/>
          <a:lstStyle>
            <a:lvl1pPr marL="0" indent="0" algn="ctr">
              <a:buNone/>
              <a:defRPr baseline="0"/>
            </a:lvl1pPr>
          </a:lstStyle>
          <a:p>
            <a:endParaRPr lang="en-US" dirty="0"/>
          </a:p>
          <a:p>
            <a:r>
              <a:rPr lang="en-US" dirty="0"/>
              <a:t>Background Image</a:t>
            </a:r>
          </a:p>
        </p:txBody>
      </p:sp>
      <p:sp>
        <p:nvSpPr>
          <p:cNvPr id="6" name="Text Placeholder 4"/>
          <p:cNvSpPr>
            <a:spLocks noGrp="1"/>
          </p:cNvSpPr>
          <p:nvPr>
            <p:ph type="body" sz="quarter" idx="15" hasCustomPrompt="1"/>
          </p:nvPr>
        </p:nvSpPr>
        <p:spPr>
          <a:xfrm>
            <a:off x="842433" y="2075585"/>
            <a:ext cx="9213851" cy="701047"/>
          </a:xfrm>
          <a:prstGeom prst="rect">
            <a:avLst/>
          </a:prstGeom>
        </p:spPr>
        <p:txBody>
          <a:bodyPr lIns="0" tIns="0" rIns="0" bIns="0">
            <a:spAutoFit/>
          </a:bodyPr>
          <a:lstStyle>
            <a:lvl1pPr marL="0" indent="0">
              <a:lnSpc>
                <a:spcPct val="80000"/>
              </a:lnSpc>
              <a:spcBef>
                <a:spcPts val="0"/>
              </a:spcBef>
              <a:buNone/>
              <a:defRPr sz="5467" spc="-267">
                <a:solidFill>
                  <a:schemeClr val="bg1"/>
                </a:solidFill>
                <a:latin typeface="Arial Black"/>
                <a:cs typeface="Arial Black"/>
              </a:defRPr>
            </a:lvl1pPr>
            <a:lvl2pPr>
              <a:defRPr sz="8000">
                <a:latin typeface="Arial Black"/>
                <a:cs typeface="Arial Black"/>
              </a:defRPr>
            </a:lvl2pPr>
            <a:lvl3pPr>
              <a:defRPr sz="8000">
                <a:latin typeface="Arial Black"/>
                <a:cs typeface="Arial Black"/>
              </a:defRPr>
            </a:lvl3pPr>
            <a:lvl4pPr>
              <a:defRPr sz="8000">
                <a:latin typeface="Arial Black"/>
                <a:cs typeface="Arial Black"/>
              </a:defRPr>
            </a:lvl4pPr>
            <a:lvl5pPr>
              <a:defRPr sz="8000">
                <a:latin typeface="Arial Black"/>
                <a:cs typeface="Arial Black"/>
              </a:defRPr>
            </a:lvl5pPr>
          </a:lstStyle>
          <a:p>
            <a:pPr lvl="0"/>
            <a:r>
              <a:rPr lang="en-US" dirty="0"/>
              <a:t>CLICK TO ADD TITLE</a:t>
            </a:r>
          </a:p>
        </p:txBody>
      </p:sp>
      <p:sp>
        <p:nvSpPr>
          <p:cNvPr id="10" name="Text Placeholder 7"/>
          <p:cNvSpPr>
            <a:spLocks noGrp="1"/>
          </p:cNvSpPr>
          <p:nvPr>
            <p:ph type="body" sz="quarter" idx="16" hasCustomPrompt="1"/>
          </p:nvPr>
        </p:nvSpPr>
        <p:spPr>
          <a:xfrm>
            <a:off x="842442" y="4453469"/>
            <a:ext cx="8650817" cy="461659"/>
          </a:xfrm>
          <a:prstGeom prst="rect">
            <a:avLst/>
          </a:prstGeom>
        </p:spPr>
        <p:txBody>
          <a:bodyPr lIns="0" rIns="0">
            <a:spAutoFit/>
          </a:bodyPr>
          <a:lstStyle>
            <a:lvl1pPr marL="0" indent="0">
              <a:lnSpc>
                <a:spcPct val="100000"/>
              </a:lnSpc>
              <a:spcBef>
                <a:spcPts val="0"/>
              </a:spcBef>
              <a:buFontTx/>
              <a:buNone/>
              <a:defRPr sz="2400">
                <a:solidFill>
                  <a:schemeClr val="bg1"/>
                </a:solidFill>
                <a:latin typeface="Arial Black"/>
                <a:cs typeface="Arial Black"/>
              </a:defRPr>
            </a:lvl1pPr>
          </a:lstStyle>
          <a:p>
            <a:pPr lvl="0"/>
            <a:r>
              <a:rPr lang="en-US" dirty="0"/>
              <a:t>CLICK TO ADD SUBTITLE</a:t>
            </a:r>
          </a:p>
        </p:txBody>
      </p:sp>
      <p:sp>
        <p:nvSpPr>
          <p:cNvPr id="11" name="Text Placeholder 11"/>
          <p:cNvSpPr>
            <a:spLocks noGrp="1"/>
          </p:cNvSpPr>
          <p:nvPr>
            <p:ph type="body" sz="quarter" idx="17" hasCustomPrompt="1"/>
          </p:nvPr>
        </p:nvSpPr>
        <p:spPr>
          <a:xfrm>
            <a:off x="842433" y="5459485"/>
            <a:ext cx="4866216" cy="461659"/>
          </a:xfrm>
          <a:prstGeom prst="rect">
            <a:avLst/>
          </a:prstGeom>
        </p:spPr>
        <p:txBody>
          <a:bodyPr lIns="0" rIns="0">
            <a:spAutoFit/>
          </a:bodyPr>
          <a:lstStyle>
            <a:lvl1pPr marL="0" indent="0">
              <a:buNone/>
              <a:defRPr sz="2400" baseline="0">
                <a:solidFill>
                  <a:schemeClr val="accent2"/>
                </a:solidFill>
              </a:defRPr>
            </a:lvl1pPr>
          </a:lstStyle>
          <a:p>
            <a:pPr lvl="0"/>
            <a:r>
              <a:rPr lang="en-US" dirty="0"/>
              <a:t>MONTH DATE, YEAR</a:t>
            </a:r>
          </a:p>
        </p:txBody>
      </p:sp>
      <p:sp>
        <p:nvSpPr>
          <p:cNvPr id="12" name="Picture Placeholder 2"/>
          <p:cNvSpPr>
            <a:spLocks noGrp="1"/>
          </p:cNvSpPr>
          <p:nvPr>
            <p:ph type="pic" sz="quarter" idx="18" hasCustomPrompt="1"/>
          </p:nvPr>
        </p:nvSpPr>
        <p:spPr>
          <a:xfrm>
            <a:off x="837173" y="504828"/>
            <a:ext cx="1658003" cy="458237"/>
          </a:xfrm>
          <a:prstGeom prst="rect">
            <a:avLst/>
          </a:prstGeom>
        </p:spPr>
        <p:txBody>
          <a:bodyPr vert="horz" lIns="68576" tIns="34289" rIns="68576" bIns="34289"/>
          <a:lstStyle>
            <a:lvl1pPr marL="0" indent="0" algn="ctr">
              <a:buNone/>
              <a:defRPr/>
            </a:lvl1pPr>
          </a:lstStyle>
          <a:p>
            <a:r>
              <a:rPr lang="en-US" dirty="0"/>
              <a:t>logo</a:t>
            </a:r>
          </a:p>
        </p:txBody>
      </p:sp>
    </p:spTree>
    <p:extLst>
      <p:ext uri="{BB962C8B-B14F-4D97-AF65-F5344CB8AC3E}">
        <p14:creationId xmlns:p14="http://schemas.microsoft.com/office/powerpoint/2010/main" val="40301343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 Horizontal Sections">
    <p:spTree>
      <p:nvGrpSpPr>
        <p:cNvPr id="1" name=""/>
        <p:cNvGrpSpPr/>
        <p:nvPr/>
      </p:nvGrpSpPr>
      <p:grpSpPr>
        <a:xfrm>
          <a:off x="0" y="0"/>
          <a:ext cx="0" cy="0"/>
          <a:chOff x="0" y="0"/>
          <a:chExt cx="0" cy="0"/>
        </a:xfrm>
      </p:grpSpPr>
      <p:sp>
        <p:nvSpPr>
          <p:cNvPr id="9" name="Text Placeholder 23"/>
          <p:cNvSpPr>
            <a:spLocks noGrp="1"/>
          </p:cNvSpPr>
          <p:nvPr>
            <p:ph type="body" sz="quarter" idx="17" hasCustomPrompt="1"/>
          </p:nvPr>
        </p:nvSpPr>
        <p:spPr>
          <a:xfrm>
            <a:off x="541867" y="1463039"/>
            <a:ext cx="2999216" cy="704428"/>
          </a:xfrm>
          <a:prstGeom prst="rect">
            <a:avLst/>
          </a:prstGeom>
        </p:spPr>
        <p:txBody>
          <a:bodyPr vert="horz" anchor="ctr" anchorCtr="0">
            <a:noAutofit/>
          </a:bodyPr>
          <a:lstStyle>
            <a:lvl1pPr marL="0" indent="0">
              <a:spcBef>
                <a:spcPts val="0"/>
              </a:spcBef>
              <a:buNone/>
              <a:defRPr sz="1600" cap="all" baseline="0">
                <a:latin typeface="Arial Black"/>
              </a:defRPr>
            </a:lvl1pPr>
          </a:lstStyle>
          <a:p>
            <a:pPr>
              <a:lnSpc>
                <a:spcPct val="120000"/>
              </a:lnSpc>
            </a:pPr>
            <a:r>
              <a:rPr lang="en-US" sz="1600" dirty="0">
                <a:solidFill>
                  <a:srgbClr val="444444"/>
                </a:solidFill>
                <a:latin typeface="Arial Black"/>
                <a:cs typeface="Arial Black"/>
              </a:rPr>
              <a:t>Text or Client</a:t>
            </a:r>
          </a:p>
          <a:p>
            <a:pPr>
              <a:lnSpc>
                <a:spcPct val="120000"/>
              </a:lnSpc>
            </a:pPr>
            <a:r>
              <a:rPr lang="en-US" sz="1600" dirty="0">
                <a:solidFill>
                  <a:srgbClr val="444444"/>
                </a:solidFill>
                <a:latin typeface="Arial Black"/>
                <a:cs typeface="Arial Black"/>
              </a:rPr>
              <a:t>Logo Here</a:t>
            </a:r>
          </a:p>
        </p:txBody>
      </p:sp>
      <p:sp>
        <p:nvSpPr>
          <p:cNvPr id="17" name="Text Placeholder 16"/>
          <p:cNvSpPr>
            <a:spLocks noGrp="1"/>
          </p:cNvSpPr>
          <p:nvPr>
            <p:ph type="body" sz="quarter" idx="23" hasCustomPrompt="1"/>
          </p:nvPr>
        </p:nvSpPr>
        <p:spPr>
          <a:xfrm>
            <a:off x="4002617" y="1463465"/>
            <a:ext cx="7450667" cy="704003"/>
          </a:xfrm>
          <a:prstGeom prst="rect">
            <a:avLst/>
          </a:prstGeom>
        </p:spPr>
        <p:txBody>
          <a:bodyPr vert="horz" anchor="ctr">
            <a:noAutofit/>
          </a:bodyPr>
          <a:lstStyle>
            <a:lvl1pPr marL="342866" indent="-342866">
              <a:spcBef>
                <a:spcPts val="0"/>
              </a:spcBef>
              <a:buClr>
                <a:schemeClr val="accent2"/>
              </a:buClr>
              <a:buSzPct val="100000"/>
              <a:buFont typeface="Arial"/>
              <a:buChar char="•"/>
              <a:defRPr lang="en-US" sz="1600" smtClean="0"/>
            </a:lvl1pPr>
            <a:lvl2pPr>
              <a:defRPr sz="1600"/>
            </a:lvl2pPr>
            <a:lvl3pPr>
              <a:defRPr sz="1600"/>
            </a:lvl3pPr>
            <a:lvl4pPr>
              <a:defRPr sz="1600"/>
            </a:lvl4pPr>
            <a:lvl5pPr>
              <a:defRPr sz="1600"/>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lvl="0"/>
            <a:r>
              <a:rPr lang="en-US" dirty="0" err="1"/>
              <a:t>Fusce</a:t>
            </a:r>
            <a:r>
              <a:rPr lang="en-US" dirty="0"/>
              <a:t> in </a:t>
            </a:r>
            <a:r>
              <a:rPr lang="en-US" dirty="0" err="1"/>
              <a:t>odio</a:t>
            </a:r>
            <a:r>
              <a:rPr lang="en-US" dirty="0"/>
              <a:t> </a:t>
            </a:r>
            <a:r>
              <a:rPr lang="en-US" dirty="0" err="1"/>
              <a:t>eget</a:t>
            </a:r>
            <a:r>
              <a:rPr lang="en-US" dirty="0"/>
              <a:t> </a:t>
            </a:r>
            <a:r>
              <a:rPr lang="en-US" dirty="0" err="1"/>
              <a:t>sapien</a:t>
            </a:r>
            <a:r>
              <a:rPr lang="en-US" dirty="0"/>
              <a:t> </a:t>
            </a:r>
            <a:r>
              <a:rPr lang="en-US" dirty="0" err="1"/>
              <a:t>malesuada</a:t>
            </a:r>
            <a:r>
              <a:rPr lang="en-US" dirty="0"/>
              <a:t> </a:t>
            </a:r>
            <a:r>
              <a:rPr lang="en-US" dirty="0" err="1"/>
              <a:t>hendrerit</a:t>
            </a:r>
            <a:r>
              <a:rPr lang="en-US" dirty="0"/>
              <a:t> </a:t>
            </a:r>
            <a:r>
              <a:rPr lang="en-US" dirty="0" err="1"/>
              <a:t>ut</a:t>
            </a:r>
            <a:r>
              <a:rPr lang="en-US" dirty="0"/>
              <a:t> non </a:t>
            </a:r>
            <a:r>
              <a:rPr lang="en-US" dirty="0" err="1"/>
              <a:t>tortor</a:t>
            </a:r>
            <a:r>
              <a:rPr lang="en-US" dirty="0"/>
              <a:t>.</a:t>
            </a:r>
          </a:p>
          <a:p>
            <a:pPr lvl="0"/>
            <a:endParaRPr lang="en-US" dirty="0"/>
          </a:p>
        </p:txBody>
      </p:sp>
      <p:sp>
        <p:nvSpPr>
          <p:cNvPr id="20" name="Text Placeholder 23"/>
          <p:cNvSpPr>
            <a:spLocks noGrp="1"/>
          </p:cNvSpPr>
          <p:nvPr>
            <p:ph type="body" sz="quarter" idx="24" hasCustomPrompt="1"/>
          </p:nvPr>
        </p:nvSpPr>
        <p:spPr>
          <a:xfrm>
            <a:off x="541867" y="2438399"/>
            <a:ext cx="2999216" cy="704428"/>
          </a:xfrm>
          <a:prstGeom prst="rect">
            <a:avLst/>
          </a:prstGeom>
        </p:spPr>
        <p:txBody>
          <a:bodyPr vert="horz" anchor="ctr" anchorCtr="0">
            <a:noAutofit/>
          </a:bodyPr>
          <a:lstStyle>
            <a:lvl1pPr marL="0" indent="0">
              <a:spcBef>
                <a:spcPts val="0"/>
              </a:spcBef>
              <a:buNone/>
              <a:defRPr sz="1600" cap="all">
                <a:latin typeface="Arial Black"/>
              </a:defRPr>
            </a:lvl1pPr>
          </a:lstStyle>
          <a:p>
            <a:pPr>
              <a:lnSpc>
                <a:spcPct val="120000"/>
              </a:lnSpc>
            </a:pPr>
            <a:r>
              <a:rPr lang="en-US" sz="1600" dirty="0">
                <a:solidFill>
                  <a:srgbClr val="444444"/>
                </a:solidFill>
                <a:latin typeface="Arial Black"/>
                <a:cs typeface="Arial Black"/>
              </a:rPr>
              <a:t>Text or Client</a:t>
            </a:r>
          </a:p>
          <a:p>
            <a:pPr>
              <a:lnSpc>
                <a:spcPct val="120000"/>
              </a:lnSpc>
            </a:pPr>
            <a:r>
              <a:rPr lang="en-US" sz="1600" dirty="0">
                <a:solidFill>
                  <a:srgbClr val="444444"/>
                </a:solidFill>
                <a:latin typeface="Arial Black"/>
                <a:cs typeface="Arial Black"/>
              </a:rPr>
              <a:t>Logo Here</a:t>
            </a:r>
          </a:p>
        </p:txBody>
      </p:sp>
      <p:sp>
        <p:nvSpPr>
          <p:cNvPr id="21" name="Text Placeholder 16"/>
          <p:cNvSpPr>
            <a:spLocks noGrp="1"/>
          </p:cNvSpPr>
          <p:nvPr>
            <p:ph type="body" sz="quarter" idx="25" hasCustomPrompt="1"/>
          </p:nvPr>
        </p:nvSpPr>
        <p:spPr>
          <a:xfrm>
            <a:off x="4002617" y="2438825"/>
            <a:ext cx="7450667" cy="704003"/>
          </a:xfrm>
          <a:prstGeom prst="rect">
            <a:avLst/>
          </a:prstGeom>
        </p:spPr>
        <p:txBody>
          <a:bodyPr vert="horz" anchor="ctr">
            <a:noAutofit/>
          </a:bodyPr>
          <a:lstStyle>
            <a:lvl1pPr marL="342866" indent="-342866">
              <a:spcBef>
                <a:spcPts val="0"/>
              </a:spcBef>
              <a:buClr>
                <a:schemeClr val="accent2"/>
              </a:buClr>
              <a:buSzPct val="100000"/>
              <a:buFont typeface="Arial"/>
              <a:buChar char="•"/>
              <a:defRPr lang="en-US" sz="1600" smtClean="0"/>
            </a:lvl1pPr>
            <a:lvl2pPr>
              <a:defRPr sz="1600"/>
            </a:lvl2pPr>
            <a:lvl3pPr>
              <a:defRPr sz="1600"/>
            </a:lvl3pPr>
            <a:lvl4pPr>
              <a:defRPr sz="1600"/>
            </a:lvl4pPr>
            <a:lvl5pPr>
              <a:defRPr sz="1600"/>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lvl="0"/>
            <a:r>
              <a:rPr lang="en-US" dirty="0" err="1"/>
              <a:t>Fusce</a:t>
            </a:r>
            <a:r>
              <a:rPr lang="en-US" dirty="0"/>
              <a:t> in </a:t>
            </a:r>
            <a:r>
              <a:rPr lang="en-US" dirty="0" err="1"/>
              <a:t>odio</a:t>
            </a:r>
            <a:r>
              <a:rPr lang="en-US" dirty="0"/>
              <a:t> </a:t>
            </a:r>
            <a:r>
              <a:rPr lang="en-US" dirty="0" err="1"/>
              <a:t>eget</a:t>
            </a:r>
            <a:r>
              <a:rPr lang="en-US" dirty="0"/>
              <a:t> </a:t>
            </a:r>
            <a:r>
              <a:rPr lang="en-US" dirty="0" err="1"/>
              <a:t>sapien</a:t>
            </a:r>
            <a:r>
              <a:rPr lang="en-US" dirty="0"/>
              <a:t> </a:t>
            </a:r>
            <a:r>
              <a:rPr lang="en-US" dirty="0" err="1"/>
              <a:t>malesuada</a:t>
            </a:r>
            <a:r>
              <a:rPr lang="en-US" dirty="0"/>
              <a:t> </a:t>
            </a:r>
            <a:r>
              <a:rPr lang="en-US" dirty="0" err="1"/>
              <a:t>hendrerit</a:t>
            </a:r>
            <a:r>
              <a:rPr lang="en-US" dirty="0"/>
              <a:t> </a:t>
            </a:r>
            <a:r>
              <a:rPr lang="en-US" dirty="0" err="1"/>
              <a:t>ut</a:t>
            </a:r>
            <a:r>
              <a:rPr lang="en-US" dirty="0"/>
              <a:t> non </a:t>
            </a:r>
            <a:r>
              <a:rPr lang="en-US" dirty="0" err="1"/>
              <a:t>tortor</a:t>
            </a:r>
            <a:r>
              <a:rPr lang="en-US" dirty="0"/>
              <a:t>.</a:t>
            </a:r>
          </a:p>
          <a:p>
            <a:pPr lvl="0"/>
            <a:endParaRPr lang="en-US" dirty="0"/>
          </a:p>
        </p:txBody>
      </p:sp>
      <p:sp>
        <p:nvSpPr>
          <p:cNvPr id="23" name="Text Placeholder 23"/>
          <p:cNvSpPr>
            <a:spLocks noGrp="1"/>
          </p:cNvSpPr>
          <p:nvPr>
            <p:ph type="body" sz="quarter" idx="26" hasCustomPrompt="1"/>
          </p:nvPr>
        </p:nvSpPr>
        <p:spPr>
          <a:xfrm>
            <a:off x="541867" y="3400215"/>
            <a:ext cx="2999216" cy="704428"/>
          </a:xfrm>
          <a:prstGeom prst="rect">
            <a:avLst/>
          </a:prstGeom>
        </p:spPr>
        <p:txBody>
          <a:bodyPr vert="horz" anchor="ctr" anchorCtr="0">
            <a:noAutofit/>
          </a:bodyPr>
          <a:lstStyle>
            <a:lvl1pPr marL="0" indent="0">
              <a:spcBef>
                <a:spcPts val="0"/>
              </a:spcBef>
              <a:buNone/>
              <a:defRPr sz="1600" cap="all">
                <a:latin typeface="Arial Black"/>
              </a:defRPr>
            </a:lvl1pPr>
          </a:lstStyle>
          <a:p>
            <a:pPr>
              <a:lnSpc>
                <a:spcPct val="120000"/>
              </a:lnSpc>
            </a:pPr>
            <a:r>
              <a:rPr lang="en-US" sz="1600" dirty="0">
                <a:solidFill>
                  <a:srgbClr val="444444"/>
                </a:solidFill>
                <a:latin typeface="Arial Black"/>
                <a:cs typeface="Arial Black"/>
              </a:rPr>
              <a:t>Text or Client</a:t>
            </a:r>
          </a:p>
          <a:p>
            <a:pPr>
              <a:lnSpc>
                <a:spcPct val="120000"/>
              </a:lnSpc>
            </a:pPr>
            <a:r>
              <a:rPr lang="en-US" sz="1600" dirty="0">
                <a:solidFill>
                  <a:srgbClr val="444444"/>
                </a:solidFill>
                <a:latin typeface="Arial Black"/>
                <a:cs typeface="Arial Black"/>
              </a:rPr>
              <a:t>Logo Here</a:t>
            </a:r>
          </a:p>
        </p:txBody>
      </p:sp>
      <p:sp>
        <p:nvSpPr>
          <p:cNvPr id="24" name="Text Placeholder 16"/>
          <p:cNvSpPr>
            <a:spLocks noGrp="1"/>
          </p:cNvSpPr>
          <p:nvPr>
            <p:ph type="body" sz="quarter" idx="27" hasCustomPrompt="1"/>
          </p:nvPr>
        </p:nvSpPr>
        <p:spPr>
          <a:xfrm>
            <a:off x="4002617" y="3400641"/>
            <a:ext cx="7450667" cy="704003"/>
          </a:xfrm>
          <a:prstGeom prst="rect">
            <a:avLst/>
          </a:prstGeom>
        </p:spPr>
        <p:txBody>
          <a:bodyPr vert="horz" anchor="ctr">
            <a:noAutofit/>
          </a:bodyPr>
          <a:lstStyle>
            <a:lvl1pPr marL="342866" indent="-342866">
              <a:spcBef>
                <a:spcPts val="0"/>
              </a:spcBef>
              <a:buClr>
                <a:schemeClr val="accent2"/>
              </a:buClr>
              <a:buSzPct val="100000"/>
              <a:buFont typeface="Arial"/>
              <a:buChar char="•"/>
              <a:defRPr lang="en-US" sz="1600" smtClean="0"/>
            </a:lvl1pPr>
            <a:lvl2pPr>
              <a:defRPr sz="1600"/>
            </a:lvl2pPr>
            <a:lvl3pPr>
              <a:defRPr sz="1600"/>
            </a:lvl3pPr>
            <a:lvl4pPr>
              <a:defRPr sz="1600"/>
            </a:lvl4pPr>
            <a:lvl5pPr>
              <a:defRPr sz="1600"/>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lvl="0"/>
            <a:r>
              <a:rPr lang="en-US" dirty="0" err="1"/>
              <a:t>Fusce</a:t>
            </a:r>
            <a:r>
              <a:rPr lang="en-US" dirty="0"/>
              <a:t> in </a:t>
            </a:r>
            <a:r>
              <a:rPr lang="en-US" dirty="0" err="1"/>
              <a:t>odio</a:t>
            </a:r>
            <a:r>
              <a:rPr lang="en-US" dirty="0"/>
              <a:t> </a:t>
            </a:r>
            <a:r>
              <a:rPr lang="en-US" dirty="0" err="1"/>
              <a:t>eget</a:t>
            </a:r>
            <a:r>
              <a:rPr lang="en-US" dirty="0"/>
              <a:t> </a:t>
            </a:r>
            <a:r>
              <a:rPr lang="en-US" dirty="0" err="1"/>
              <a:t>sapien</a:t>
            </a:r>
            <a:r>
              <a:rPr lang="en-US" dirty="0"/>
              <a:t> </a:t>
            </a:r>
            <a:r>
              <a:rPr lang="en-US" dirty="0" err="1"/>
              <a:t>malesuada</a:t>
            </a:r>
            <a:r>
              <a:rPr lang="en-US" dirty="0"/>
              <a:t> </a:t>
            </a:r>
            <a:r>
              <a:rPr lang="en-US" dirty="0" err="1"/>
              <a:t>hendrerit</a:t>
            </a:r>
            <a:r>
              <a:rPr lang="en-US" dirty="0"/>
              <a:t> </a:t>
            </a:r>
            <a:r>
              <a:rPr lang="en-US" dirty="0" err="1"/>
              <a:t>ut</a:t>
            </a:r>
            <a:r>
              <a:rPr lang="en-US" dirty="0"/>
              <a:t> non </a:t>
            </a:r>
            <a:r>
              <a:rPr lang="en-US" dirty="0" err="1"/>
              <a:t>tortor</a:t>
            </a:r>
            <a:r>
              <a:rPr lang="en-US" dirty="0"/>
              <a:t>.</a:t>
            </a:r>
          </a:p>
          <a:p>
            <a:pPr lvl="0"/>
            <a:endParaRPr lang="en-US" dirty="0"/>
          </a:p>
        </p:txBody>
      </p:sp>
      <p:cxnSp>
        <p:nvCxnSpPr>
          <p:cNvPr id="25" name="Straight Connector 24"/>
          <p:cNvCxnSpPr/>
          <p:nvPr userDrawn="1"/>
        </p:nvCxnSpPr>
        <p:spPr>
          <a:xfrm flipH="1" flipV="1">
            <a:off x="3725333" y="894085"/>
            <a:ext cx="40640" cy="5554131"/>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26" name="Text Placeholder 23"/>
          <p:cNvSpPr>
            <a:spLocks noGrp="1"/>
          </p:cNvSpPr>
          <p:nvPr>
            <p:ph type="body" sz="quarter" idx="28" hasCustomPrompt="1"/>
          </p:nvPr>
        </p:nvSpPr>
        <p:spPr>
          <a:xfrm>
            <a:off x="541867" y="4402667"/>
            <a:ext cx="2999216" cy="704428"/>
          </a:xfrm>
          <a:prstGeom prst="rect">
            <a:avLst/>
          </a:prstGeom>
        </p:spPr>
        <p:txBody>
          <a:bodyPr vert="horz" anchor="ctr" anchorCtr="0">
            <a:noAutofit/>
          </a:bodyPr>
          <a:lstStyle>
            <a:lvl1pPr marL="0" indent="0">
              <a:spcBef>
                <a:spcPts val="0"/>
              </a:spcBef>
              <a:buNone/>
              <a:defRPr sz="1600" cap="all">
                <a:latin typeface="Arial Black"/>
              </a:defRPr>
            </a:lvl1pPr>
          </a:lstStyle>
          <a:p>
            <a:pPr>
              <a:lnSpc>
                <a:spcPct val="120000"/>
              </a:lnSpc>
            </a:pPr>
            <a:r>
              <a:rPr lang="en-US" sz="1600" dirty="0">
                <a:solidFill>
                  <a:srgbClr val="444444"/>
                </a:solidFill>
                <a:latin typeface="Arial Black"/>
                <a:cs typeface="Arial Black"/>
              </a:rPr>
              <a:t>Text or Client</a:t>
            </a:r>
          </a:p>
          <a:p>
            <a:pPr>
              <a:lnSpc>
                <a:spcPct val="120000"/>
              </a:lnSpc>
            </a:pPr>
            <a:r>
              <a:rPr lang="en-US" sz="1600" dirty="0">
                <a:solidFill>
                  <a:srgbClr val="444444"/>
                </a:solidFill>
                <a:latin typeface="Arial Black"/>
                <a:cs typeface="Arial Black"/>
              </a:rPr>
              <a:t>Logo Here</a:t>
            </a:r>
          </a:p>
        </p:txBody>
      </p:sp>
      <p:sp>
        <p:nvSpPr>
          <p:cNvPr id="27" name="Text Placeholder 16"/>
          <p:cNvSpPr>
            <a:spLocks noGrp="1"/>
          </p:cNvSpPr>
          <p:nvPr>
            <p:ph type="body" sz="quarter" idx="29" hasCustomPrompt="1"/>
          </p:nvPr>
        </p:nvSpPr>
        <p:spPr>
          <a:xfrm>
            <a:off x="4002617" y="4403093"/>
            <a:ext cx="7450667" cy="704003"/>
          </a:xfrm>
          <a:prstGeom prst="rect">
            <a:avLst/>
          </a:prstGeom>
        </p:spPr>
        <p:txBody>
          <a:bodyPr vert="horz" anchor="ctr">
            <a:noAutofit/>
          </a:bodyPr>
          <a:lstStyle>
            <a:lvl1pPr marL="342866" indent="-342866">
              <a:spcBef>
                <a:spcPts val="0"/>
              </a:spcBef>
              <a:buClr>
                <a:schemeClr val="accent2"/>
              </a:buClr>
              <a:buSzPct val="100000"/>
              <a:buFont typeface="Arial"/>
              <a:buChar char="•"/>
              <a:defRPr lang="en-US" sz="1600" smtClean="0"/>
            </a:lvl1pPr>
            <a:lvl2pPr>
              <a:defRPr sz="1600"/>
            </a:lvl2pPr>
            <a:lvl3pPr>
              <a:defRPr sz="1600"/>
            </a:lvl3pPr>
            <a:lvl4pPr>
              <a:defRPr sz="1600"/>
            </a:lvl4pPr>
            <a:lvl5pPr>
              <a:defRPr sz="1600"/>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lvl="0"/>
            <a:r>
              <a:rPr lang="en-US" dirty="0" err="1"/>
              <a:t>Fusce</a:t>
            </a:r>
            <a:r>
              <a:rPr lang="en-US" dirty="0"/>
              <a:t> in </a:t>
            </a:r>
            <a:r>
              <a:rPr lang="en-US" dirty="0" err="1"/>
              <a:t>odio</a:t>
            </a:r>
            <a:r>
              <a:rPr lang="en-US" dirty="0"/>
              <a:t> </a:t>
            </a:r>
            <a:r>
              <a:rPr lang="en-US" dirty="0" err="1"/>
              <a:t>eget</a:t>
            </a:r>
            <a:r>
              <a:rPr lang="en-US" dirty="0"/>
              <a:t> </a:t>
            </a:r>
            <a:r>
              <a:rPr lang="en-US" dirty="0" err="1"/>
              <a:t>sapien</a:t>
            </a:r>
            <a:r>
              <a:rPr lang="en-US" dirty="0"/>
              <a:t> </a:t>
            </a:r>
            <a:r>
              <a:rPr lang="en-US" dirty="0" err="1"/>
              <a:t>malesuada</a:t>
            </a:r>
            <a:r>
              <a:rPr lang="en-US" dirty="0"/>
              <a:t> </a:t>
            </a:r>
            <a:r>
              <a:rPr lang="en-US" dirty="0" err="1"/>
              <a:t>hendrerit</a:t>
            </a:r>
            <a:r>
              <a:rPr lang="en-US" dirty="0"/>
              <a:t> </a:t>
            </a:r>
            <a:r>
              <a:rPr lang="en-US" dirty="0" err="1"/>
              <a:t>ut</a:t>
            </a:r>
            <a:r>
              <a:rPr lang="en-US" dirty="0"/>
              <a:t> non </a:t>
            </a:r>
            <a:r>
              <a:rPr lang="en-US" dirty="0" err="1"/>
              <a:t>tortor</a:t>
            </a:r>
            <a:r>
              <a:rPr lang="en-US" dirty="0"/>
              <a:t>.</a:t>
            </a:r>
          </a:p>
          <a:p>
            <a:pPr lvl="0"/>
            <a:endParaRPr lang="en-US" dirty="0"/>
          </a:p>
        </p:txBody>
      </p:sp>
      <p:sp>
        <p:nvSpPr>
          <p:cNvPr id="28" name="Text Placeholder 23"/>
          <p:cNvSpPr>
            <a:spLocks noGrp="1"/>
          </p:cNvSpPr>
          <p:nvPr>
            <p:ph type="body" sz="quarter" idx="30" hasCustomPrompt="1"/>
          </p:nvPr>
        </p:nvSpPr>
        <p:spPr>
          <a:xfrm>
            <a:off x="541867" y="5350935"/>
            <a:ext cx="2999216" cy="704428"/>
          </a:xfrm>
          <a:prstGeom prst="rect">
            <a:avLst/>
          </a:prstGeom>
        </p:spPr>
        <p:txBody>
          <a:bodyPr vert="horz" anchor="ctr" anchorCtr="0">
            <a:noAutofit/>
          </a:bodyPr>
          <a:lstStyle>
            <a:lvl1pPr marL="0" indent="0">
              <a:spcBef>
                <a:spcPts val="0"/>
              </a:spcBef>
              <a:buNone/>
              <a:defRPr sz="1600" cap="all">
                <a:latin typeface="Arial Black"/>
              </a:defRPr>
            </a:lvl1pPr>
          </a:lstStyle>
          <a:p>
            <a:pPr>
              <a:lnSpc>
                <a:spcPct val="120000"/>
              </a:lnSpc>
            </a:pPr>
            <a:r>
              <a:rPr lang="en-US" sz="1600" dirty="0">
                <a:solidFill>
                  <a:srgbClr val="444444"/>
                </a:solidFill>
                <a:latin typeface="Arial Black"/>
                <a:cs typeface="Arial Black"/>
              </a:rPr>
              <a:t>Text or Client</a:t>
            </a:r>
          </a:p>
          <a:p>
            <a:pPr>
              <a:lnSpc>
                <a:spcPct val="120000"/>
              </a:lnSpc>
            </a:pPr>
            <a:r>
              <a:rPr lang="en-US" sz="1600" dirty="0">
                <a:solidFill>
                  <a:srgbClr val="444444"/>
                </a:solidFill>
                <a:latin typeface="Arial Black"/>
                <a:cs typeface="Arial Black"/>
              </a:rPr>
              <a:t>Logo Here</a:t>
            </a:r>
          </a:p>
        </p:txBody>
      </p:sp>
      <p:sp>
        <p:nvSpPr>
          <p:cNvPr id="29" name="Text Placeholder 16"/>
          <p:cNvSpPr>
            <a:spLocks noGrp="1"/>
          </p:cNvSpPr>
          <p:nvPr>
            <p:ph type="body" sz="quarter" idx="31" hasCustomPrompt="1"/>
          </p:nvPr>
        </p:nvSpPr>
        <p:spPr>
          <a:xfrm>
            <a:off x="4002617" y="5351361"/>
            <a:ext cx="7450667" cy="704003"/>
          </a:xfrm>
          <a:prstGeom prst="rect">
            <a:avLst/>
          </a:prstGeom>
        </p:spPr>
        <p:txBody>
          <a:bodyPr vert="horz" anchor="ctr">
            <a:noAutofit/>
          </a:bodyPr>
          <a:lstStyle>
            <a:lvl1pPr marL="342866" indent="-342866">
              <a:spcBef>
                <a:spcPts val="0"/>
              </a:spcBef>
              <a:buClr>
                <a:schemeClr val="accent2"/>
              </a:buClr>
              <a:buSzPct val="100000"/>
              <a:buFont typeface="Arial"/>
              <a:buChar char="•"/>
              <a:defRPr lang="en-US" sz="1600" smtClean="0"/>
            </a:lvl1pPr>
            <a:lvl2pPr>
              <a:defRPr sz="1600"/>
            </a:lvl2pPr>
            <a:lvl3pPr>
              <a:defRPr sz="1600"/>
            </a:lvl3pPr>
            <a:lvl4pPr>
              <a:defRPr sz="1600"/>
            </a:lvl4pPr>
            <a:lvl5pPr>
              <a:defRPr sz="1600"/>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lvl="0"/>
            <a:r>
              <a:rPr lang="en-US" dirty="0" err="1"/>
              <a:t>Fusce</a:t>
            </a:r>
            <a:r>
              <a:rPr lang="en-US" dirty="0"/>
              <a:t> in </a:t>
            </a:r>
            <a:r>
              <a:rPr lang="en-US" dirty="0" err="1"/>
              <a:t>odio</a:t>
            </a:r>
            <a:r>
              <a:rPr lang="en-US" dirty="0"/>
              <a:t> </a:t>
            </a:r>
            <a:r>
              <a:rPr lang="en-US" dirty="0" err="1"/>
              <a:t>eget</a:t>
            </a:r>
            <a:r>
              <a:rPr lang="en-US" dirty="0"/>
              <a:t> </a:t>
            </a:r>
            <a:r>
              <a:rPr lang="en-US" dirty="0" err="1"/>
              <a:t>sapien</a:t>
            </a:r>
            <a:r>
              <a:rPr lang="en-US" dirty="0"/>
              <a:t> </a:t>
            </a:r>
            <a:r>
              <a:rPr lang="en-US" dirty="0" err="1"/>
              <a:t>malesuada</a:t>
            </a:r>
            <a:r>
              <a:rPr lang="en-US" dirty="0"/>
              <a:t> </a:t>
            </a:r>
            <a:r>
              <a:rPr lang="en-US" dirty="0" err="1"/>
              <a:t>hendrerit</a:t>
            </a:r>
            <a:r>
              <a:rPr lang="en-US" dirty="0"/>
              <a:t> </a:t>
            </a:r>
            <a:r>
              <a:rPr lang="en-US" dirty="0" err="1"/>
              <a:t>ut</a:t>
            </a:r>
            <a:r>
              <a:rPr lang="en-US" dirty="0"/>
              <a:t> non </a:t>
            </a:r>
            <a:r>
              <a:rPr lang="en-US" dirty="0" err="1"/>
              <a:t>tortor</a:t>
            </a:r>
            <a:r>
              <a:rPr lang="en-US" dirty="0"/>
              <a:t>.</a:t>
            </a:r>
          </a:p>
          <a:p>
            <a:pPr lvl="0"/>
            <a:endParaRPr lang="en-US" dirty="0"/>
          </a:p>
        </p:txBody>
      </p:sp>
      <p:sp>
        <p:nvSpPr>
          <p:cNvPr id="15"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01" tIns="34289" rIns="68576" bIns="34289" anchor="ctr" anchorCtr="0">
            <a:normAutofit/>
          </a:bodyPr>
          <a:lstStyle>
            <a:lvl1pPr marL="0" indent="0">
              <a:buNone/>
              <a:defRPr sz="2667" cap="all"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2561076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wards Grid">
    <p:spTree>
      <p:nvGrpSpPr>
        <p:cNvPr id="1" name=""/>
        <p:cNvGrpSpPr/>
        <p:nvPr/>
      </p:nvGrpSpPr>
      <p:grpSpPr>
        <a:xfrm>
          <a:off x="0" y="0"/>
          <a:ext cx="0" cy="0"/>
          <a:chOff x="0" y="0"/>
          <a:chExt cx="0" cy="0"/>
        </a:xfrm>
      </p:grpSpPr>
      <p:cxnSp>
        <p:nvCxnSpPr>
          <p:cNvPr id="4" name="Straight Connector 3"/>
          <p:cNvCxnSpPr/>
          <p:nvPr userDrawn="1"/>
        </p:nvCxnSpPr>
        <p:spPr>
          <a:xfrm flipV="1">
            <a:off x="4064000" y="896278"/>
            <a:ext cx="0" cy="55764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userDrawn="1"/>
        </p:nvCxnSpPr>
        <p:spPr>
          <a:xfrm flipV="1">
            <a:off x="8128000" y="886015"/>
            <a:ext cx="0" cy="55764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userDrawn="1"/>
        </p:nvCxnSpPr>
        <p:spPr>
          <a:xfrm flipH="1">
            <a:off x="0" y="3712443"/>
            <a:ext cx="12192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7"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33" anchor="ctr" anchorCtr="0">
            <a:noAutofit/>
          </a:bodyPr>
          <a:lstStyle>
            <a:lvl1pPr marL="0" indent="0">
              <a:buNone/>
              <a:defRPr sz="2667" cap="all" baseline="0">
                <a:latin typeface="Arial Black"/>
                <a:cs typeface="Arial Black"/>
              </a:defRPr>
            </a:lvl1pPr>
          </a:lstStyle>
          <a:p>
            <a:pPr lvl="0"/>
            <a:r>
              <a:rPr lang="en-US" dirty="0"/>
              <a:t>CLICK TO ADD TITLE</a:t>
            </a:r>
          </a:p>
        </p:txBody>
      </p:sp>
      <p:sp>
        <p:nvSpPr>
          <p:cNvPr id="3" name="Text Placeholder 2"/>
          <p:cNvSpPr>
            <a:spLocks noGrp="1"/>
          </p:cNvSpPr>
          <p:nvPr>
            <p:ph type="body" sz="quarter" idx="11" hasCustomPrompt="1"/>
          </p:nvPr>
        </p:nvSpPr>
        <p:spPr>
          <a:xfrm>
            <a:off x="243843" y="1982697"/>
            <a:ext cx="3549228" cy="1563843"/>
          </a:xfrm>
          <a:prstGeom prst="rect">
            <a:avLst/>
          </a:prstGeom>
        </p:spPr>
        <p:txBody>
          <a:bodyPr vert="horz"/>
          <a:lstStyle>
            <a:lvl1pPr marL="0" marR="0" indent="0" algn="ctr" defTabSz="609539" rtl="0" eaLnBrk="1" fontAlgn="auto" latinLnBrk="0" hangingPunct="1">
              <a:lnSpc>
                <a:spcPct val="100000"/>
              </a:lnSpc>
              <a:spcBef>
                <a:spcPts val="0"/>
              </a:spcBef>
              <a:spcAft>
                <a:spcPts val="0"/>
              </a:spcAft>
              <a:buClr>
                <a:schemeClr val="accent2"/>
              </a:buClr>
              <a:buSzTx/>
              <a:buFont typeface="Arial"/>
              <a:buNone/>
              <a:tabLst/>
              <a:defRPr sz="1600">
                <a:solidFill>
                  <a:schemeClr val="tx1"/>
                </a:solidFill>
              </a:defRPr>
            </a:lvl1pPr>
            <a:lvl2pPr marL="609539" indent="0">
              <a:buNone/>
              <a:defRPr sz="1600"/>
            </a:lvl2pPr>
            <a:lvl3pPr marL="1219080" indent="0">
              <a:buNone/>
              <a:defRPr sz="1600"/>
            </a:lvl3pPr>
            <a:lvl4pPr marL="1828618" indent="0">
              <a:buNone/>
              <a:defRPr sz="1600"/>
            </a:lvl4pPr>
            <a:lvl5pPr marL="2438158" indent="0">
              <a:buNone/>
              <a:defRPr sz="1600"/>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lvl="0"/>
            <a:endParaRPr lang="en-US" dirty="0"/>
          </a:p>
          <a:p>
            <a:pPr marL="0" marR="0" lvl="0" indent="0" algn="ctr" defTabSz="609539" rtl="0" eaLnBrk="1" fontAlgn="auto" latinLnBrk="0" hangingPunct="1">
              <a:lnSpc>
                <a:spcPct val="100000"/>
              </a:lnSpc>
              <a:spcBef>
                <a:spcPct val="20000"/>
              </a:spcBef>
              <a:spcAft>
                <a:spcPts val="0"/>
              </a:spcAft>
              <a:buClr>
                <a:schemeClr val="accent2"/>
              </a:buClr>
              <a:buSzTx/>
              <a:buFont typeface="Arial"/>
              <a:buNone/>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0" marR="0" lvl="0" indent="0" algn="ctr" defTabSz="609539" rtl="0" eaLnBrk="1" fontAlgn="auto" latinLnBrk="0" hangingPunct="1">
              <a:lnSpc>
                <a:spcPct val="100000"/>
              </a:lnSpc>
              <a:spcBef>
                <a:spcPct val="20000"/>
              </a:spcBef>
              <a:spcAft>
                <a:spcPts val="0"/>
              </a:spcAft>
              <a:buClr>
                <a:schemeClr val="accent2"/>
              </a:buClr>
              <a:buSzTx/>
              <a:buFont typeface="Arial"/>
              <a:buNone/>
              <a:tabLst/>
              <a:defRPr/>
            </a:pPr>
            <a:endParaRPr lang="en-US" dirty="0"/>
          </a:p>
          <a:p>
            <a:pPr lvl="0"/>
            <a:endParaRPr lang="en-US" dirty="0"/>
          </a:p>
          <a:p>
            <a:pPr lvl="0"/>
            <a:endParaRPr lang="en-US" dirty="0"/>
          </a:p>
        </p:txBody>
      </p:sp>
      <p:sp>
        <p:nvSpPr>
          <p:cNvPr id="9" name="Text Placeholder 2"/>
          <p:cNvSpPr>
            <a:spLocks noGrp="1"/>
          </p:cNvSpPr>
          <p:nvPr>
            <p:ph type="body" sz="quarter" idx="12" hasCustomPrompt="1"/>
          </p:nvPr>
        </p:nvSpPr>
        <p:spPr>
          <a:xfrm>
            <a:off x="4334939" y="1968603"/>
            <a:ext cx="3522135" cy="1579943"/>
          </a:xfrm>
          <a:prstGeom prst="rect">
            <a:avLst/>
          </a:prstGeom>
        </p:spPr>
        <p:txBody>
          <a:bodyPr vert="horz"/>
          <a:lstStyle>
            <a:lvl1pPr marL="0" marR="0" indent="0" algn="ctr" defTabSz="609539" rtl="0" eaLnBrk="1" fontAlgn="auto" latinLnBrk="0" hangingPunct="1">
              <a:lnSpc>
                <a:spcPct val="100000"/>
              </a:lnSpc>
              <a:spcBef>
                <a:spcPts val="0"/>
              </a:spcBef>
              <a:spcAft>
                <a:spcPts val="0"/>
              </a:spcAft>
              <a:buClr>
                <a:schemeClr val="accent2"/>
              </a:buClr>
              <a:buSzTx/>
              <a:buFont typeface="Arial"/>
              <a:buNone/>
              <a:tabLst/>
              <a:defRPr sz="1600">
                <a:solidFill>
                  <a:schemeClr val="tx1"/>
                </a:solidFill>
              </a:defRPr>
            </a:lvl1pPr>
            <a:lvl2pPr marL="609539" indent="0">
              <a:buNone/>
              <a:defRPr sz="1600"/>
            </a:lvl2pPr>
            <a:lvl3pPr marL="1219080" indent="0">
              <a:buNone/>
              <a:defRPr sz="1600"/>
            </a:lvl3pPr>
            <a:lvl4pPr marL="1828618" indent="0">
              <a:buNone/>
              <a:defRPr sz="1600"/>
            </a:lvl4pPr>
            <a:lvl5pPr marL="2438158" indent="0">
              <a:buNone/>
              <a:defRPr sz="1600"/>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lvl="0"/>
            <a:endParaRPr lang="en-US" dirty="0"/>
          </a:p>
          <a:p>
            <a:pPr marL="0" marR="0" lvl="0" indent="0" algn="ctr" defTabSz="609539" rtl="0" eaLnBrk="1" fontAlgn="auto" latinLnBrk="0" hangingPunct="1">
              <a:lnSpc>
                <a:spcPct val="100000"/>
              </a:lnSpc>
              <a:spcBef>
                <a:spcPct val="20000"/>
              </a:spcBef>
              <a:spcAft>
                <a:spcPts val="0"/>
              </a:spcAft>
              <a:buClr>
                <a:schemeClr val="accent2"/>
              </a:buClr>
              <a:buSzTx/>
              <a:buFont typeface="Arial"/>
              <a:buNone/>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0" marR="0" lvl="0" indent="0" algn="ctr" defTabSz="609539" rtl="0" eaLnBrk="1" fontAlgn="auto" latinLnBrk="0" hangingPunct="1">
              <a:lnSpc>
                <a:spcPct val="100000"/>
              </a:lnSpc>
              <a:spcBef>
                <a:spcPct val="20000"/>
              </a:spcBef>
              <a:spcAft>
                <a:spcPts val="0"/>
              </a:spcAft>
              <a:buClr>
                <a:schemeClr val="accent2"/>
              </a:buClr>
              <a:buSzTx/>
              <a:buFont typeface="Arial"/>
              <a:buNone/>
              <a:tabLst/>
              <a:defRPr/>
            </a:pPr>
            <a:endParaRPr lang="en-US" dirty="0"/>
          </a:p>
        </p:txBody>
      </p:sp>
      <p:sp>
        <p:nvSpPr>
          <p:cNvPr id="10" name="Text Placeholder 2"/>
          <p:cNvSpPr>
            <a:spLocks noGrp="1"/>
          </p:cNvSpPr>
          <p:nvPr>
            <p:ph type="body" sz="quarter" idx="13" hasCustomPrompt="1"/>
          </p:nvPr>
        </p:nvSpPr>
        <p:spPr>
          <a:xfrm>
            <a:off x="8466669" y="1968603"/>
            <a:ext cx="3467947" cy="1579943"/>
          </a:xfrm>
          <a:prstGeom prst="rect">
            <a:avLst/>
          </a:prstGeom>
        </p:spPr>
        <p:txBody>
          <a:bodyPr vert="horz"/>
          <a:lstStyle>
            <a:lvl1pPr marL="0" marR="0" indent="0" algn="ctr" defTabSz="609539" rtl="0" eaLnBrk="1" fontAlgn="auto" latinLnBrk="0" hangingPunct="1">
              <a:lnSpc>
                <a:spcPct val="100000"/>
              </a:lnSpc>
              <a:spcBef>
                <a:spcPts val="0"/>
              </a:spcBef>
              <a:spcAft>
                <a:spcPts val="0"/>
              </a:spcAft>
              <a:buClr>
                <a:schemeClr val="accent2"/>
              </a:buClr>
              <a:buSzTx/>
              <a:buFont typeface="Arial"/>
              <a:buNone/>
              <a:tabLst/>
              <a:defRPr sz="1600">
                <a:solidFill>
                  <a:schemeClr val="tx1"/>
                </a:solidFill>
              </a:defRPr>
            </a:lvl1pPr>
            <a:lvl2pPr marL="609539" indent="0">
              <a:buNone/>
              <a:defRPr sz="1600"/>
            </a:lvl2pPr>
            <a:lvl3pPr marL="1219080" indent="0">
              <a:buNone/>
              <a:defRPr sz="1600"/>
            </a:lvl3pPr>
            <a:lvl4pPr marL="1828618" indent="0">
              <a:buNone/>
              <a:defRPr sz="1600"/>
            </a:lvl4pPr>
            <a:lvl5pPr marL="2438158" indent="0">
              <a:buNone/>
              <a:defRPr sz="1600"/>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lvl="0"/>
            <a:endParaRPr lang="en-US" dirty="0"/>
          </a:p>
          <a:p>
            <a:pPr marL="0" marR="0" lvl="0" indent="0" algn="ctr" defTabSz="609539" rtl="0" eaLnBrk="1" fontAlgn="auto" latinLnBrk="0" hangingPunct="1">
              <a:lnSpc>
                <a:spcPct val="100000"/>
              </a:lnSpc>
              <a:spcBef>
                <a:spcPct val="20000"/>
              </a:spcBef>
              <a:spcAft>
                <a:spcPts val="0"/>
              </a:spcAft>
              <a:buClr>
                <a:schemeClr val="accent2"/>
              </a:buClr>
              <a:buSzTx/>
              <a:buFont typeface="Arial"/>
              <a:buNone/>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0" marR="0" lvl="0" indent="0" algn="ctr" defTabSz="609539" rtl="0" eaLnBrk="1" fontAlgn="auto" latinLnBrk="0" hangingPunct="1">
              <a:lnSpc>
                <a:spcPct val="100000"/>
              </a:lnSpc>
              <a:spcBef>
                <a:spcPct val="20000"/>
              </a:spcBef>
              <a:spcAft>
                <a:spcPts val="0"/>
              </a:spcAft>
              <a:buClr>
                <a:schemeClr val="accent2"/>
              </a:buClr>
              <a:buSzTx/>
              <a:buFont typeface="Arial"/>
              <a:buNone/>
              <a:tabLst/>
              <a:defRPr/>
            </a:pPr>
            <a:endParaRPr lang="en-US" dirty="0"/>
          </a:p>
          <a:p>
            <a:pPr lvl="0"/>
            <a:endParaRPr lang="en-US" dirty="0"/>
          </a:p>
          <a:p>
            <a:pPr lvl="0"/>
            <a:endParaRPr lang="en-US" dirty="0"/>
          </a:p>
        </p:txBody>
      </p:sp>
      <p:sp>
        <p:nvSpPr>
          <p:cNvPr id="11" name="Text Placeholder 2"/>
          <p:cNvSpPr>
            <a:spLocks noGrp="1"/>
          </p:cNvSpPr>
          <p:nvPr>
            <p:ph type="body" sz="quarter" idx="14" hasCustomPrompt="1"/>
          </p:nvPr>
        </p:nvSpPr>
        <p:spPr>
          <a:xfrm>
            <a:off x="243843" y="4784345"/>
            <a:ext cx="3549228" cy="1502375"/>
          </a:xfrm>
          <a:prstGeom prst="rect">
            <a:avLst/>
          </a:prstGeom>
        </p:spPr>
        <p:txBody>
          <a:bodyPr vert="horz">
            <a:normAutofit/>
          </a:bodyPr>
          <a:lstStyle>
            <a:lvl1pPr marL="0" marR="0" indent="0" algn="ctr" defTabSz="609539" rtl="0" eaLnBrk="1" fontAlgn="auto" latinLnBrk="0" hangingPunct="1">
              <a:lnSpc>
                <a:spcPct val="100000"/>
              </a:lnSpc>
              <a:spcBef>
                <a:spcPts val="0"/>
              </a:spcBef>
              <a:spcAft>
                <a:spcPts val="0"/>
              </a:spcAft>
              <a:buClr>
                <a:schemeClr val="accent2"/>
              </a:buClr>
              <a:buSzTx/>
              <a:buFont typeface="Arial"/>
              <a:buNone/>
              <a:tabLst/>
              <a:defRPr sz="1600">
                <a:solidFill>
                  <a:schemeClr val="tx1"/>
                </a:solidFill>
              </a:defRPr>
            </a:lvl1pPr>
            <a:lvl2pPr marL="609539" indent="0">
              <a:buNone/>
              <a:defRPr sz="1600"/>
            </a:lvl2pPr>
            <a:lvl3pPr marL="1219080" indent="0">
              <a:buNone/>
              <a:defRPr sz="1600"/>
            </a:lvl3pPr>
            <a:lvl4pPr marL="1828618" indent="0">
              <a:buNone/>
              <a:defRPr sz="1600"/>
            </a:lvl4pPr>
            <a:lvl5pPr marL="2438158" indent="0">
              <a:buNone/>
              <a:defRPr sz="1600"/>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lvl="0"/>
            <a:endParaRPr lang="en-US" dirty="0"/>
          </a:p>
          <a:p>
            <a:pPr marL="0" marR="0" lvl="0" indent="0" algn="ctr" defTabSz="609539" rtl="0" eaLnBrk="1" fontAlgn="auto" latinLnBrk="0" hangingPunct="1">
              <a:lnSpc>
                <a:spcPct val="100000"/>
              </a:lnSpc>
              <a:spcBef>
                <a:spcPct val="20000"/>
              </a:spcBef>
              <a:spcAft>
                <a:spcPts val="0"/>
              </a:spcAft>
              <a:buClr>
                <a:schemeClr val="accent2"/>
              </a:buClr>
              <a:buSzTx/>
              <a:buFont typeface="Arial"/>
              <a:buNone/>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0" marR="0" lvl="0" indent="0" algn="ctr" defTabSz="609539" rtl="0" eaLnBrk="1" fontAlgn="auto" latinLnBrk="0" hangingPunct="1">
              <a:lnSpc>
                <a:spcPct val="100000"/>
              </a:lnSpc>
              <a:spcBef>
                <a:spcPct val="20000"/>
              </a:spcBef>
              <a:spcAft>
                <a:spcPts val="0"/>
              </a:spcAft>
              <a:buClr>
                <a:schemeClr val="accent2"/>
              </a:buClr>
              <a:buSzTx/>
              <a:buFont typeface="Arial"/>
              <a:buNone/>
              <a:tabLst/>
              <a:defRPr/>
            </a:pPr>
            <a:endParaRPr lang="en-US" dirty="0"/>
          </a:p>
          <a:p>
            <a:pPr marL="0" marR="0" lvl="0" indent="0" algn="ctr" defTabSz="609539" rtl="0" eaLnBrk="1" fontAlgn="auto" latinLnBrk="0" hangingPunct="1">
              <a:lnSpc>
                <a:spcPct val="100000"/>
              </a:lnSpc>
              <a:spcBef>
                <a:spcPct val="20000"/>
              </a:spcBef>
              <a:spcAft>
                <a:spcPts val="0"/>
              </a:spcAft>
              <a:buClr>
                <a:schemeClr val="accent2"/>
              </a:buClr>
              <a:buSzTx/>
              <a:buFont typeface="Arial"/>
              <a:buNone/>
              <a:tabLst/>
              <a:defRPr/>
            </a:pPr>
            <a:endParaRPr lang="en-US" dirty="0"/>
          </a:p>
          <a:p>
            <a:pPr lvl="0"/>
            <a:endParaRPr lang="en-US" dirty="0"/>
          </a:p>
          <a:p>
            <a:pPr lvl="0"/>
            <a:endParaRPr lang="en-US" dirty="0"/>
          </a:p>
        </p:txBody>
      </p:sp>
      <p:sp>
        <p:nvSpPr>
          <p:cNvPr id="12" name="Text Placeholder 2"/>
          <p:cNvSpPr>
            <a:spLocks noGrp="1"/>
          </p:cNvSpPr>
          <p:nvPr>
            <p:ph type="body" sz="quarter" idx="15" hasCustomPrompt="1"/>
          </p:nvPr>
        </p:nvSpPr>
        <p:spPr>
          <a:xfrm>
            <a:off x="4334939" y="4798435"/>
            <a:ext cx="3522135" cy="1486276"/>
          </a:xfrm>
          <a:prstGeom prst="rect">
            <a:avLst/>
          </a:prstGeom>
        </p:spPr>
        <p:txBody>
          <a:bodyPr vert="horz">
            <a:normAutofit/>
          </a:bodyPr>
          <a:lstStyle>
            <a:lvl1pPr marL="0" marR="0" indent="0" algn="ctr" defTabSz="609539" rtl="0" eaLnBrk="1" fontAlgn="auto" latinLnBrk="0" hangingPunct="1">
              <a:lnSpc>
                <a:spcPct val="100000"/>
              </a:lnSpc>
              <a:spcBef>
                <a:spcPts val="0"/>
              </a:spcBef>
              <a:spcAft>
                <a:spcPts val="0"/>
              </a:spcAft>
              <a:buClr>
                <a:schemeClr val="accent2"/>
              </a:buClr>
              <a:buSzTx/>
              <a:buFont typeface="Arial"/>
              <a:buNone/>
              <a:tabLst/>
              <a:defRPr sz="1600">
                <a:solidFill>
                  <a:schemeClr val="tx1"/>
                </a:solidFill>
              </a:defRPr>
            </a:lvl1pPr>
            <a:lvl2pPr marL="609539" indent="0">
              <a:buNone/>
              <a:defRPr sz="1600"/>
            </a:lvl2pPr>
            <a:lvl3pPr marL="1219080" indent="0">
              <a:buNone/>
              <a:defRPr sz="1600"/>
            </a:lvl3pPr>
            <a:lvl4pPr marL="1828618" indent="0">
              <a:buNone/>
              <a:defRPr sz="1600"/>
            </a:lvl4pPr>
            <a:lvl5pPr marL="2438158" indent="0">
              <a:buNone/>
              <a:defRPr sz="1600"/>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lvl="0"/>
            <a:endParaRPr lang="en-US" dirty="0"/>
          </a:p>
          <a:p>
            <a:pPr marL="0" marR="0" lvl="0" indent="0" algn="ctr" defTabSz="609539" rtl="0" eaLnBrk="1" fontAlgn="auto" latinLnBrk="0" hangingPunct="1">
              <a:lnSpc>
                <a:spcPct val="100000"/>
              </a:lnSpc>
              <a:spcBef>
                <a:spcPct val="20000"/>
              </a:spcBef>
              <a:spcAft>
                <a:spcPts val="0"/>
              </a:spcAft>
              <a:buClr>
                <a:schemeClr val="accent2"/>
              </a:buClr>
              <a:buSzTx/>
              <a:buFont typeface="Arial"/>
              <a:buNone/>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0" marR="0" lvl="0" indent="0" algn="ctr" defTabSz="609539" rtl="0" eaLnBrk="1" fontAlgn="auto" latinLnBrk="0" hangingPunct="1">
              <a:lnSpc>
                <a:spcPct val="100000"/>
              </a:lnSpc>
              <a:spcBef>
                <a:spcPct val="20000"/>
              </a:spcBef>
              <a:spcAft>
                <a:spcPts val="0"/>
              </a:spcAft>
              <a:buClr>
                <a:schemeClr val="accent2"/>
              </a:buClr>
              <a:buSzTx/>
              <a:buFont typeface="Arial"/>
              <a:buNone/>
              <a:tabLst/>
              <a:defRPr/>
            </a:pPr>
            <a:endParaRPr lang="en-US" dirty="0"/>
          </a:p>
          <a:p>
            <a:pPr marL="0" marR="0" lvl="0" indent="0" algn="ctr" defTabSz="609539" rtl="0" eaLnBrk="1" fontAlgn="auto" latinLnBrk="0" hangingPunct="1">
              <a:lnSpc>
                <a:spcPct val="100000"/>
              </a:lnSpc>
              <a:spcBef>
                <a:spcPct val="20000"/>
              </a:spcBef>
              <a:spcAft>
                <a:spcPts val="0"/>
              </a:spcAft>
              <a:buClr>
                <a:schemeClr val="accent2"/>
              </a:buClr>
              <a:buSzTx/>
              <a:buFont typeface="Arial"/>
              <a:buNone/>
              <a:tabLst/>
              <a:defRPr/>
            </a:pPr>
            <a:endParaRPr lang="en-US" dirty="0"/>
          </a:p>
          <a:p>
            <a:pPr lvl="0"/>
            <a:endParaRPr lang="en-US" dirty="0"/>
          </a:p>
          <a:p>
            <a:pPr lvl="0"/>
            <a:endParaRPr lang="en-US" dirty="0"/>
          </a:p>
        </p:txBody>
      </p:sp>
      <p:sp>
        <p:nvSpPr>
          <p:cNvPr id="13" name="Text Placeholder 2"/>
          <p:cNvSpPr>
            <a:spLocks noGrp="1"/>
          </p:cNvSpPr>
          <p:nvPr>
            <p:ph type="body" sz="quarter" idx="16" hasCustomPrompt="1"/>
          </p:nvPr>
        </p:nvSpPr>
        <p:spPr>
          <a:xfrm>
            <a:off x="8453120" y="4812533"/>
            <a:ext cx="3481493" cy="1470179"/>
          </a:xfrm>
          <a:prstGeom prst="rect">
            <a:avLst/>
          </a:prstGeom>
        </p:spPr>
        <p:txBody>
          <a:bodyPr vert="horz">
            <a:normAutofit/>
          </a:bodyPr>
          <a:lstStyle>
            <a:lvl1pPr marL="0" marR="0" indent="0" algn="ctr" defTabSz="609539" rtl="0" eaLnBrk="1" fontAlgn="auto" latinLnBrk="0" hangingPunct="1">
              <a:lnSpc>
                <a:spcPct val="100000"/>
              </a:lnSpc>
              <a:spcBef>
                <a:spcPts val="0"/>
              </a:spcBef>
              <a:spcAft>
                <a:spcPts val="0"/>
              </a:spcAft>
              <a:buClr>
                <a:schemeClr val="accent2"/>
              </a:buClr>
              <a:buSzTx/>
              <a:buFont typeface="Arial"/>
              <a:buNone/>
              <a:tabLst/>
              <a:defRPr sz="1600">
                <a:solidFill>
                  <a:schemeClr val="tx1"/>
                </a:solidFill>
              </a:defRPr>
            </a:lvl1pPr>
            <a:lvl2pPr marL="609539" indent="0">
              <a:buNone/>
              <a:defRPr sz="1600"/>
            </a:lvl2pPr>
            <a:lvl3pPr marL="1219080" indent="0">
              <a:buNone/>
              <a:defRPr sz="1600"/>
            </a:lvl3pPr>
            <a:lvl4pPr marL="1828618" indent="0">
              <a:buNone/>
              <a:defRPr sz="1600"/>
            </a:lvl4pPr>
            <a:lvl5pPr marL="2438158" indent="0">
              <a:buNone/>
              <a:defRPr sz="1600"/>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lvl="0"/>
            <a:endParaRPr lang="en-US" dirty="0"/>
          </a:p>
          <a:p>
            <a:pPr marL="0" marR="0" lvl="0" indent="0" algn="ctr" defTabSz="609539" rtl="0" eaLnBrk="1" fontAlgn="auto" latinLnBrk="0" hangingPunct="1">
              <a:lnSpc>
                <a:spcPct val="100000"/>
              </a:lnSpc>
              <a:spcBef>
                <a:spcPct val="20000"/>
              </a:spcBef>
              <a:spcAft>
                <a:spcPts val="0"/>
              </a:spcAft>
              <a:buClr>
                <a:schemeClr val="accent2"/>
              </a:buClr>
              <a:buSzTx/>
              <a:buFont typeface="Arial"/>
              <a:buNone/>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0" marR="0" lvl="0" indent="0" algn="ctr" defTabSz="609539" rtl="0" eaLnBrk="1" fontAlgn="auto" latinLnBrk="0" hangingPunct="1">
              <a:lnSpc>
                <a:spcPct val="100000"/>
              </a:lnSpc>
              <a:spcBef>
                <a:spcPct val="20000"/>
              </a:spcBef>
              <a:spcAft>
                <a:spcPts val="0"/>
              </a:spcAft>
              <a:buClr>
                <a:schemeClr val="accent2"/>
              </a:buClr>
              <a:buSzTx/>
              <a:buFont typeface="Arial"/>
              <a:buNone/>
              <a:tabLst/>
              <a:defRPr/>
            </a:pPr>
            <a:endParaRPr lang="en-US" dirty="0"/>
          </a:p>
          <a:p>
            <a:pPr marL="0" marR="0" lvl="0" indent="0" algn="ctr" defTabSz="609539" rtl="0" eaLnBrk="1" fontAlgn="auto" latinLnBrk="0" hangingPunct="1">
              <a:lnSpc>
                <a:spcPct val="100000"/>
              </a:lnSpc>
              <a:spcBef>
                <a:spcPct val="20000"/>
              </a:spcBef>
              <a:spcAft>
                <a:spcPts val="0"/>
              </a:spcAft>
              <a:buClr>
                <a:schemeClr val="accent2"/>
              </a:buClr>
              <a:buSzTx/>
              <a:buFont typeface="Arial"/>
              <a:buNone/>
              <a:tabLst/>
              <a:defRPr/>
            </a:pPr>
            <a:endParaRPr lang="en-US" dirty="0"/>
          </a:p>
          <a:p>
            <a:pPr lvl="0"/>
            <a:endParaRPr lang="en-US" dirty="0"/>
          </a:p>
          <a:p>
            <a:pPr lvl="0"/>
            <a:endParaRPr lang="en-US" dirty="0"/>
          </a:p>
        </p:txBody>
      </p:sp>
      <p:sp>
        <p:nvSpPr>
          <p:cNvPr id="30" name="Picture Placeholder 4"/>
          <p:cNvSpPr>
            <a:spLocks noGrp="1"/>
          </p:cNvSpPr>
          <p:nvPr>
            <p:ph type="pic" sz="quarter" idx="36" hasCustomPrompt="1"/>
          </p:nvPr>
        </p:nvSpPr>
        <p:spPr>
          <a:xfrm>
            <a:off x="841610" y="1202800"/>
            <a:ext cx="2473527" cy="612696"/>
          </a:xfrm>
          <a:prstGeom prst="rect">
            <a:avLst/>
          </a:prstGeom>
        </p:spPr>
        <p:txBody>
          <a:bodyPr vert="horz" anchor="ctr" anchorCtr="0"/>
          <a:lstStyle>
            <a:lvl1pPr marL="0" indent="0" algn="ctr">
              <a:lnSpc>
                <a:spcPct val="100000"/>
              </a:lnSpc>
              <a:spcBef>
                <a:spcPts val="0"/>
              </a:spcBef>
              <a:buNone/>
              <a:defRPr sz="2667" cap="all"/>
            </a:lvl1pPr>
          </a:lstStyle>
          <a:p>
            <a:pPr>
              <a:lnSpc>
                <a:spcPct val="120000"/>
              </a:lnSpc>
            </a:pPr>
            <a:r>
              <a:rPr lang="en-US" sz="1600" dirty="0">
                <a:solidFill>
                  <a:srgbClr val="444444"/>
                </a:solidFill>
                <a:latin typeface="Arial Black"/>
                <a:cs typeface="Arial Black"/>
              </a:rPr>
              <a:t>Text or Logo Here</a:t>
            </a:r>
          </a:p>
        </p:txBody>
      </p:sp>
      <p:sp>
        <p:nvSpPr>
          <p:cNvPr id="31" name="Picture Placeholder 4"/>
          <p:cNvSpPr>
            <a:spLocks noGrp="1"/>
          </p:cNvSpPr>
          <p:nvPr>
            <p:ph type="pic" sz="quarter" idx="37" hasCustomPrompt="1"/>
          </p:nvPr>
        </p:nvSpPr>
        <p:spPr>
          <a:xfrm>
            <a:off x="4937859" y="1202801"/>
            <a:ext cx="2473527" cy="612696"/>
          </a:xfrm>
          <a:prstGeom prst="rect">
            <a:avLst/>
          </a:prstGeom>
        </p:spPr>
        <p:txBody>
          <a:bodyPr vert="horz" anchor="ctr" anchorCtr="0"/>
          <a:lstStyle>
            <a:lvl1pPr marL="0" indent="0" algn="ctr">
              <a:lnSpc>
                <a:spcPct val="100000"/>
              </a:lnSpc>
              <a:spcBef>
                <a:spcPts val="0"/>
              </a:spcBef>
              <a:buNone/>
              <a:defRPr sz="2667" cap="all"/>
            </a:lvl1pPr>
          </a:lstStyle>
          <a:p>
            <a:pPr>
              <a:lnSpc>
                <a:spcPct val="120000"/>
              </a:lnSpc>
            </a:pPr>
            <a:r>
              <a:rPr lang="en-US" sz="1600" dirty="0">
                <a:solidFill>
                  <a:srgbClr val="444444"/>
                </a:solidFill>
                <a:latin typeface="Arial Black"/>
                <a:cs typeface="Arial Black"/>
              </a:rPr>
              <a:t>Text or Logo Here</a:t>
            </a:r>
          </a:p>
        </p:txBody>
      </p:sp>
      <p:sp>
        <p:nvSpPr>
          <p:cNvPr id="32" name="Picture Placeholder 4"/>
          <p:cNvSpPr>
            <a:spLocks noGrp="1"/>
          </p:cNvSpPr>
          <p:nvPr>
            <p:ph type="pic" sz="quarter" idx="38" hasCustomPrompt="1"/>
          </p:nvPr>
        </p:nvSpPr>
        <p:spPr>
          <a:xfrm>
            <a:off x="8969611" y="1202800"/>
            <a:ext cx="2473527" cy="612696"/>
          </a:xfrm>
          <a:prstGeom prst="rect">
            <a:avLst/>
          </a:prstGeom>
        </p:spPr>
        <p:txBody>
          <a:bodyPr vert="horz" anchor="ctr" anchorCtr="0"/>
          <a:lstStyle>
            <a:lvl1pPr marL="0" indent="0" algn="ctr">
              <a:lnSpc>
                <a:spcPct val="100000"/>
              </a:lnSpc>
              <a:spcBef>
                <a:spcPts val="0"/>
              </a:spcBef>
              <a:buNone/>
              <a:defRPr sz="2667" cap="all"/>
            </a:lvl1pPr>
          </a:lstStyle>
          <a:p>
            <a:pPr>
              <a:lnSpc>
                <a:spcPct val="120000"/>
              </a:lnSpc>
            </a:pPr>
            <a:r>
              <a:rPr lang="en-US" sz="1600" dirty="0">
                <a:solidFill>
                  <a:srgbClr val="444444"/>
                </a:solidFill>
                <a:latin typeface="Arial Black"/>
                <a:cs typeface="Arial Black"/>
              </a:rPr>
              <a:t>Text or Logo Here</a:t>
            </a:r>
          </a:p>
        </p:txBody>
      </p:sp>
      <p:sp>
        <p:nvSpPr>
          <p:cNvPr id="33" name="Picture Placeholder 4"/>
          <p:cNvSpPr>
            <a:spLocks noGrp="1"/>
          </p:cNvSpPr>
          <p:nvPr>
            <p:ph type="pic" sz="quarter" idx="39" hasCustomPrompt="1"/>
          </p:nvPr>
        </p:nvSpPr>
        <p:spPr>
          <a:xfrm>
            <a:off x="841610" y="4020991"/>
            <a:ext cx="2473527" cy="612696"/>
          </a:xfrm>
          <a:prstGeom prst="rect">
            <a:avLst/>
          </a:prstGeom>
        </p:spPr>
        <p:txBody>
          <a:bodyPr vert="horz" anchor="ctr" anchorCtr="0"/>
          <a:lstStyle>
            <a:lvl1pPr marL="0" indent="0" algn="ctr">
              <a:lnSpc>
                <a:spcPct val="100000"/>
              </a:lnSpc>
              <a:spcBef>
                <a:spcPts val="0"/>
              </a:spcBef>
              <a:buNone/>
              <a:defRPr sz="2667" cap="all"/>
            </a:lvl1pPr>
          </a:lstStyle>
          <a:p>
            <a:pPr>
              <a:lnSpc>
                <a:spcPct val="120000"/>
              </a:lnSpc>
            </a:pPr>
            <a:r>
              <a:rPr lang="en-US" sz="1600" dirty="0">
                <a:solidFill>
                  <a:srgbClr val="444444"/>
                </a:solidFill>
                <a:latin typeface="Arial Black"/>
                <a:cs typeface="Arial Black"/>
              </a:rPr>
              <a:t>Text or Logo Here</a:t>
            </a:r>
          </a:p>
        </p:txBody>
      </p:sp>
      <p:sp>
        <p:nvSpPr>
          <p:cNvPr id="34" name="Picture Placeholder 4"/>
          <p:cNvSpPr>
            <a:spLocks noGrp="1"/>
          </p:cNvSpPr>
          <p:nvPr>
            <p:ph type="pic" sz="quarter" idx="40" hasCustomPrompt="1"/>
          </p:nvPr>
        </p:nvSpPr>
        <p:spPr>
          <a:xfrm>
            <a:off x="4937859" y="4020991"/>
            <a:ext cx="2473527" cy="612696"/>
          </a:xfrm>
          <a:prstGeom prst="rect">
            <a:avLst/>
          </a:prstGeom>
        </p:spPr>
        <p:txBody>
          <a:bodyPr vert="horz" anchor="ctr" anchorCtr="0"/>
          <a:lstStyle>
            <a:lvl1pPr marL="0" indent="0" algn="ctr">
              <a:lnSpc>
                <a:spcPct val="100000"/>
              </a:lnSpc>
              <a:spcBef>
                <a:spcPts val="0"/>
              </a:spcBef>
              <a:buNone/>
              <a:defRPr sz="2667" cap="all"/>
            </a:lvl1pPr>
          </a:lstStyle>
          <a:p>
            <a:pPr>
              <a:lnSpc>
                <a:spcPct val="120000"/>
              </a:lnSpc>
            </a:pPr>
            <a:r>
              <a:rPr lang="en-US" sz="1600" dirty="0">
                <a:solidFill>
                  <a:srgbClr val="444444"/>
                </a:solidFill>
                <a:latin typeface="Arial Black"/>
                <a:cs typeface="Arial Black"/>
              </a:rPr>
              <a:t>Text or Logo Here</a:t>
            </a:r>
          </a:p>
        </p:txBody>
      </p:sp>
      <p:sp>
        <p:nvSpPr>
          <p:cNvPr id="35" name="Picture Placeholder 4"/>
          <p:cNvSpPr>
            <a:spLocks noGrp="1"/>
          </p:cNvSpPr>
          <p:nvPr>
            <p:ph type="pic" sz="quarter" idx="41" hasCustomPrompt="1"/>
          </p:nvPr>
        </p:nvSpPr>
        <p:spPr>
          <a:xfrm>
            <a:off x="8969611" y="4020991"/>
            <a:ext cx="2473527" cy="612696"/>
          </a:xfrm>
          <a:prstGeom prst="rect">
            <a:avLst/>
          </a:prstGeom>
        </p:spPr>
        <p:txBody>
          <a:bodyPr vert="horz" anchor="ctr" anchorCtr="0"/>
          <a:lstStyle>
            <a:lvl1pPr marL="0" indent="0" algn="ctr">
              <a:lnSpc>
                <a:spcPct val="100000"/>
              </a:lnSpc>
              <a:spcBef>
                <a:spcPts val="0"/>
              </a:spcBef>
              <a:buNone/>
              <a:defRPr sz="2667" cap="all"/>
            </a:lvl1pPr>
          </a:lstStyle>
          <a:p>
            <a:pPr>
              <a:lnSpc>
                <a:spcPct val="120000"/>
              </a:lnSpc>
            </a:pPr>
            <a:r>
              <a:rPr lang="en-US" sz="1600" dirty="0">
                <a:solidFill>
                  <a:srgbClr val="444444"/>
                </a:solidFill>
                <a:latin typeface="Arial Black"/>
                <a:cs typeface="Arial Black"/>
              </a:rPr>
              <a:t>Text or Logo Here</a:t>
            </a:r>
          </a:p>
        </p:txBody>
      </p:sp>
    </p:spTree>
    <p:extLst>
      <p:ext uri="{BB962C8B-B14F-4D97-AF65-F5344CB8AC3E}">
        <p14:creationId xmlns:p14="http://schemas.microsoft.com/office/powerpoint/2010/main" val="8469614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List_ 1 Column">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33" anchor="ctr" anchorCtr="0">
            <a:noAutofit/>
          </a:bodyPr>
          <a:lstStyle>
            <a:lvl1pPr marL="0" indent="0">
              <a:buNone/>
              <a:defRPr sz="2667" cap="all" baseline="0">
                <a:latin typeface="Arial Black"/>
                <a:cs typeface="Arial Black"/>
              </a:defRPr>
            </a:lvl1pPr>
          </a:lstStyle>
          <a:p>
            <a:pPr lvl="0"/>
            <a:r>
              <a:rPr lang="en-US" dirty="0"/>
              <a:t>CLICK TO ADD TITLE</a:t>
            </a:r>
          </a:p>
        </p:txBody>
      </p:sp>
      <p:sp>
        <p:nvSpPr>
          <p:cNvPr id="32" name="Text Placeholder 31"/>
          <p:cNvSpPr>
            <a:spLocks noGrp="1"/>
          </p:cNvSpPr>
          <p:nvPr>
            <p:ph type="body" sz="quarter" idx="11" hasCustomPrompt="1"/>
          </p:nvPr>
        </p:nvSpPr>
        <p:spPr>
          <a:xfrm>
            <a:off x="1326187" y="1229595"/>
            <a:ext cx="10174372" cy="493184"/>
          </a:xfrm>
          <a:prstGeom prst="rect">
            <a:avLst/>
          </a:prstGeom>
        </p:spPr>
        <p:txBody>
          <a:bodyPr vert="horz" anchor="ctr"/>
          <a:lstStyle>
            <a:lvl1pPr marL="0" marR="0" indent="0" algn="l" defTabSz="457155" rtl="0" eaLnBrk="1" fontAlgn="auto" latinLnBrk="0" hangingPunct="1">
              <a:lnSpc>
                <a:spcPct val="100000"/>
              </a:lnSpc>
              <a:spcBef>
                <a:spcPct val="20000"/>
              </a:spcBef>
              <a:spcAft>
                <a:spcPts val="0"/>
              </a:spcAft>
              <a:buClrTx/>
              <a:buSzTx/>
              <a:buFont typeface="Arial"/>
              <a:buNone/>
              <a:tabLst/>
              <a:defRPr lang="en-US" sz="1600" smtClean="0"/>
            </a:lvl1pPr>
            <a:lvl2pPr marL="457155" indent="0">
              <a:buNone/>
              <a:defRPr sz="1867">
                <a:solidFill>
                  <a:schemeClr val="tx1"/>
                </a:solidFill>
              </a:defRPr>
            </a:lvl2pPr>
            <a:lvl3pPr marL="914309" indent="0">
              <a:buNone/>
              <a:defRPr sz="1867">
                <a:solidFill>
                  <a:schemeClr val="tx1"/>
                </a:solidFill>
              </a:defRPr>
            </a:lvl3pPr>
            <a:lvl4pPr marL="1371464" indent="0">
              <a:buNone/>
              <a:defRPr sz="1867">
                <a:solidFill>
                  <a:schemeClr val="tx1"/>
                </a:solidFill>
              </a:defRPr>
            </a:lvl4pPr>
            <a:lvl5pPr marL="1828618" indent="0">
              <a:buNone/>
              <a:defRPr sz="1867">
                <a:solidFill>
                  <a:schemeClr val="tx1"/>
                </a:solidFill>
              </a:defRPr>
            </a:lvl5pPr>
          </a:lstStyle>
          <a:p>
            <a:pPr marL="0" marR="0" lvl="0" indent="0" algn="l" defTabSz="457155" rtl="0" eaLnBrk="1" fontAlgn="auto" latinLnBrk="0" hangingPunct="1">
              <a:lnSpc>
                <a:spcPct val="100000"/>
              </a:lnSpc>
              <a:spcBef>
                <a:spcPct val="20000"/>
              </a:spcBef>
              <a:spcAft>
                <a:spcPts val="0"/>
              </a:spcAft>
              <a:buClrTx/>
              <a:buSzTx/>
              <a:buFont typeface="Arial"/>
              <a:buNone/>
              <a:tabLst/>
              <a:defRPr/>
            </a:pPr>
            <a:r>
              <a:rPr lang="en-US" dirty="0" err="1"/>
              <a:t>Lorem</a:t>
            </a:r>
            <a:r>
              <a:rPr lang="en-US" dirty="0"/>
              <a:t> </a:t>
            </a:r>
            <a:r>
              <a:rPr lang="en-US" dirty="0" err="1"/>
              <a:t>ipsum</a:t>
            </a:r>
            <a:r>
              <a:rPr lang="en-US" dirty="0"/>
              <a:t> dolor sit </a:t>
            </a:r>
            <a:r>
              <a:rPr lang="en-US" dirty="0" err="1"/>
              <a:t>amet</a:t>
            </a:r>
            <a:r>
              <a:rPr lang="en-US" dirty="0"/>
              <a:t>.</a:t>
            </a:r>
          </a:p>
        </p:txBody>
      </p:sp>
      <p:sp>
        <p:nvSpPr>
          <p:cNvPr id="33" name="Text Placeholder 31"/>
          <p:cNvSpPr>
            <a:spLocks noGrp="1"/>
          </p:cNvSpPr>
          <p:nvPr>
            <p:ph type="body" sz="quarter" idx="12" hasCustomPrompt="1"/>
          </p:nvPr>
        </p:nvSpPr>
        <p:spPr>
          <a:xfrm>
            <a:off x="1326187" y="2282503"/>
            <a:ext cx="10174372" cy="493184"/>
          </a:xfrm>
          <a:prstGeom prst="rect">
            <a:avLst/>
          </a:prstGeom>
        </p:spPr>
        <p:txBody>
          <a:bodyPr vert="horz" anchor="ctr"/>
          <a:lstStyle>
            <a:lvl1pPr marL="0" marR="0" indent="0" algn="l" defTabSz="457155" rtl="0" eaLnBrk="1" fontAlgn="auto" latinLnBrk="0" hangingPunct="1">
              <a:lnSpc>
                <a:spcPct val="100000"/>
              </a:lnSpc>
              <a:spcBef>
                <a:spcPct val="20000"/>
              </a:spcBef>
              <a:spcAft>
                <a:spcPts val="0"/>
              </a:spcAft>
              <a:buClrTx/>
              <a:buSzTx/>
              <a:buFont typeface="Arial"/>
              <a:buNone/>
              <a:tabLst/>
              <a:defRPr lang="en-US" sz="1600" smtClean="0"/>
            </a:lvl1pPr>
            <a:lvl2pPr marL="457155" indent="0">
              <a:buNone/>
              <a:defRPr sz="1867">
                <a:solidFill>
                  <a:schemeClr val="tx1"/>
                </a:solidFill>
              </a:defRPr>
            </a:lvl2pPr>
            <a:lvl3pPr marL="914309" indent="0">
              <a:buNone/>
              <a:defRPr sz="1867">
                <a:solidFill>
                  <a:schemeClr val="tx1"/>
                </a:solidFill>
              </a:defRPr>
            </a:lvl3pPr>
            <a:lvl4pPr marL="1371464" indent="0">
              <a:buNone/>
              <a:defRPr sz="1867">
                <a:solidFill>
                  <a:schemeClr val="tx1"/>
                </a:solidFill>
              </a:defRPr>
            </a:lvl4pPr>
            <a:lvl5pPr marL="1828618" indent="0">
              <a:buNone/>
              <a:defRPr sz="1867">
                <a:solidFill>
                  <a:schemeClr val="tx1"/>
                </a:solidFill>
              </a:defRPr>
            </a:lvl5pPr>
          </a:lstStyle>
          <a:p>
            <a:pPr marL="0" marR="0" lvl="0" indent="0" algn="l" defTabSz="457155" rtl="0" eaLnBrk="1" fontAlgn="auto" latinLnBrk="0" hangingPunct="1">
              <a:lnSpc>
                <a:spcPct val="100000"/>
              </a:lnSpc>
              <a:spcBef>
                <a:spcPct val="20000"/>
              </a:spcBef>
              <a:spcAft>
                <a:spcPts val="0"/>
              </a:spcAft>
              <a:buClrTx/>
              <a:buSzTx/>
              <a:buFont typeface="Arial"/>
              <a:buNone/>
              <a:tabLst/>
              <a:defRPr/>
            </a:pPr>
            <a:r>
              <a:rPr lang="en-US" dirty="0" err="1"/>
              <a:t>Lorem</a:t>
            </a:r>
            <a:r>
              <a:rPr lang="en-US" dirty="0"/>
              <a:t> </a:t>
            </a:r>
            <a:r>
              <a:rPr lang="en-US" dirty="0" err="1"/>
              <a:t>ipsum</a:t>
            </a:r>
            <a:r>
              <a:rPr lang="en-US" dirty="0"/>
              <a:t> dolor sit </a:t>
            </a:r>
            <a:r>
              <a:rPr lang="en-US" dirty="0" err="1"/>
              <a:t>amet</a:t>
            </a:r>
            <a:r>
              <a:rPr lang="en-US" dirty="0"/>
              <a:t>.</a:t>
            </a:r>
          </a:p>
        </p:txBody>
      </p:sp>
      <p:sp>
        <p:nvSpPr>
          <p:cNvPr id="35" name="Text Placeholder 31"/>
          <p:cNvSpPr>
            <a:spLocks noGrp="1"/>
          </p:cNvSpPr>
          <p:nvPr>
            <p:ph type="body" sz="quarter" idx="13" hasCustomPrompt="1"/>
          </p:nvPr>
        </p:nvSpPr>
        <p:spPr>
          <a:xfrm>
            <a:off x="1326187" y="3335409"/>
            <a:ext cx="10174372" cy="493184"/>
          </a:xfrm>
          <a:prstGeom prst="rect">
            <a:avLst/>
          </a:prstGeom>
        </p:spPr>
        <p:txBody>
          <a:bodyPr vert="horz" anchor="ctr"/>
          <a:lstStyle>
            <a:lvl1pPr marL="0" marR="0" indent="0" algn="l" defTabSz="457155" rtl="0" eaLnBrk="1" fontAlgn="auto" latinLnBrk="0" hangingPunct="1">
              <a:lnSpc>
                <a:spcPct val="100000"/>
              </a:lnSpc>
              <a:spcBef>
                <a:spcPct val="20000"/>
              </a:spcBef>
              <a:spcAft>
                <a:spcPts val="0"/>
              </a:spcAft>
              <a:buClrTx/>
              <a:buSzTx/>
              <a:buFont typeface="Arial"/>
              <a:buNone/>
              <a:tabLst/>
              <a:defRPr lang="en-US" sz="1600" smtClean="0"/>
            </a:lvl1pPr>
            <a:lvl2pPr marL="457155" indent="0">
              <a:buNone/>
              <a:defRPr sz="1867">
                <a:solidFill>
                  <a:schemeClr val="tx1"/>
                </a:solidFill>
              </a:defRPr>
            </a:lvl2pPr>
            <a:lvl3pPr marL="914309" indent="0">
              <a:buNone/>
              <a:defRPr sz="1867">
                <a:solidFill>
                  <a:schemeClr val="tx1"/>
                </a:solidFill>
              </a:defRPr>
            </a:lvl3pPr>
            <a:lvl4pPr marL="1371464" indent="0">
              <a:buNone/>
              <a:defRPr sz="1867">
                <a:solidFill>
                  <a:schemeClr val="tx1"/>
                </a:solidFill>
              </a:defRPr>
            </a:lvl4pPr>
            <a:lvl5pPr marL="1828618" indent="0">
              <a:buNone/>
              <a:defRPr sz="1867">
                <a:solidFill>
                  <a:schemeClr val="tx1"/>
                </a:solidFill>
              </a:defRPr>
            </a:lvl5pPr>
          </a:lstStyle>
          <a:p>
            <a:pPr marL="0" marR="0" lvl="0" indent="0" algn="l" defTabSz="457155" rtl="0" eaLnBrk="1" fontAlgn="auto" latinLnBrk="0" hangingPunct="1">
              <a:lnSpc>
                <a:spcPct val="100000"/>
              </a:lnSpc>
              <a:spcBef>
                <a:spcPct val="20000"/>
              </a:spcBef>
              <a:spcAft>
                <a:spcPts val="0"/>
              </a:spcAft>
              <a:buClrTx/>
              <a:buSzTx/>
              <a:buFont typeface="Arial"/>
              <a:buNone/>
              <a:tabLst/>
              <a:defRPr/>
            </a:pPr>
            <a:r>
              <a:rPr lang="en-US" dirty="0" err="1"/>
              <a:t>Lorem</a:t>
            </a:r>
            <a:r>
              <a:rPr lang="en-US" dirty="0"/>
              <a:t> </a:t>
            </a:r>
            <a:r>
              <a:rPr lang="en-US" dirty="0" err="1"/>
              <a:t>ipsum</a:t>
            </a:r>
            <a:r>
              <a:rPr lang="en-US" dirty="0"/>
              <a:t> dolor sit </a:t>
            </a:r>
            <a:r>
              <a:rPr lang="en-US" dirty="0" err="1"/>
              <a:t>amet</a:t>
            </a:r>
            <a:r>
              <a:rPr lang="en-US" dirty="0"/>
              <a:t>.</a:t>
            </a:r>
          </a:p>
        </p:txBody>
      </p:sp>
      <p:sp>
        <p:nvSpPr>
          <p:cNvPr id="36" name="Text Placeholder 31"/>
          <p:cNvSpPr>
            <a:spLocks noGrp="1"/>
          </p:cNvSpPr>
          <p:nvPr>
            <p:ph type="body" sz="quarter" idx="14" hasCustomPrompt="1"/>
          </p:nvPr>
        </p:nvSpPr>
        <p:spPr>
          <a:xfrm>
            <a:off x="1326187" y="4388316"/>
            <a:ext cx="10174372" cy="493184"/>
          </a:xfrm>
          <a:prstGeom prst="rect">
            <a:avLst/>
          </a:prstGeom>
        </p:spPr>
        <p:txBody>
          <a:bodyPr vert="horz" anchor="ctr"/>
          <a:lstStyle>
            <a:lvl1pPr marL="0" marR="0" indent="0" algn="l" defTabSz="457155" rtl="0" eaLnBrk="1" fontAlgn="auto" latinLnBrk="0" hangingPunct="1">
              <a:lnSpc>
                <a:spcPct val="100000"/>
              </a:lnSpc>
              <a:spcBef>
                <a:spcPct val="20000"/>
              </a:spcBef>
              <a:spcAft>
                <a:spcPts val="0"/>
              </a:spcAft>
              <a:buClrTx/>
              <a:buSzTx/>
              <a:buFont typeface="Arial"/>
              <a:buNone/>
              <a:tabLst/>
              <a:defRPr lang="en-US" sz="1600" smtClean="0"/>
            </a:lvl1pPr>
            <a:lvl2pPr marL="457155" indent="0">
              <a:buNone/>
              <a:defRPr sz="1867">
                <a:solidFill>
                  <a:schemeClr val="tx1"/>
                </a:solidFill>
              </a:defRPr>
            </a:lvl2pPr>
            <a:lvl3pPr marL="914309" indent="0">
              <a:buNone/>
              <a:defRPr sz="1867">
                <a:solidFill>
                  <a:schemeClr val="tx1"/>
                </a:solidFill>
              </a:defRPr>
            </a:lvl3pPr>
            <a:lvl4pPr marL="1371464" indent="0">
              <a:buNone/>
              <a:defRPr sz="1867">
                <a:solidFill>
                  <a:schemeClr val="tx1"/>
                </a:solidFill>
              </a:defRPr>
            </a:lvl4pPr>
            <a:lvl5pPr marL="1828618" indent="0">
              <a:buNone/>
              <a:defRPr sz="1867">
                <a:solidFill>
                  <a:schemeClr val="tx1"/>
                </a:solidFill>
              </a:defRPr>
            </a:lvl5pPr>
          </a:lstStyle>
          <a:p>
            <a:pPr marL="0" marR="0" lvl="0" indent="0" algn="l" defTabSz="457155" rtl="0" eaLnBrk="1" fontAlgn="auto" latinLnBrk="0" hangingPunct="1">
              <a:lnSpc>
                <a:spcPct val="100000"/>
              </a:lnSpc>
              <a:spcBef>
                <a:spcPct val="20000"/>
              </a:spcBef>
              <a:spcAft>
                <a:spcPts val="0"/>
              </a:spcAft>
              <a:buClrTx/>
              <a:buSzTx/>
              <a:buFont typeface="Arial"/>
              <a:buNone/>
              <a:tabLst/>
              <a:defRPr/>
            </a:pPr>
            <a:r>
              <a:rPr lang="en-US" dirty="0" err="1"/>
              <a:t>Lorem</a:t>
            </a:r>
            <a:r>
              <a:rPr lang="en-US" dirty="0"/>
              <a:t> </a:t>
            </a:r>
            <a:r>
              <a:rPr lang="en-US" dirty="0" err="1"/>
              <a:t>ipsum</a:t>
            </a:r>
            <a:r>
              <a:rPr lang="en-US" dirty="0"/>
              <a:t> dolor sit </a:t>
            </a:r>
            <a:r>
              <a:rPr lang="en-US" dirty="0" err="1"/>
              <a:t>amet</a:t>
            </a:r>
            <a:r>
              <a:rPr lang="en-US" dirty="0"/>
              <a:t>.</a:t>
            </a:r>
          </a:p>
        </p:txBody>
      </p:sp>
      <p:sp>
        <p:nvSpPr>
          <p:cNvPr id="37" name="Text Placeholder 31"/>
          <p:cNvSpPr>
            <a:spLocks noGrp="1"/>
          </p:cNvSpPr>
          <p:nvPr>
            <p:ph type="body" sz="quarter" idx="15" hasCustomPrompt="1"/>
          </p:nvPr>
        </p:nvSpPr>
        <p:spPr>
          <a:xfrm>
            <a:off x="1340299" y="5441221"/>
            <a:ext cx="10174372" cy="493184"/>
          </a:xfrm>
          <a:prstGeom prst="rect">
            <a:avLst/>
          </a:prstGeom>
        </p:spPr>
        <p:txBody>
          <a:bodyPr vert="horz" anchor="ctr"/>
          <a:lstStyle>
            <a:lvl1pPr marL="0" marR="0" indent="0" algn="l" defTabSz="457155" rtl="0" eaLnBrk="1" fontAlgn="auto" latinLnBrk="0" hangingPunct="1">
              <a:lnSpc>
                <a:spcPct val="100000"/>
              </a:lnSpc>
              <a:spcBef>
                <a:spcPct val="20000"/>
              </a:spcBef>
              <a:spcAft>
                <a:spcPts val="0"/>
              </a:spcAft>
              <a:buClrTx/>
              <a:buSzTx/>
              <a:buFont typeface="Arial"/>
              <a:buNone/>
              <a:tabLst/>
              <a:defRPr lang="en-US" sz="1600" smtClean="0"/>
            </a:lvl1pPr>
            <a:lvl2pPr marL="457155" indent="0">
              <a:buNone/>
              <a:defRPr sz="1867">
                <a:solidFill>
                  <a:schemeClr val="tx1"/>
                </a:solidFill>
              </a:defRPr>
            </a:lvl2pPr>
            <a:lvl3pPr marL="914309" indent="0">
              <a:buNone/>
              <a:defRPr sz="1867">
                <a:solidFill>
                  <a:schemeClr val="tx1"/>
                </a:solidFill>
              </a:defRPr>
            </a:lvl3pPr>
            <a:lvl4pPr marL="1371464" indent="0">
              <a:buNone/>
              <a:defRPr sz="1867">
                <a:solidFill>
                  <a:schemeClr val="tx1"/>
                </a:solidFill>
              </a:defRPr>
            </a:lvl4pPr>
            <a:lvl5pPr marL="1828618" indent="0">
              <a:buNone/>
              <a:defRPr sz="1867">
                <a:solidFill>
                  <a:schemeClr val="tx1"/>
                </a:solidFill>
              </a:defRPr>
            </a:lvl5pPr>
          </a:lstStyle>
          <a:p>
            <a:pPr marL="0" marR="0" lvl="0" indent="0" algn="l" defTabSz="457155" rtl="0" eaLnBrk="1" fontAlgn="auto" latinLnBrk="0" hangingPunct="1">
              <a:lnSpc>
                <a:spcPct val="100000"/>
              </a:lnSpc>
              <a:spcBef>
                <a:spcPct val="20000"/>
              </a:spcBef>
              <a:spcAft>
                <a:spcPts val="0"/>
              </a:spcAft>
              <a:buClrTx/>
              <a:buSzTx/>
              <a:buFont typeface="Arial"/>
              <a:buNone/>
              <a:tabLst/>
              <a:defRPr/>
            </a:pPr>
            <a:r>
              <a:rPr lang="en-US" dirty="0" err="1"/>
              <a:t>Lorem</a:t>
            </a:r>
            <a:r>
              <a:rPr lang="en-US" dirty="0"/>
              <a:t> </a:t>
            </a:r>
            <a:r>
              <a:rPr lang="en-US" dirty="0" err="1"/>
              <a:t>ipsum</a:t>
            </a:r>
            <a:r>
              <a:rPr lang="en-US" dirty="0"/>
              <a:t> dolor sit </a:t>
            </a:r>
            <a:r>
              <a:rPr lang="en-US" dirty="0" err="1"/>
              <a:t>amet</a:t>
            </a:r>
            <a:r>
              <a:rPr lang="en-US" dirty="0"/>
              <a:t>.</a:t>
            </a:r>
          </a:p>
        </p:txBody>
      </p:sp>
      <p:sp>
        <p:nvSpPr>
          <p:cNvPr id="4" name="Text Placeholder 3"/>
          <p:cNvSpPr>
            <a:spLocks noGrp="1"/>
          </p:cNvSpPr>
          <p:nvPr>
            <p:ph type="body" sz="quarter" idx="16" hasCustomPrompt="1"/>
          </p:nvPr>
        </p:nvSpPr>
        <p:spPr>
          <a:xfrm>
            <a:off x="404644" y="1128184"/>
            <a:ext cx="719328" cy="719328"/>
          </a:xfrm>
          <a:prstGeom prst="ellipse">
            <a:avLst/>
          </a:prstGeom>
          <a:solidFill>
            <a:srgbClr val="39C2D7"/>
          </a:solidFill>
        </p:spPr>
        <p:txBody>
          <a:bodyPr vert="horz" lIns="0" rIns="0" anchor="ctr" anchorCtr="0"/>
          <a:lstStyle>
            <a:lvl1pPr marL="0" indent="0" algn="ctr">
              <a:buNone/>
              <a:defRPr sz="2667">
                <a:solidFill>
                  <a:schemeClr val="bg1"/>
                </a:solidFill>
                <a:latin typeface="Arial Black"/>
                <a:cs typeface="Arial Black"/>
              </a:defRPr>
            </a:lvl1pPr>
          </a:lstStyle>
          <a:p>
            <a:pPr lvl="0"/>
            <a:r>
              <a:rPr lang="en-US" dirty="0"/>
              <a:t>#</a:t>
            </a:r>
          </a:p>
        </p:txBody>
      </p:sp>
      <p:sp>
        <p:nvSpPr>
          <p:cNvPr id="29" name="Text Placeholder 3"/>
          <p:cNvSpPr>
            <a:spLocks noGrp="1"/>
          </p:cNvSpPr>
          <p:nvPr>
            <p:ph type="body" sz="quarter" idx="18" hasCustomPrompt="1"/>
          </p:nvPr>
        </p:nvSpPr>
        <p:spPr>
          <a:xfrm>
            <a:off x="404644" y="2175933"/>
            <a:ext cx="719328" cy="719328"/>
          </a:xfrm>
          <a:prstGeom prst="ellipse">
            <a:avLst/>
          </a:prstGeom>
          <a:solidFill>
            <a:srgbClr val="39C2D7"/>
          </a:solidFill>
        </p:spPr>
        <p:txBody>
          <a:bodyPr vert="horz" lIns="0" rIns="0" anchor="ctr" anchorCtr="0"/>
          <a:lstStyle>
            <a:lvl1pPr marL="0" indent="0" algn="ctr">
              <a:buNone/>
              <a:defRPr sz="2667">
                <a:solidFill>
                  <a:schemeClr val="bg1"/>
                </a:solidFill>
                <a:latin typeface="Arial Black"/>
                <a:cs typeface="Arial Black"/>
              </a:defRPr>
            </a:lvl1pPr>
          </a:lstStyle>
          <a:p>
            <a:pPr lvl="0"/>
            <a:r>
              <a:rPr lang="en-US" dirty="0"/>
              <a:t>#</a:t>
            </a:r>
          </a:p>
        </p:txBody>
      </p:sp>
      <p:sp>
        <p:nvSpPr>
          <p:cNvPr id="30" name="Text Placeholder 3"/>
          <p:cNvSpPr>
            <a:spLocks noGrp="1"/>
          </p:cNvSpPr>
          <p:nvPr>
            <p:ph type="body" sz="quarter" idx="19" hasCustomPrompt="1"/>
          </p:nvPr>
        </p:nvSpPr>
        <p:spPr>
          <a:xfrm>
            <a:off x="404644" y="3223684"/>
            <a:ext cx="719328" cy="719328"/>
          </a:xfrm>
          <a:prstGeom prst="ellipse">
            <a:avLst/>
          </a:prstGeom>
          <a:solidFill>
            <a:srgbClr val="39C2D7"/>
          </a:solidFill>
        </p:spPr>
        <p:txBody>
          <a:bodyPr vert="horz" lIns="0" rIns="0" anchor="ctr" anchorCtr="0"/>
          <a:lstStyle>
            <a:lvl1pPr marL="0" indent="0" algn="ctr">
              <a:buNone/>
              <a:defRPr sz="2667">
                <a:solidFill>
                  <a:schemeClr val="bg1"/>
                </a:solidFill>
                <a:latin typeface="Arial Black"/>
                <a:cs typeface="Arial Black"/>
              </a:defRPr>
            </a:lvl1pPr>
          </a:lstStyle>
          <a:p>
            <a:pPr lvl="0"/>
            <a:r>
              <a:rPr lang="en-US" dirty="0"/>
              <a:t>#</a:t>
            </a:r>
          </a:p>
        </p:txBody>
      </p:sp>
      <p:sp>
        <p:nvSpPr>
          <p:cNvPr id="31" name="Text Placeholder 3"/>
          <p:cNvSpPr>
            <a:spLocks noGrp="1"/>
          </p:cNvSpPr>
          <p:nvPr>
            <p:ph type="body" sz="quarter" idx="20" hasCustomPrompt="1"/>
          </p:nvPr>
        </p:nvSpPr>
        <p:spPr>
          <a:xfrm>
            <a:off x="404644" y="4271433"/>
            <a:ext cx="719328" cy="719328"/>
          </a:xfrm>
          <a:prstGeom prst="ellipse">
            <a:avLst/>
          </a:prstGeom>
          <a:solidFill>
            <a:srgbClr val="39C2D7"/>
          </a:solidFill>
        </p:spPr>
        <p:txBody>
          <a:bodyPr vert="horz" lIns="0" rIns="0" anchor="ctr" anchorCtr="0"/>
          <a:lstStyle>
            <a:lvl1pPr marL="0" indent="0" algn="ctr">
              <a:buNone/>
              <a:defRPr sz="2667">
                <a:solidFill>
                  <a:schemeClr val="bg1"/>
                </a:solidFill>
                <a:latin typeface="Arial Black"/>
                <a:cs typeface="Arial Black"/>
              </a:defRPr>
            </a:lvl1pPr>
          </a:lstStyle>
          <a:p>
            <a:pPr lvl="0"/>
            <a:r>
              <a:rPr lang="en-US" dirty="0"/>
              <a:t>#</a:t>
            </a:r>
          </a:p>
        </p:txBody>
      </p:sp>
      <p:sp>
        <p:nvSpPr>
          <p:cNvPr id="34" name="Text Placeholder 3"/>
          <p:cNvSpPr>
            <a:spLocks noGrp="1"/>
          </p:cNvSpPr>
          <p:nvPr>
            <p:ph type="body" sz="quarter" idx="21" hasCustomPrompt="1"/>
          </p:nvPr>
        </p:nvSpPr>
        <p:spPr>
          <a:xfrm>
            <a:off x="404644" y="5319184"/>
            <a:ext cx="719328" cy="719328"/>
          </a:xfrm>
          <a:prstGeom prst="ellipse">
            <a:avLst/>
          </a:prstGeom>
          <a:solidFill>
            <a:srgbClr val="39C2D7"/>
          </a:solidFill>
        </p:spPr>
        <p:txBody>
          <a:bodyPr vert="horz" lIns="0" rIns="0" anchor="ctr" anchorCtr="0"/>
          <a:lstStyle>
            <a:lvl1pPr marL="0" indent="0" algn="ctr">
              <a:buNone/>
              <a:defRPr sz="2667">
                <a:solidFill>
                  <a:schemeClr val="bg1"/>
                </a:solidFill>
                <a:latin typeface="Arial Black"/>
                <a:cs typeface="Arial Black"/>
              </a:defRPr>
            </a:lvl1pPr>
          </a:lstStyle>
          <a:p>
            <a:pPr lvl="0"/>
            <a:r>
              <a:rPr lang="en-US" dirty="0"/>
              <a:t>#</a:t>
            </a:r>
          </a:p>
        </p:txBody>
      </p:sp>
    </p:spTree>
    <p:extLst>
      <p:ext uri="{BB962C8B-B14F-4D97-AF65-F5344CB8AC3E}">
        <p14:creationId xmlns:p14="http://schemas.microsoft.com/office/powerpoint/2010/main" val="2853523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List_ 2 Column">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33" anchor="ctr" anchorCtr="0">
            <a:noAutofit/>
          </a:bodyPr>
          <a:lstStyle>
            <a:lvl1pPr marL="0" indent="0">
              <a:buNone/>
              <a:defRPr sz="2667" cap="all" baseline="0">
                <a:latin typeface="Arial Black"/>
                <a:cs typeface="Arial Black"/>
              </a:defRPr>
            </a:lvl1pPr>
          </a:lstStyle>
          <a:p>
            <a:pPr lvl="0"/>
            <a:r>
              <a:rPr lang="en-US" dirty="0"/>
              <a:t>CLICK TO ADD TITLE</a:t>
            </a:r>
          </a:p>
        </p:txBody>
      </p:sp>
      <p:sp>
        <p:nvSpPr>
          <p:cNvPr id="32" name="Text Placeholder 31"/>
          <p:cNvSpPr>
            <a:spLocks noGrp="1"/>
          </p:cNvSpPr>
          <p:nvPr>
            <p:ph type="body" sz="quarter" idx="11" hasCustomPrompt="1"/>
          </p:nvPr>
        </p:nvSpPr>
        <p:spPr>
          <a:xfrm>
            <a:off x="1204267" y="1229595"/>
            <a:ext cx="4470844" cy="493184"/>
          </a:xfrm>
          <a:prstGeom prst="rect">
            <a:avLst/>
          </a:prstGeom>
        </p:spPr>
        <p:txBody>
          <a:bodyPr vert="horz" anchor="ctr"/>
          <a:lstStyle>
            <a:lvl1pPr marL="0" marR="0" indent="0" algn="l" defTabSz="457155" rtl="0" eaLnBrk="1" fontAlgn="auto" latinLnBrk="0" hangingPunct="1">
              <a:lnSpc>
                <a:spcPct val="100000"/>
              </a:lnSpc>
              <a:spcBef>
                <a:spcPct val="20000"/>
              </a:spcBef>
              <a:spcAft>
                <a:spcPts val="0"/>
              </a:spcAft>
              <a:buClrTx/>
              <a:buSzTx/>
              <a:buFont typeface="Arial"/>
              <a:buNone/>
              <a:tabLst/>
              <a:defRPr lang="en-US" sz="1600" smtClean="0"/>
            </a:lvl1pPr>
            <a:lvl2pPr marL="457155" indent="0">
              <a:buNone/>
              <a:defRPr sz="1867">
                <a:solidFill>
                  <a:schemeClr val="tx1"/>
                </a:solidFill>
              </a:defRPr>
            </a:lvl2pPr>
            <a:lvl3pPr marL="914309" indent="0">
              <a:buNone/>
              <a:defRPr sz="1867">
                <a:solidFill>
                  <a:schemeClr val="tx1"/>
                </a:solidFill>
              </a:defRPr>
            </a:lvl3pPr>
            <a:lvl4pPr marL="1371464" indent="0">
              <a:buNone/>
              <a:defRPr sz="1867">
                <a:solidFill>
                  <a:schemeClr val="tx1"/>
                </a:solidFill>
              </a:defRPr>
            </a:lvl4pPr>
            <a:lvl5pPr marL="1828618" indent="0">
              <a:buNone/>
              <a:defRPr sz="1867">
                <a:solidFill>
                  <a:schemeClr val="tx1"/>
                </a:solidFill>
              </a:defRPr>
            </a:lvl5pPr>
          </a:lstStyle>
          <a:p>
            <a:pPr marL="0" marR="0" lvl="0" indent="0" algn="l" defTabSz="457155" rtl="0" eaLnBrk="1" fontAlgn="auto" latinLnBrk="0" hangingPunct="1">
              <a:lnSpc>
                <a:spcPct val="100000"/>
              </a:lnSpc>
              <a:spcBef>
                <a:spcPct val="20000"/>
              </a:spcBef>
              <a:spcAft>
                <a:spcPts val="0"/>
              </a:spcAft>
              <a:buClrTx/>
              <a:buSzTx/>
              <a:buFont typeface="Arial"/>
              <a:buNone/>
              <a:tabLst/>
              <a:defRPr/>
            </a:pPr>
            <a:r>
              <a:rPr lang="en-US" dirty="0" err="1"/>
              <a:t>Lorem</a:t>
            </a:r>
            <a:r>
              <a:rPr lang="en-US" dirty="0"/>
              <a:t> </a:t>
            </a:r>
            <a:r>
              <a:rPr lang="en-US" dirty="0" err="1"/>
              <a:t>ipsum</a:t>
            </a:r>
            <a:r>
              <a:rPr lang="en-US" dirty="0"/>
              <a:t> dolor sit </a:t>
            </a:r>
            <a:r>
              <a:rPr lang="en-US" dirty="0" err="1"/>
              <a:t>amet</a:t>
            </a:r>
            <a:r>
              <a:rPr lang="en-US" dirty="0"/>
              <a:t>.</a:t>
            </a:r>
          </a:p>
        </p:txBody>
      </p:sp>
      <p:sp>
        <p:nvSpPr>
          <p:cNvPr id="33" name="Text Placeholder 31"/>
          <p:cNvSpPr>
            <a:spLocks noGrp="1"/>
          </p:cNvSpPr>
          <p:nvPr>
            <p:ph type="body" sz="quarter" idx="12" hasCustomPrompt="1"/>
          </p:nvPr>
        </p:nvSpPr>
        <p:spPr>
          <a:xfrm>
            <a:off x="1204267" y="2282503"/>
            <a:ext cx="4470844" cy="493184"/>
          </a:xfrm>
          <a:prstGeom prst="rect">
            <a:avLst/>
          </a:prstGeom>
        </p:spPr>
        <p:txBody>
          <a:bodyPr vert="horz" anchor="ctr"/>
          <a:lstStyle>
            <a:lvl1pPr marL="0" marR="0" indent="0" algn="l" defTabSz="457155" rtl="0" eaLnBrk="1" fontAlgn="auto" latinLnBrk="0" hangingPunct="1">
              <a:lnSpc>
                <a:spcPct val="100000"/>
              </a:lnSpc>
              <a:spcBef>
                <a:spcPct val="20000"/>
              </a:spcBef>
              <a:spcAft>
                <a:spcPts val="0"/>
              </a:spcAft>
              <a:buClrTx/>
              <a:buSzTx/>
              <a:buFont typeface="Arial"/>
              <a:buNone/>
              <a:tabLst/>
              <a:defRPr lang="en-US" sz="1600" smtClean="0"/>
            </a:lvl1pPr>
            <a:lvl2pPr marL="457155" indent="0">
              <a:buNone/>
              <a:defRPr sz="1867">
                <a:solidFill>
                  <a:schemeClr val="tx1"/>
                </a:solidFill>
              </a:defRPr>
            </a:lvl2pPr>
            <a:lvl3pPr marL="914309" indent="0">
              <a:buNone/>
              <a:defRPr sz="1867">
                <a:solidFill>
                  <a:schemeClr val="tx1"/>
                </a:solidFill>
              </a:defRPr>
            </a:lvl3pPr>
            <a:lvl4pPr marL="1371464" indent="0">
              <a:buNone/>
              <a:defRPr sz="1867">
                <a:solidFill>
                  <a:schemeClr val="tx1"/>
                </a:solidFill>
              </a:defRPr>
            </a:lvl4pPr>
            <a:lvl5pPr marL="1828618" indent="0">
              <a:buNone/>
              <a:defRPr sz="1867">
                <a:solidFill>
                  <a:schemeClr val="tx1"/>
                </a:solidFill>
              </a:defRPr>
            </a:lvl5pPr>
          </a:lstStyle>
          <a:p>
            <a:pPr marL="0" marR="0" lvl="0" indent="0" algn="l" defTabSz="457155" rtl="0" eaLnBrk="1" fontAlgn="auto" latinLnBrk="0" hangingPunct="1">
              <a:lnSpc>
                <a:spcPct val="100000"/>
              </a:lnSpc>
              <a:spcBef>
                <a:spcPct val="20000"/>
              </a:spcBef>
              <a:spcAft>
                <a:spcPts val="0"/>
              </a:spcAft>
              <a:buClrTx/>
              <a:buSzTx/>
              <a:buFont typeface="Arial"/>
              <a:buNone/>
              <a:tabLst/>
              <a:defRPr/>
            </a:pPr>
            <a:r>
              <a:rPr lang="en-US" dirty="0" err="1"/>
              <a:t>Lorem</a:t>
            </a:r>
            <a:r>
              <a:rPr lang="en-US" dirty="0"/>
              <a:t> </a:t>
            </a:r>
            <a:r>
              <a:rPr lang="en-US" dirty="0" err="1"/>
              <a:t>ipsum</a:t>
            </a:r>
            <a:r>
              <a:rPr lang="en-US" dirty="0"/>
              <a:t> dolor sit </a:t>
            </a:r>
            <a:r>
              <a:rPr lang="en-US" dirty="0" err="1"/>
              <a:t>amet</a:t>
            </a:r>
            <a:r>
              <a:rPr lang="en-US" dirty="0"/>
              <a:t>.</a:t>
            </a:r>
          </a:p>
        </p:txBody>
      </p:sp>
      <p:sp>
        <p:nvSpPr>
          <p:cNvPr id="35" name="Text Placeholder 31"/>
          <p:cNvSpPr>
            <a:spLocks noGrp="1"/>
          </p:cNvSpPr>
          <p:nvPr>
            <p:ph type="body" sz="quarter" idx="13" hasCustomPrompt="1"/>
          </p:nvPr>
        </p:nvSpPr>
        <p:spPr>
          <a:xfrm>
            <a:off x="1204267" y="3335409"/>
            <a:ext cx="4470844" cy="493184"/>
          </a:xfrm>
          <a:prstGeom prst="rect">
            <a:avLst/>
          </a:prstGeom>
        </p:spPr>
        <p:txBody>
          <a:bodyPr vert="horz" anchor="ctr"/>
          <a:lstStyle>
            <a:lvl1pPr marL="0" marR="0" indent="0" algn="l" defTabSz="457155" rtl="0" eaLnBrk="1" fontAlgn="auto" latinLnBrk="0" hangingPunct="1">
              <a:lnSpc>
                <a:spcPct val="100000"/>
              </a:lnSpc>
              <a:spcBef>
                <a:spcPct val="20000"/>
              </a:spcBef>
              <a:spcAft>
                <a:spcPts val="0"/>
              </a:spcAft>
              <a:buClrTx/>
              <a:buSzTx/>
              <a:buFont typeface="Arial"/>
              <a:buNone/>
              <a:tabLst/>
              <a:defRPr lang="en-US" sz="1600" smtClean="0"/>
            </a:lvl1pPr>
            <a:lvl2pPr marL="457155" indent="0">
              <a:buNone/>
              <a:defRPr sz="1867">
                <a:solidFill>
                  <a:schemeClr val="tx1"/>
                </a:solidFill>
              </a:defRPr>
            </a:lvl2pPr>
            <a:lvl3pPr marL="914309" indent="0">
              <a:buNone/>
              <a:defRPr sz="1867">
                <a:solidFill>
                  <a:schemeClr val="tx1"/>
                </a:solidFill>
              </a:defRPr>
            </a:lvl3pPr>
            <a:lvl4pPr marL="1371464" indent="0">
              <a:buNone/>
              <a:defRPr sz="1867">
                <a:solidFill>
                  <a:schemeClr val="tx1"/>
                </a:solidFill>
              </a:defRPr>
            </a:lvl4pPr>
            <a:lvl5pPr marL="1828618" indent="0">
              <a:buNone/>
              <a:defRPr sz="1867">
                <a:solidFill>
                  <a:schemeClr val="tx1"/>
                </a:solidFill>
              </a:defRPr>
            </a:lvl5pPr>
          </a:lstStyle>
          <a:p>
            <a:pPr marL="0" marR="0" lvl="0" indent="0" algn="l" defTabSz="457155" rtl="0" eaLnBrk="1" fontAlgn="auto" latinLnBrk="0" hangingPunct="1">
              <a:lnSpc>
                <a:spcPct val="100000"/>
              </a:lnSpc>
              <a:spcBef>
                <a:spcPct val="20000"/>
              </a:spcBef>
              <a:spcAft>
                <a:spcPts val="0"/>
              </a:spcAft>
              <a:buClrTx/>
              <a:buSzTx/>
              <a:buFont typeface="Arial"/>
              <a:buNone/>
              <a:tabLst/>
              <a:defRPr/>
            </a:pPr>
            <a:r>
              <a:rPr lang="en-US" dirty="0" err="1"/>
              <a:t>Lorem</a:t>
            </a:r>
            <a:r>
              <a:rPr lang="en-US" dirty="0"/>
              <a:t> </a:t>
            </a:r>
            <a:r>
              <a:rPr lang="en-US" dirty="0" err="1"/>
              <a:t>ipsum</a:t>
            </a:r>
            <a:r>
              <a:rPr lang="en-US" dirty="0"/>
              <a:t> dolor sit </a:t>
            </a:r>
            <a:r>
              <a:rPr lang="en-US" dirty="0" err="1"/>
              <a:t>amet</a:t>
            </a:r>
            <a:r>
              <a:rPr lang="en-US" dirty="0"/>
              <a:t>.</a:t>
            </a:r>
          </a:p>
        </p:txBody>
      </p:sp>
      <p:sp>
        <p:nvSpPr>
          <p:cNvPr id="36" name="Text Placeholder 31"/>
          <p:cNvSpPr>
            <a:spLocks noGrp="1"/>
          </p:cNvSpPr>
          <p:nvPr>
            <p:ph type="body" sz="quarter" idx="14" hasCustomPrompt="1"/>
          </p:nvPr>
        </p:nvSpPr>
        <p:spPr>
          <a:xfrm>
            <a:off x="1204267" y="4388316"/>
            <a:ext cx="4470844" cy="493184"/>
          </a:xfrm>
          <a:prstGeom prst="rect">
            <a:avLst/>
          </a:prstGeom>
        </p:spPr>
        <p:txBody>
          <a:bodyPr vert="horz" anchor="ctr"/>
          <a:lstStyle>
            <a:lvl1pPr marL="0" marR="0" indent="0" algn="l" defTabSz="457155" rtl="0" eaLnBrk="1" fontAlgn="auto" latinLnBrk="0" hangingPunct="1">
              <a:lnSpc>
                <a:spcPct val="100000"/>
              </a:lnSpc>
              <a:spcBef>
                <a:spcPct val="20000"/>
              </a:spcBef>
              <a:spcAft>
                <a:spcPts val="0"/>
              </a:spcAft>
              <a:buClrTx/>
              <a:buSzTx/>
              <a:buFont typeface="Arial"/>
              <a:buNone/>
              <a:tabLst/>
              <a:defRPr lang="en-US" sz="1600" smtClean="0"/>
            </a:lvl1pPr>
            <a:lvl2pPr marL="457155" indent="0">
              <a:buNone/>
              <a:defRPr sz="1867">
                <a:solidFill>
                  <a:schemeClr val="tx1"/>
                </a:solidFill>
              </a:defRPr>
            </a:lvl2pPr>
            <a:lvl3pPr marL="914309" indent="0">
              <a:buNone/>
              <a:defRPr sz="1867">
                <a:solidFill>
                  <a:schemeClr val="tx1"/>
                </a:solidFill>
              </a:defRPr>
            </a:lvl3pPr>
            <a:lvl4pPr marL="1371464" indent="0">
              <a:buNone/>
              <a:defRPr sz="1867">
                <a:solidFill>
                  <a:schemeClr val="tx1"/>
                </a:solidFill>
              </a:defRPr>
            </a:lvl4pPr>
            <a:lvl5pPr marL="1828618" indent="0">
              <a:buNone/>
              <a:defRPr sz="1867">
                <a:solidFill>
                  <a:schemeClr val="tx1"/>
                </a:solidFill>
              </a:defRPr>
            </a:lvl5pPr>
          </a:lstStyle>
          <a:p>
            <a:pPr marL="0" marR="0" lvl="0" indent="0" algn="l" defTabSz="457155" rtl="0" eaLnBrk="1" fontAlgn="auto" latinLnBrk="0" hangingPunct="1">
              <a:lnSpc>
                <a:spcPct val="100000"/>
              </a:lnSpc>
              <a:spcBef>
                <a:spcPct val="20000"/>
              </a:spcBef>
              <a:spcAft>
                <a:spcPts val="0"/>
              </a:spcAft>
              <a:buClrTx/>
              <a:buSzTx/>
              <a:buFont typeface="Arial"/>
              <a:buNone/>
              <a:tabLst/>
              <a:defRPr/>
            </a:pPr>
            <a:r>
              <a:rPr lang="en-US" dirty="0" err="1"/>
              <a:t>Lorem</a:t>
            </a:r>
            <a:r>
              <a:rPr lang="en-US" dirty="0"/>
              <a:t> </a:t>
            </a:r>
            <a:r>
              <a:rPr lang="en-US" dirty="0" err="1"/>
              <a:t>ipsum</a:t>
            </a:r>
            <a:r>
              <a:rPr lang="en-US" dirty="0"/>
              <a:t> dolor sit </a:t>
            </a:r>
            <a:r>
              <a:rPr lang="en-US" dirty="0" err="1"/>
              <a:t>amet</a:t>
            </a:r>
            <a:r>
              <a:rPr lang="en-US" dirty="0"/>
              <a:t>.</a:t>
            </a:r>
          </a:p>
        </p:txBody>
      </p:sp>
      <p:sp>
        <p:nvSpPr>
          <p:cNvPr id="37" name="Text Placeholder 31"/>
          <p:cNvSpPr>
            <a:spLocks noGrp="1"/>
          </p:cNvSpPr>
          <p:nvPr>
            <p:ph type="body" sz="quarter" idx="15" hasCustomPrompt="1"/>
          </p:nvPr>
        </p:nvSpPr>
        <p:spPr>
          <a:xfrm>
            <a:off x="1218379" y="5441221"/>
            <a:ext cx="4470844" cy="493184"/>
          </a:xfrm>
          <a:prstGeom prst="rect">
            <a:avLst/>
          </a:prstGeom>
        </p:spPr>
        <p:txBody>
          <a:bodyPr vert="horz" anchor="ctr"/>
          <a:lstStyle>
            <a:lvl1pPr marL="0" marR="0" indent="0" algn="l" defTabSz="457155" rtl="0" eaLnBrk="1" fontAlgn="auto" latinLnBrk="0" hangingPunct="1">
              <a:lnSpc>
                <a:spcPct val="100000"/>
              </a:lnSpc>
              <a:spcBef>
                <a:spcPct val="20000"/>
              </a:spcBef>
              <a:spcAft>
                <a:spcPts val="0"/>
              </a:spcAft>
              <a:buClrTx/>
              <a:buSzTx/>
              <a:buFont typeface="Arial"/>
              <a:buNone/>
              <a:tabLst/>
              <a:defRPr lang="en-US" sz="1600" smtClean="0"/>
            </a:lvl1pPr>
            <a:lvl2pPr marL="457155" indent="0">
              <a:buNone/>
              <a:defRPr sz="1867">
                <a:solidFill>
                  <a:schemeClr val="tx1"/>
                </a:solidFill>
              </a:defRPr>
            </a:lvl2pPr>
            <a:lvl3pPr marL="914309" indent="0">
              <a:buNone/>
              <a:defRPr sz="1867">
                <a:solidFill>
                  <a:schemeClr val="tx1"/>
                </a:solidFill>
              </a:defRPr>
            </a:lvl3pPr>
            <a:lvl4pPr marL="1371464" indent="0">
              <a:buNone/>
              <a:defRPr sz="1867">
                <a:solidFill>
                  <a:schemeClr val="tx1"/>
                </a:solidFill>
              </a:defRPr>
            </a:lvl4pPr>
            <a:lvl5pPr marL="1828618" indent="0">
              <a:buNone/>
              <a:defRPr sz="1867">
                <a:solidFill>
                  <a:schemeClr val="tx1"/>
                </a:solidFill>
              </a:defRPr>
            </a:lvl5pPr>
          </a:lstStyle>
          <a:p>
            <a:pPr marL="0" marR="0" lvl="0" indent="0" algn="l" defTabSz="457155" rtl="0" eaLnBrk="1" fontAlgn="auto" latinLnBrk="0" hangingPunct="1">
              <a:lnSpc>
                <a:spcPct val="100000"/>
              </a:lnSpc>
              <a:spcBef>
                <a:spcPct val="20000"/>
              </a:spcBef>
              <a:spcAft>
                <a:spcPts val="0"/>
              </a:spcAft>
              <a:buClrTx/>
              <a:buSzTx/>
              <a:buFont typeface="Arial"/>
              <a:buNone/>
              <a:tabLst/>
              <a:defRPr/>
            </a:pPr>
            <a:r>
              <a:rPr lang="en-US" dirty="0" err="1"/>
              <a:t>Lorem</a:t>
            </a:r>
            <a:r>
              <a:rPr lang="en-US" dirty="0"/>
              <a:t> </a:t>
            </a:r>
            <a:r>
              <a:rPr lang="en-US" dirty="0" err="1"/>
              <a:t>ipsum</a:t>
            </a:r>
            <a:r>
              <a:rPr lang="en-US" dirty="0"/>
              <a:t> dolor sit </a:t>
            </a:r>
            <a:r>
              <a:rPr lang="en-US" dirty="0" err="1"/>
              <a:t>amet</a:t>
            </a:r>
            <a:r>
              <a:rPr lang="en-US" dirty="0"/>
              <a:t>.</a:t>
            </a:r>
          </a:p>
        </p:txBody>
      </p:sp>
      <p:sp>
        <p:nvSpPr>
          <p:cNvPr id="4" name="Text Placeholder 3"/>
          <p:cNvSpPr>
            <a:spLocks noGrp="1"/>
          </p:cNvSpPr>
          <p:nvPr>
            <p:ph type="body" sz="quarter" idx="16" hasCustomPrompt="1"/>
          </p:nvPr>
        </p:nvSpPr>
        <p:spPr>
          <a:xfrm>
            <a:off x="342195" y="1128183"/>
            <a:ext cx="719328" cy="719328"/>
          </a:xfrm>
          <a:prstGeom prst="ellipse">
            <a:avLst/>
          </a:prstGeom>
          <a:solidFill>
            <a:srgbClr val="39C2D7"/>
          </a:solidFill>
        </p:spPr>
        <p:txBody>
          <a:bodyPr vert="horz" lIns="0" rIns="0" anchor="ctr" anchorCtr="0"/>
          <a:lstStyle>
            <a:lvl1pPr marL="0" indent="0" algn="ctr">
              <a:buNone/>
              <a:defRPr sz="2667">
                <a:solidFill>
                  <a:schemeClr val="bg1"/>
                </a:solidFill>
                <a:latin typeface="Arial Black"/>
                <a:cs typeface="Arial Black"/>
              </a:defRPr>
            </a:lvl1pPr>
          </a:lstStyle>
          <a:p>
            <a:pPr lvl="0"/>
            <a:r>
              <a:rPr lang="en-US" dirty="0"/>
              <a:t>#</a:t>
            </a:r>
          </a:p>
        </p:txBody>
      </p:sp>
      <p:sp>
        <p:nvSpPr>
          <p:cNvPr id="29" name="Text Placeholder 3"/>
          <p:cNvSpPr>
            <a:spLocks noGrp="1"/>
          </p:cNvSpPr>
          <p:nvPr>
            <p:ph type="body" sz="quarter" idx="18" hasCustomPrompt="1"/>
          </p:nvPr>
        </p:nvSpPr>
        <p:spPr>
          <a:xfrm>
            <a:off x="342195" y="2175932"/>
            <a:ext cx="719328" cy="719328"/>
          </a:xfrm>
          <a:prstGeom prst="ellipse">
            <a:avLst/>
          </a:prstGeom>
          <a:solidFill>
            <a:srgbClr val="39C2D7"/>
          </a:solidFill>
        </p:spPr>
        <p:txBody>
          <a:bodyPr vert="horz" lIns="0" rIns="0" anchor="ctr" anchorCtr="0"/>
          <a:lstStyle>
            <a:lvl1pPr marL="0" indent="0" algn="ctr">
              <a:buNone/>
              <a:defRPr sz="2667">
                <a:solidFill>
                  <a:schemeClr val="bg1"/>
                </a:solidFill>
                <a:latin typeface="Arial Black"/>
                <a:cs typeface="Arial Black"/>
              </a:defRPr>
            </a:lvl1pPr>
          </a:lstStyle>
          <a:p>
            <a:pPr lvl="0"/>
            <a:r>
              <a:rPr lang="en-US" dirty="0"/>
              <a:t>#</a:t>
            </a:r>
          </a:p>
        </p:txBody>
      </p:sp>
      <p:sp>
        <p:nvSpPr>
          <p:cNvPr id="30" name="Text Placeholder 3"/>
          <p:cNvSpPr>
            <a:spLocks noGrp="1"/>
          </p:cNvSpPr>
          <p:nvPr>
            <p:ph type="body" sz="quarter" idx="19" hasCustomPrompt="1"/>
          </p:nvPr>
        </p:nvSpPr>
        <p:spPr>
          <a:xfrm>
            <a:off x="342195" y="3223683"/>
            <a:ext cx="719328" cy="719328"/>
          </a:xfrm>
          <a:prstGeom prst="ellipse">
            <a:avLst/>
          </a:prstGeom>
          <a:solidFill>
            <a:srgbClr val="39C2D7"/>
          </a:solidFill>
        </p:spPr>
        <p:txBody>
          <a:bodyPr vert="horz" lIns="0" rIns="0" anchor="ctr" anchorCtr="0"/>
          <a:lstStyle>
            <a:lvl1pPr marL="0" indent="0" algn="ctr">
              <a:buNone/>
              <a:defRPr sz="2667">
                <a:solidFill>
                  <a:schemeClr val="bg1"/>
                </a:solidFill>
                <a:latin typeface="Arial Black"/>
                <a:cs typeface="Arial Black"/>
              </a:defRPr>
            </a:lvl1pPr>
          </a:lstStyle>
          <a:p>
            <a:pPr lvl="0"/>
            <a:r>
              <a:rPr lang="en-US" dirty="0"/>
              <a:t>#</a:t>
            </a:r>
          </a:p>
        </p:txBody>
      </p:sp>
      <p:sp>
        <p:nvSpPr>
          <p:cNvPr id="31" name="Text Placeholder 3"/>
          <p:cNvSpPr>
            <a:spLocks noGrp="1"/>
          </p:cNvSpPr>
          <p:nvPr>
            <p:ph type="body" sz="quarter" idx="20" hasCustomPrompt="1"/>
          </p:nvPr>
        </p:nvSpPr>
        <p:spPr>
          <a:xfrm>
            <a:off x="342195" y="4271432"/>
            <a:ext cx="719328" cy="719328"/>
          </a:xfrm>
          <a:prstGeom prst="ellipse">
            <a:avLst/>
          </a:prstGeom>
          <a:solidFill>
            <a:srgbClr val="39C2D7"/>
          </a:solidFill>
        </p:spPr>
        <p:txBody>
          <a:bodyPr vert="horz" lIns="0" rIns="0" anchor="ctr" anchorCtr="0"/>
          <a:lstStyle>
            <a:lvl1pPr marL="0" indent="0" algn="ctr">
              <a:buNone/>
              <a:defRPr sz="2667">
                <a:solidFill>
                  <a:schemeClr val="bg1"/>
                </a:solidFill>
                <a:latin typeface="Arial Black"/>
                <a:cs typeface="Arial Black"/>
              </a:defRPr>
            </a:lvl1pPr>
          </a:lstStyle>
          <a:p>
            <a:pPr lvl="0"/>
            <a:r>
              <a:rPr lang="en-US" dirty="0"/>
              <a:t>#</a:t>
            </a:r>
          </a:p>
        </p:txBody>
      </p:sp>
      <p:sp>
        <p:nvSpPr>
          <p:cNvPr id="34" name="Text Placeholder 3"/>
          <p:cNvSpPr>
            <a:spLocks noGrp="1"/>
          </p:cNvSpPr>
          <p:nvPr>
            <p:ph type="body" sz="quarter" idx="21" hasCustomPrompt="1"/>
          </p:nvPr>
        </p:nvSpPr>
        <p:spPr>
          <a:xfrm>
            <a:off x="342195" y="5319183"/>
            <a:ext cx="719328" cy="719328"/>
          </a:xfrm>
          <a:prstGeom prst="ellipse">
            <a:avLst/>
          </a:prstGeom>
          <a:solidFill>
            <a:srgbClr val="39C2D7"/>
          </a:solidFill>
        </p:spPr>
        <p:txBody>
          <a:bodyPr vert="horz" lIns="0" rIns="0" anchor="ctr" anchorCtr="0"/>
          <a:lstStyle>
            <a:lvl1pPr marL="0" indent="0" algn="ctr">
              <a:buNone/>
              <a:defRPr sz="2667">
                <a:solidFill>
                  <a:schemeClr val="bg1"/>
                </a:solidFill>
                <a:latin typeface="Arial Black"/>
                <a:cs typeface="Arial Black"/>
              </a:defRPr>
            </a:lvl1pPr>
          </a:lstStyle>
          <a:p>
            <a:pPr lvl="0"/>
            <a:r>
              <a:rPr lang="en-US" dirty="0"/>
              <a:t>#</a:t>
            </a:r>
          </a:p>
        </p:txBody>
      </p:sp>
      <p:sp>
        <p:nvSpPr>
          <p:cNvPr id="38" name="Text Placeholder 31"/>
          <p:cNvSpPr>
            <a:spLocks noGrp="1"/>
          </p:cNvSpPr>
          <p:nvPr>
            <p:ph type="body" sz="quarter" idx="22" hasCustomPrompt="1"/>
          </p:nvPr>
        </p:nvSpPr>
        <p:spPr>
          <a:xfrm>
            <a:off x="7192839" y="1233833"/>
            <a:ext cx="4470844" cy="493184"/>
          </a:xfrm>
          <a:prstGeom prst="rect">
            <a:avLst/>
          </a:prstGeom>
        </p:spPr>
        <p:txBody>
          <a:bodyPr vert="horz" anchor="ctr"/>
          <a:lstStyle>
            <a:lvl1pPr marL="0" marR="0" indent="0" algn="l" defTabSz="457155" rtl="0" eaLnBrk="1" fontAlgn="auto" latinLnBrk="0" hangingPunct="1">
              <a:lnSpc>
                <a:spcPct val="100000"/>
              </a:lnSpc>
              <a:spcBef>
                <a:spcPct val="20000"/>
              </a:spcBef>
              <a:spcAft>
                <a:spcPts val="0"/>
              </a:spcAft>
              <a:buClrTx/>
              <a:buSzTx/>
              <a:buFont typeface="Arial"/>
              <a:buNone/>
              <a:tabLst/>
              <a:defRPr lang="en-US" sz="1600" smtClean="0"/>
            </a:lvl1pPr>
            <a:lvl2pPr marL="457155" indent="0">
              <a:buNone/>
              <a:defRPr sz="1867">
                <a:solidFill>
                  <a:schemeClr val="tx1"/>
                </a:solidFill>
              </a:defRPr>
            </a:lvl2pPr>
            <a:lvl3pPr marL="914309" indent="0">
              <a:buNone/>
              <a:defRPr sz="1867">
                <a:solidFill>
                  <a:schemeClr val="tx1"/>
                </a:solidFill>
              </a:defRPr>
            </a:lvl3pPr>
            <a:lvl4pPr marL="1371464" indent="0">
              <a:buNone/>
              <a:defRPr sz="1867">
                <a:solidFill>
                  <a:schemeClr val="tx1"/>
                </a:solidFill>
              </a:defRPr>
            </a:lvl4pPr>
            <a:lvl5pPr marL="1828618" indent="0">
              <a:buNone/>
              <a:defRPr sz="1867">
                <a:solidFill>
                  <a:schemeClr val="tx1"/>
                </a:solidFill>
              </a:defRPr>
            </a:lvl5pPr>
          </a:lstStyle>
          <a:p>
            <a:pPr marL="0" marR="0" lvl="0" indent="0" algn="l" defTabSz="457155" rtl="0" eaLnBrk="1" fontAlgn="auto" latinLnBrk="0" hangingPunct="1">
              <a:lnSpc>
                <a:spcPct val="100000"/>
              </a:lnSpc>
              <a:spcBef>
                <a:spcPct val="20000"/>
              </a:spcBef>
              <a:spcAft>
                <a:spcPts val="0"/>
              </a:spcAft>
              <a:buClrTx/>
              <a:buSzTx/>
              <a:buFont typeface="Arial"/>
              <a:buNone/>
              <a:tabLst/>
              <a:defRPr/>
            </a:pPr>
            <a:r>
              <a:rPr lang="en-US" dirty="0" err="1"/>
              <a:t>Lorem</a:t>
            </a:r>
            <a:r>
              <a:rPr lang="en-US" dirty="0"/>
              <a:t> </a:t>
            </a:r>
            <a:r>
              <a:rPr lang="en-US" dirty="0" err="1"/>
              <a:t>ipsum</a:t>
            </a:r>
            <a:r>
              <a:rPr lang="en-US" dirty="0"/>
              <a:t> dolor sit </a:t>
            </a:r>
            <a:r>
              <a:rPr lang="en-US" dirty="0" err="1"/>
              <a:t>amet</a:t>
            </a:r>
            <a:r>
              <a:rPr lang="en-US" dirty="0"/>
              <a:t>.</a:t>
            </a:r>
          </a:p>
        </p:txBody>
      </p:sp>
      <p:sp>
        <p:nvSpPr>
          <p:cNvPr id="39" name="Text Placeholder 31"/>
          <p:cNvSpPr>
            <a:spLocks noGrp="1"/>
          </p:cNvSpPr>
          <p:nvPr>
            <p:ph type="body" sz="quarter" idx="23" hasCustomPrompt="1"/>
          </p:nvPr>
        </p:nvSpPr>
        <p:spPr>
          <a:xfrm>
            <a:off x="7192839" y="2286740"/>
            <a:ext cx="4470844" cy="493184"/>
          </a:xfrm>
          <a:prstGeom prst="rect">
            <a:avLst/>
          </a:prstGeom>
        </p:spPr>
        <p:txBody>
          <a:bodyPr vert="horz" anchor="ctr"/>
          <a:lstStyle>
            <a:lvl1pPr marL="0" marR="0" indent="0" algn="l" defTabSz="457155" rtl="0" eaLnBrk="1" fontAlgn="auto" latinLnBrk="0" hangingPunct="1">
              <a:lnSpc>
                <a:spcPct val="100000"/>
              </a:lnSpc>
              <a:spcBef>
                <a:spcPct val="20000"/>
              </a:spcBef>
              <a:spcAft>
                <a:spcPts val="0"/>
              </a:spcAft>
              <a:buClrTx/>
              <a:buSzTx/>
              <a:buFont typeface="Arial"/>
              <a:buNone/>
              <a:tabLst/>
              <a:defRPr lang="en-US" sz="1600" smtClean="0"/>
            </a:lvl1pPr>
            <a:lvl2pPr marL="457155" indent="0">
              <a:buNone/>
              <a:defRPr sz="1867">
                <a:solidFill>
                  <a:schemeClr val="tx1"/>
                </a:solidFill>
              </a:defRPr>
            </a:lvl2pPr>
            <a:lvl3pPr marL="914309" indent="0">
              <a:buNone/>
              <a:defRPr sz="1867">
                <a:solidFill>
                  <a:schemeClr val="tx1"/>
                </a:solidFill>
              </a:defRPr>
            </a:lvl3pPr>
            <a:lvl4pPr marL="1371464" indent="0">
              <a:buNone/>
              <a:defRPr sz="1867">
                <a:solidFill>
                  <a:schemeClr val="tx1"/>
                </a:solidFill>
              </a:defRPr>
            </a:lvl4pPr>
            <a:lvl5pPr marL="1828618" indent="0">
              <a:buNone/>
              <a:defRPr sz="1867">
                <a:solidFill>
                  <a:schemeClr val="tx1"/>
                </a:solidFill>
              </a:defRPr>
            </a:lvl5pPr>
          </a:lstStyle>
          <a:p>
            <a:pPr marL="0" marR="0" lvl="0" indent="0" algn="l" defTabSz="457155" rtl="0" eaLnBrk="1" fontAlgn="auto" latinLnBrk="0" hangingPunct="1">
              <a:lnSpc>
                <a:spcPct val="100000"/>
              </a:lnSpc>
              <a:spcBef>
                <a:spcPct val="20000"/>
              </a:spcBef>
              <a:spcAft>
                <a:spcPts val="0"/>
              </a:spcAft>
              <a:buClrTx/>
              <a:buSzTx/>
              <a:buFont typeface="Arial"/>
              <a:buNone/>
              <a:tabLst/>
              <a:defRPr/>
            </a:pPr>
            <a:r>
              <a:rPr lang="en-US" dirty="0" err="1"/>
              <a:t>Lorem</a:t>
            </a:r>
            <a:r>
              <a:rPr lang="en-US" dirty="0"/>
              <a:t> </a:t>
            </a:r>
            <a:r>
              <a:rPr lang="en-US" dirty="0" err="1"/>
              <a:t>ipsum</a:t>
            </a:r>
            <a:r>
              <a:rPr lang="en-US" dirty="0"/>
              <a:t> dolor sit </a:t>
            </a:r>
            <a:r>
              <a:rPr lang="en-US" dirty="0" err="1"/>
              <a:t>amet</a:t>
            </a:r>
            <a:r>
              <a:rPr lang="en-US" dirty="0"/>
              <a:t>.</a:t>
            </a:r>
          </a:p>
        </p:txBody>
      </p:sp>
      <p:sp>
        <p:nvSpPr>
          <p:cNvPr id="40" name="Text Placeholder 31"/>
          <p:cNvSpPr>
            <a:spLocks noGrp="1"/>
          </p:cNvSpPr>
          <p:nvPr>
            <p:ph type="body" sz="quarter" idx="24" hasCustomPrompt="1"/>
          </p:nvPr>
        </p:nvSpPr>
        <p:spPr>
          <a:xfrm>
            <a:off x="7192839" y="3339647"/>
            <a:ext cx="4470844" cy="493184"/>
          </a:xfrm>
          <a:prstGeom prst="rect">
            <a:avLst/>
          </a:prstGeom>
        </p:spPr>
        <p:txBody>
          <a:bodyPr vert="horz" anchor="ctr"/>
          <a:lstStyle>
            <a:lvl1pPr marL="0" marR="0" indent="0" algn="l" defTabSz="457155" rtl="0" eaLnBrk="1" fontAlgn="auto" latinLnBrk="0" hangingPunct="1">
              <a:lnSpc>
                <a:spcPct val="100000"/>
              </a:lnSpc>
              <a:spcBef>
                <a:spcPct val="20000"/>
              </a:spcBef>
              <a:spcAft>
                <a:spcPts val="0"/>
              </a:spcAft>
              <a:buClrTx/>
              <a:buSzTx/>
              <a:buFont typeface="Arial"/>
              <a:buNone/>
              <a:tabLst/>
              <a:defRPr lang="en-US" sz="1600" smtClean="0"/>
            </a:lvl1pPr>
            <a:lvl2pPr marL="457155" indent="0">
              <a:buNone/>
              <a:defRPr sz="1867">
                <a:solidFill>
                  <a:schemeClr val="tx1"/>
                </a:solidFill>
              </a:defRPr>
            </a:lvl2pPr>
            <a:lvl3pPr marL="914309" indent="0">
              <a:buNone/>
              <a:defRPr sz="1867">
                <a:solidFill>
                  <a:schemeClr val="tx1"/>
                </a:solidFill>
              </a:defRPr>
            </a:lvl3pPr>
            <a:lvl4pPr marL="1371464" indent="0">
              <a:buNone/>
              <a:defRPr sz="1867">
                <a:solidFill>
                  <a:schemeClr val="tx1"/>
                </a:solidFill>
              </a:defRPr>
            </a:lvl4pPr>
            <a:lvl5pPr marL="1828618" indent="0">
              <a:buNone/>
              <a:defRPr sz="1867">
                <a:solidFill>
                  <a:schemeClr val="tx1"/>
                </a:solidFill>
              </a:defRPr>
            </a:lvl5pPr>
          </a:lstStyle>
          <a:p>
            <a:pPr marL="0" marR="0" lvl="0" indent="0" algn="l" defTabSz="457155" rtl="0" eaLnBrk="1" fontAlgn="auto" latinLnBrk="0" hangingPunct="1">
              <a:lnSpc>
                <a:spcPct val="100000"/>
              </a:lnSpc>
              <a:spcBef>
                <a:spcPct val="20000"/>
              </a:spcBef>
              <a:spcAft>
                <a:spcPts val="0"/>
              </a:spcAft>
              <a:buClrTx/>
              <a:buSzTx/>
              <a:buFont typeface="Arial"/>
              <a:buNone/>
              <a:tabLst/>
              <a:defRPr/>
            </a:pPr>
            <a:r>
              <a:rPr lang="en-US" dirty="0" err="1"/>
              <a:t>Lorem</a:t>
            </a:r>
            <a:r>
              <a:rPr lang="en-US" dirty="0"/>
              <a:t> </a:t>
            </a:r>
            <a:r>
              <a:rPr lang="en-US" dirty="0" err="1"/>
              <a:t>ipsum</a:t>
            </a:r>
            <a:r>
              <a:rPr lang="en-US" dirty="0"/>
              <a:t> dolor sit </a:t>
            </a:r>
            <a:r>
              <a:rPr lang="en-US" dirty="0" err="1"/>
              <a:t>amet</a:t>
            </a:r>
            <a:r>
              <a:rPr lang="en-US" dirty="0"/>
              <a:t>.</a:t>
            </a:r>
          </a:p>
        </p:txBody>
      </p:sp>
      <p:sp>
        <p:nvSpPr>
          <p:cNvPr id="41" name="Text Placeholder 31"/>
          <p:cNvSpPr>
            <a:spLocks noGrp="1"/>
          </p:cNvSpPr>
          <p:nvPr>
            <p:ph type="body" sz="quarter" idx="25" hasCustomPrompt="1"/>
          </p:nvPr>
        </p:nvSpPr>
        <p:spPr>
          <a:xfrm>
            <a:off x="7192839" y="4392555"/>
            <a:ext cx="4470844" cy="493184"/>
          </a:xfrm>
          <a:prstGeom prst="rect">
            <a:avLst/>
          </a:prstGeom>
        </p:spPr>
        <p:txBody>
          <a:bodyPr vert="horz" anchor="ctr"/>
          <a:lstStyle>
            <a:lvl1pPr marL="0" marR="0" indent="0" algn="l" defTabSz="457155" rtl="0" eaLnBrk="1" fontAlgn="auto" latinLnBrk="0" hangingPunct="1">
              <a:lnSpc>
                <a:spcPct val="100000"/>
              </a:lnSpc>
              <a:spcBef>
                <a:spcPct val="20000"/>
              </a:spcBef>
              <a:spcAft>
                <a:spcPts val="0"/>
              </a:spcAft>
              <a:buClrTx/>
              <a:buSzTx/>
              <a:buFont typeface="Arial"/>
              <a:buNone/>
              <a:tabLst/>
              <a:defRPr lang="en-US" sz="1600" smtClean="0"/>
            </a:lvl1pPr>
            <a:lvl2pPr marL="457155" indent="0">
              <a:buNone/>
              <a:defRPr sz="1867">
                <a:solidFill>
                  <a:schemeClr val="tx1"/>
                </a:solidFill>
              </a:defRPr>
            </a:lvl2pPr>
            <a:lvl3pPr marL="914309" indent="0">
              <a:buNone/>
              <a:defRPr sz="1867">
                <a:solidFill>
                  <a:schemeClr val="tx1"/>
                </a:solidFill>
              </a:defRPr>
            </a:lvl3pPr>
            <a:lvl4pPr marL="1371464" indent="0">
              <a:buNone/>
              <a:defRPr sz="1867">
                <a:solidFill>
                  <a:schemeClr val="tx1"/>
                </a:solidFill>
              </a:defRPr>
            </a:lvl4pPr>
            <a:lvl5pPr marL="1828618" indent="0">
              <a:buNone/>
              <a:defRPr sz="1867">
                <a:solidFill>
                  <a:schemeClr val="tx1"/>
                </a:solidFill>
              </a:defRPr>
            </a:lvl5pPr>
          </a:lstStyle>
          <a:p>
            <a:pPr marL="0" marR="0" lvl="0" indent="0" algn="l" defTabSz="457155" rtl="0" eaLnBrk="1" fontAlgn="auto" latinLnBrk="0" hangingPunct="1">
              <a:lnSpc>
                <a:spcPct val="100000"/>
              </a:lnSpc>
              <a:spcBef>
                <a:spcPct val="20000"/>
              </a:spcBef>
              <a:spcAft>
                <a:spcPts val="0"/>
              </a:spcAft>
              <a:buClrTx/>
              <a:buSzTx/>
              <a:buFont typeface="Arial"/>
              <a:buNone/>
              <a:tabLst/>
              <a:defRPr/>
            </a:pPr>
            <a:r>
              <a:rPr lang="en-US" dirty="0" err="1"/>
              <a:t>Lorem</a:t>
            </a:r>
            <a:r>
              <a:rPr lang="en-US" dirty="0"/>
              <a:t> </a:t>
            </a:r>
            <a:r>
              <a:rPr lang="en-US" dirty="0" err="1"/>
              <a:t>ipsum</a:t>
            </a:r>
            <a:r>
              <a:rPr lang="en-US" dirty="0"/>
              <a:t> dolor sit </a:t>
            </a:r>
            <a:r>
              <a:rPr lang="en-US" dirty="0" err="1"/>
              <a:t>amet</a:t>
            </a:r>
            <a:r>
              <a:rPr lang="en-US" dirty="0"/>
              <a:t>.</a:t>
            </a:r>
          </a:p>
        </p:txBody>
      </p:sp>
      <p:sp>
        <p:nvSpPr>
          <p:cNvPr id="42" name="Text Placeholder 31"/>
          <p:cNvSpPr>
            <a:spLocks noGrp="1"/>
          </p:cNvSpPr>
          <p:nvPr>
            <p:ph type="body" sz="quarter" idx="26" hasCustomPrompt="1"/>
          </p:nvPr>
        </p:nvSpPr>
        <p:spPr>
          <a:xfrm>
            <a:off x="7206951" y="5445459"/>
            <a:ext cx="4470844" cy="493184"/>
          </a:xfrm>
          <a:prstGeom prst="rect">
            <a:avLst/>
          </a:prstGeom>
        </p:spPr>
        <p:txBody>
          <a:bodyPr vert="horz" anchor="ctr"/>
          <a:lstStyle>
            <a:lvl1pPr marL="0" marR="0" indent="0" algn="l" defTabSz="457155" rtl="0" eaLnBrk="1" fontAlgn="auto" latinLnBrk="0" hangingPunct="1">
              <a:lnSpc>
                <a:spcPct val="100000"/>
              </a:lnSpc>
              <a:spcBef>
                <a:spcPct val="20000"/>
              </a:spcBef>
              <a:spcAft>
                <a:spcPts val="0"/>
              </a:spcAft>
              <a:buClrTx/>
              <a:buSzTx/>
              <a:buFont typeface="Arial"/>
              <a:buNone/>
              <a:tabLst/>
              <a:defRPr lang="en-US" sz="1600" smtClean="0"/>
            </a:lvl1pPr>
            <a:lvl2pPr marL="457155" indent="0">
              <a:buNone/>
              <a:defRPr sz="1867">
                <a:solidFill>
                  <a:schemeClr val="tx1"/>
                </a:solidFill>
              </a:defRPr>
            </a:lvl2pPr>
            <a:lvl3pPr marL="914309" indent="0">
              <a:buNone/>
              <a:defRPr sz="1867">
                <a:solidFill>
                  <a:schemeClr val="tx1"/>
                </a:solidFill>
              </a:defRPr>
            </a:lvl3pPr>
            <a:lvl4pPr marL="1371464" indent="0">
              <a:buNone/>
              <a:defRPr sz="1867">
                <a:solidFill>
                  <a:schemeClr val="tx1"/>
                </a:solidFill>
              </a:defRPr>
            </a:lvl4pPr>
            <a:lvl5pPr marL="1828618" indent="0">
              <a:buNone/>
              <a:defRPr sz="1867">
                <a:solidFill>
                  <a:schemeClr val="tx1"/>
                </a:solidFill>
              </a:defRPr>
            </a:lvl5pPr>
          </a:lstStyle>
          <a:p>
            <a:pPr marL="0" marR="0" lvl="0" indent="0" algn="l" defTabSz="457155" rtl="0" eaLnBrk="1" fontAlgn="auto" latinLnBrk="0" hangingPunct="1">
              <a:lnSpc>
                <a:spcPct val="100000"/>
              </a:lnSpc>
              <a:spcBef>
                <a:spcPct val="20000"/>
              </a:spcBef>
              <a:spcAft>
                <a:spcPts val="0"/>
              </a:spcAft>
              <a:buClrTx/>
              <a:buSzTx/>
              <a:buFont typeface="Arial"/>
              <a:buNone/>
              <a:tabLst/>
              <a:defRPr/>
            </a:pPr>
            <a:r>
              <a:rPr lang="en-US" dirty="0" err="1"/>
              <a:t>Lorem</a:t>
            </a:r>
            <a:r>
              <a:rPr lang="en-US" dirty="0"/>
              <a:t> </a:t>
            </a:r>
            <a:r>
              <a:rPr lang="en-US" dirty="0" err="1"/>
              <a:t>ipsum</a:t>
            </a:r>
            <a:r>
              <a:rPr lang="en-US" dirty="0"/>
              <a:t> dolor sit </a:t>
            </a:r>
            <a:r>
              <a:rPr lang="en-US" dirty="0" err="1"/>
              <a:t>amet</a:t>
            </a:r>
            <a:r>
              <a:rPr lang="en-US" dirty="0"/>
              <a:t>.</a:t>
            </a:r>
          </a:p>
        </p:txBody>
      </p:sp>
      <p:sp>
        <p:nvSpPr>
          <p:cNvPr id="43" name="Text Placeholder 3"/>
          <p:cNvSpPr>
            <a:spLocks noGrp="1"/>
          </p:cNvSpPr>
          <p:nvPr>
            <p:ph type="body" sz="quarter" idx="27" hasCustomPrompt="1"/>
          </p:nvPr>
        </p:nvSpPr>
        <p:spPr>
          <a:xfrm>
            <a:off x="6330768" y="1132420"/>
            <a:ext cx="719328" cy="719328"/>
          </a:xfrm>
          <a:prstGeom prst="ellipse">
            <a:avLst/>
          </a:prstGeom>
          <a:solidFill>
            <a:srgbClr val="39C2D7"/>
          </a:solidFill>
        </p:spPr>
        <p:txBody>
          <a:bodyPr vert="horz" lIns="0" rIns="0" anchor="ctr" anchorCtr="0"/>
          <a:lstStyle>
            <a:lvl1pPr marL="0" indent="0" algn="ctr">
              <a:buNone/>
              <a:defRPr sz="2667">
                <a:solidFill>
                  <a:schemeClr val="bg1"/>
                </a:solidFill>
                <a:latin typeface="Arial Black"/>
                <a:cs typeface="Arial Black"/>
              </a:defRPr>
            </a:lvl1pPr>
          </a:lstStyle>
          <a:p>
            <a:pPr lvl="0"/>
            <a:r>
              <a:rPr lang="en-US" dirty="0"/>
              <a:t>#</a:t>
            </a:r>
          </a:p>
        </p:txBody>
      </p:sp>
      <p:sp>
        <p:nvSpPr>
          <p:cNvPr id="44" name="Text Placeholder 3"/>
          <p:cNvSpPr>
            <a:spLocks noGrp="1"/>
          </p:cNvSpPr>
          <p:nvPr>
            <p:ph type="body" sz="quarter" idx="28" hasCustomPrompt="1"/>
          </p:nvPr>
        </p:nvSpPr>
        <p:spPr>
          <a:xfrm>
            <a:off x="6330768" y="2180171"/>
            <a:ext cx="719328" cy="719328"/>
          </a:xfrm>
          <a:prstGeom prst="ellipse">
            <a:avLst/>
          </a:prstGeom>
          <a:solidFill>
            <a:srgbClr val="39C2D7"/>
          </a:solidFill>
        </p:spPr>
        <p:txBody>
          <a:bodyPr vert="horz" lIns="0" rIns="0" anchor="ctr" anchorCtr="0"/>
          <a:lstStyle>
            <a:lvl1pPr marL="0" indent="0" algn="ctr">
              <a:buNone/>
              <a:defRPr sz="2667">
                <a:solidFill>
                  <a:schemeClr val="bg1"/>
                </a:solidFill>
                <a:latin typeface="Arial Black"/>
                <a:cs typeface="Arial Black"/>
              </a:defRPr>
            </a:lvl1pPr>
          </a:lstStyle>
          <a:p>
            <a:pPr lvl="0"/>
            <a:r>
              <a:rPr lang="en-US" dirty="0"/>
              <a:t>#</a:t>
            </a:r>
          </a:p>
        </p:txBody>
      </p:sp>
      <p:sp>
        <p:nvSpPr>
          <p:cNvPr id="45" name="Text Placeholder 3"/>
          <p:cNvSpPr>
            <a:spLocks noGrp="1"/>
          </p:cNvSpPr>
          <p:nvPr>
            <p:ph type="body" sz="quarter" idx="29" hasCustomPrompt="1"/>
          </p:nvPr>
        </p:nvSpPr>
        <p:spPr>
          <a:xfrm>
            <a:off x="6330768" y="3227920"/>
            <a:ext cx="719328" cy="719328"/>
          </a:xfrm>
          <a:prstGeom prst="ellipse">
            <a:avLst/>
          </a:prstGeom>
          <a:solidFill>
            <a:srgbClr val="39C2D7"/>
          </a:solidFill>
        </p:spPr>
        <p:txBody>
          <a:bodyPr vert="horz" lIns="0" rIns="0" anchor="ctr" anchorCtr="0"/>
          <a:lstStyle>
            <a:lvl1pPr marL="0" indent="0" algn="ctr">
              <a:buNone/>
              <a:defRPr sz="2667">
                <a:solidFill>
                  <a:schemeClr val="bg1"/>
                </a:solidFill>
                <a:latin typeface="Arial Black"/>
                <a:cs typeface="Arial Black"/>
              </a:defRPr>
            </a:lvl1pPr>
          </a:lstStyle>
          <a:p>
            <a:pPr lvl="0"/>
            <a:r>
              <a:rPr lang="en-US" dirty="0"/>
              <a:t>#</a:t>
            </a:r>
          </a:p>
        </p:txBody>
      </p:sp>
      <p:sp>
        <p:nvSpPr>
          <p:cNvPr id="46" name="Text Placeholder 3"/>
          <p:cNvSpPr>
            <a:spLocks noGrp="1"/>
          </p:cNvSpPr>
          <p:nvPr>
            <p:ph type="body" sz="quarter" idx="30" hasCustomPrompt="1"/>
          </p:nvPr>
        </p:nvSpPr>
        <p:spPr>
          <a:xfrm>
            <a:off x="6330768" y="4275671"/>
            <a:ext cx="719328" cy="719328"/>
          </a:xfrm>
          <a:prstGeom prst="ellipse">
            <a:avLst/>
          </a:prstGeom>
          <a:solidFill>
            <a:srgbClr val="39C2D7"/>
          </a:solidFill>
        </p:spPr>
        <p:txBody>
          <a:bodyPr vert="horz" lIns="0" rIns="0" anchor="ctr" anchorCtr="0"/>
          <a:lstStyle>
            <a:lvl1pPr marL="0" indent="0" algn="ctr">
              <a:buNone/>
              <a:defRPr sz="2667">
                <a:solidFill>
                  <a:schemeClr val="bg1"/>
                </a:solidFill>
                <a:latin typeface="Arial Black"/>
                <a:cs typeface="Arial Black"/>
              </a:defRPr>
            </a:lvl1pPr>
          </a:lstStyle>
          <a:p>
            <a:pPr lvl="0"/>
            <a:r>
              <a:rPr lang="en-US" dirty="0"/>
              <a:t>#</a:t>
            </a:r>
          </a:p>
        </p:txBody>
      </p:sp>
      <p:sp>
        <p:nvSpPr>
          <p:cNvPr id="47" name="Text Placeholder 3"/>
          <p:cNvSpPr>
            <a:spLocks noGrp="1"/>
          </p:cNvSpPr>
          <p:nvPr>
            <p:ph type="body" sz="quarter" idx="31" hasCustomPrompt="1"/>
          </p:nvPr>
        </p:nvSpPr>
        <p:spPr>
          <a:xfrm>
            <a:off x="6330768" y="5323420"/>
            <a:ext cx="719328" cy="719328"/>
          </a:xfrm>
          <a:prstGeom prst="ellipse">
            <a:avLst/>
          </a:prstGeom>
          <a:solidFill>
            <a:srgbClr val="39C2D7"/>
          </a:solidFill>
        </p:spPr>
        <p:txBody>
          <a:bodyPr vert="horz" lIns="0" rIns="0" anchor="ctr" anchorCtr="0"/>
          <a:lstStyle>
            <a:lvl1pPr marL="0" indent="0" algn="ctr">
              <a:buNone/>
              <a:defRPr sz="2667">
                <a:solidFill>
                  <a:schemeClr val="bg1"/>
                </a:solidFill>
                <a:latin typeface="Arial Black"/>
                <a:cs typeface="Arial Black"/>
              </a:defRPr>
            </a:lvl1pPr>
          </a:lstStyle>
          <a:p>
            <a:pPr lvl="0"/>
            <a:r>
              <a:rPr lang="en-US" dirty="0"/>
              <a:t>#</a:t>
            </a:r>
          </a:p>
        </p:txBody>
      </p:sp>
    </p:spTree>
    <p:extLst>
      <p:ext uri="{BB962C8B-B14F-4D97-AF65-F5344CB8AC3E}">
        <p14:creationId xmlns:p14="http://schemas.microsoft.com/office/powerpoint/2010/main" val="20157626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 Column_Case Study">
    <p:spTree>
      <p:nvGrpSpPr>
        <p:cNvPr id="1" name=""/>
        <p:cNvGrpSpPr/>
        <p:nvPr/>
      </p:nvGrpSpPr>
      <p:grpSpPr>
        <a:xfrm>
          <a:off x="0" y="0"/>
          <a:ext cx="0" cy="0"/>
          <a:chOff x="0" y="0"/>
          <a:chExt cx="0" cy="0"/>
        </a:xfrm>
      </p:grpSpPr>
      <p:sp>
        <p:nvSpPr>
          <p:cNvPr id="10" name="Content Placeholder 9"/>
          <p:cNvSpPr>
            <a:spLocks noGrp="1"/>
          </p:cNvSpPr>
          <p:nvPr>
            <p:ph sz="quarter" idx="11" hasCustomPrompt="1"/>
          </p:nvPr>
        </p:nvSpPr>
        <p:spPr>
          <a:xfrm>
            <a:off x="8" y="939037"/>
            <a:ext cx="4078817" cy="523393"/>
          </a:xfrm>
          <a:prstGeom prst="rect">
            <a:avLst/>
          </a:prstGeom>
          <a:solidFill>
            <a:schemeClr val="accent2"/>
          </a:solidFill>
        </p:spPr>
        <p:txBody>
          <a:bodyPr vert="horz" anchor="ctr" anchorCtr="0"/>
          <a:lstStyle>
            <a:lvl1pPr marL="0" indent="0" algn="ctr">
              <a:spcBef>
                <a:spcPts val="0"/>
              </a:spcBef>
              <a:buFontTx/>
              <a:buNone/>
              <a:defRPr sz="1600" b="0" i="0" cap="all" baseline="0">
                <a:solidFill>
                  <a:schemeClr val="bg1"/>
                </a:solidFill>
                <a:latin typeface="Arial Black"/>
              </a:defRPr>
            </a:lvl1pPr>
            <a:lvl2pPr marL="457155" indent="0">
              <a:buFontTx/>
              <a:buNone/>
              <a:defRPr sz="1600" b="0" i="0" cap="all" baseline="0">
                <a:solidFill>
                  <a:schemeClr val="bg1"/>
                </a:solidFill>
                <a:latin typeface="Arial Black"/>
              </a:defRPr>
            </a:lvl2pPr>
            <a:lvl3pPr marL="914309" indent="0">
              <a:buFontTx/>
              <a:buNone/>
              <a:defRPr sz="1600" b="0" i="0" cap="all" baseline="0">
                <a:solidFill>
                  <a:schemeClr val="bg1"/>
                </a:solidFill>
                <a:latin typeface="Arial Black"/>
              </a:defRPr>
            </a:lvl3pPr>
            <a:lvl4pPr marL="1371464" indent="0">
              <a:buFontTx/>
              <a:buNone/>
              <a:defRPr sz="1600" b="0" i="0" cap="all" baseline="0">
                <a:solidFill>
                  <a:schemeClr val="bg1"/>
                </a:solidFill>
                <a:latin typeface="Arial Black"/>
              </a:defRPr>
            </a:lvl4pPr>
            <a:lvl5pPr marL="1828618" indent="0" algn="ctr">
              <a:buFontTx/>
              <a:buNone/>
              <a:defRPr sz="1600" b="0" i="0" cap="all" baseline="0">
                <a:solidFill>
                  <a:schemeClr val="bg1"/>
                </a:solidFill>
                <a:latin typeface="Arial Black"/>
              </a:defRPr>
            </a:lvl5pPr>
          </a:lstStyle>
          <a:p>
            <a:pPr lvl="0"/>
            <a:r>
              <a:rPr lang="en-US" dirty="0" err="1"/>
              <a:t>Lorem</a:t>
            </a:r>
            <a:r>
              <a:rPr lang="en-US" dirty="0"/>
              <a:t> </a:t>
            </a:r>
            <a:r>
              <a:rPr lang="en-US" dirty="0" err="1"/>
              <a:t>ipsum</a:t>
            </a:r>
            <a:r>
              <a:rPr lang="en-US" dirty="0"/>
              <a:t> dolor</a:t>
            </a:r>
          </a:p>
        </p:txBody>
      </p:sp>
      <p:sp>
        <p:nvSpPr>
          <p:cNvPr id="11" name="Content Placeholder 9"/>
          <p:cNvSpPr>
            <a:spLocks noGrp="1"/>
          </p:cNvSpPr>
          <p:nvPr>
            <p:ph sz="quarter" idx="12" hasCustomPrompt="1"/>
          </p:nvPr>
        </p:nvSpPr>
        <p:spPr>
          <a:xfrm>
            <a:off x="4067086" y="939037"/>
            <a:ext cx="4078817" cy="523393"/>
          </a:xfrm>
          <a:prstGeom prst="rect">
            <a:avLst/>
          </a:prstGeom>
          <a:solidFill>
            <a:schemeClr val="accent2"/>
          </a:solidFill>
        </p:spPr>
        <p:txBody>
          <a:bodyPr vert="horz" anchor="ctr" anchorCtr="0"/>
          <a:lstStyle>
            <a:lvl1pPr marL="0" indent="0" algn="ctr">
              <a:spcBef>
                <a:spcPts val="0"/>
              </a:spcBef>
              <a:buFontTx/>
              <a:buNone/>
              <a:defRPr sz="1600" b="0" i="0" cap="all" baseline="0">
                <a:solidFill>
                  <a:schemeClr val="bg1"/>
                </a:solidFill>
                <a:latin typeface="Arial Black"/>
              </a:defRPr>
            </a:lvl1pPr>
            <a:lvl2pPr marL="457155" indent="0">
              <a:buFontTx/>
              <a:buNone/>
              <a:defRPr sz="1600" b="0" i="0" cap="all" baseline="0">
                <a:solidFill>
                  <a:schemeClr val="bg1"/>
                </a:solidFill>
                <a:latin typeface="Arial Black"/>
              </a:defRPr>
            </a:lvl2pPr>
            <a:lvl3pPr marL="914309" indent="0">
              <a:buFontTx/>
              <a:buNone/>
              <a:defRPr sz="1600" b="0" i="0" cap="all" baseline="0">
                <a:solidFill>
                  <a:schemeClr val="bg1"/>
                </a:solidFill>
                <a:latin typeface="Arial Black"/>
              </a:defRPr>
            </a:lvl3pPr>
            <a:lvl4pPr marL="1371464" indent="0">
              <a:buFontTx/>
              <a:buNone/>
              <a:defRPr sz="1600" b="0" i="0" cap="all" baseline="0">
                <a:solidFill>
                  <a:schemeClr val="bg1"/>
                </a:solidFill>
                <a:latin typeface="Arial Black"/>
              </a:defRPr>
            </a:lvl4pPr>
            <a:lvl5pPr marL="1828618" indent="0" algn="ctr">
              <a:buFontTx/>
              <a:buNone/>
              <a:defRPr sz="1600" b="0" i="0" cap="all" baseline="0">
                <a:solidFill>
                  <a:schemeClr val="bg1"/>
                </a:solidFill>
                <a:latin typeface="Arial Black"/>
              </a:defRPr>
            </a:lvl5pPr>
          </a:lstStyle>
          <a:p>
            <a:pPr lvl="0"/>
            <a:r>
              <a:rPr lang="en-US" dirty="0" err="1"/>
              <a:t>Lorem</a:t>
            </a:r>
            <a:r>
              <a:rPr lang="en-US" dirty="0"/>
              <a:t> </a:t>
            </a:r>
            <a:r>
              <a:rPr lang="en-US" dirty="0" err="1"/>
              <a:t>ipsum</a:t>
            </a:r>
            <a:r>
              <a:rPr lang="en-US" dirty="0"/>
              <a:t> dolor</a:t>
            </a:r>
          </a:p>
        </p:txBody>
      </p:sp>
      <p:sp>
        <p:nvSpPr>
          <p:cNvPr id="12" name="Content Placeholder 9"/>
          <p:cNvSpPr>
            <a:spLocks noGrp="1"/>
          </p:cNvSpPr>
          <p:nvPr>
            <p:ph sz="quarter" idx="13" hasCustomPrompt="1"/>
          </p:nvPr>
        </p:nvSpPr>
        <p:spPr>
          <a:xfrm>
            <a:off x="8113190" y="939037"/>
            <a:ext cx="4078817" cy="523393"/>
          </a:xfrm>
          <a:prstGeom prst="rect">
            <a:avLst/>
          </a:prstGeom>
          <a:solidFill>
            <a:schemeClr val="accent2"/>
          </a:solidFill>
        </p:spPr>
        <p:txBody>
          <a:bodyPr vert="horz" anchor="ctr" anchorCtr="0"/>
          <a:lstStyle>
            <a:lvl1pPr marL="0" indent="0" algn="ctr">
              <a:spcBef>
                <a:spcPts val="0"/>
              </a:spcBef>
              <a:buFontTx/>
              <a:buNone/>
              <a:defRPr sz="1600" b="0" i="0" cap="all" baseline="0">
                <a:solidFill>
                  <a:schemeClr val="bg1"/>
                </a:solidFill>
                <a:latin typeface="Arial Black"/>
              </a:defRPr>
            </a:lvl1pPr>
            <a:lvl2pPr marL="457155" indent="0">
              <a:buFontTx/>
              <a:buNone/>
              <a:defRPr sz="1600" b="0" i="0" cap="all" baseline="0">
                <a:solidFill>
                  <a:schemeClr val="bg1"/>
                </a:solidFill>
                <a:latin typeface="Arial Black"/>
              </a:defRPr>
            </a:lvl2pPr>
            <a:lvl3pPr marL="914309" indent="0">
              <a:buFontTx/>
              <a:buNone/>
              <a:defRPr sz="1600" b="0" i="0" cap="all" baseline="0">
                <a:solidFill>
                  <a:schemeClr val="bg1"/>
                </a:solidFill>
                <a:latin typeface="Arial Black"/>
              </a:defRPr>
            </a:lvl3pPr>
            <a:lvl4pPr marL="1371464" indent="0">
              <a:buFontTx/>
              <a:buNone/>
              <a:defRPr sz="1600" b="0" i="0" cap="all" baseline="0">
                <a:solidFill>
                  <a:schemeClr val="bg1"/>
                </a:solidFill>
                <a:latin typeface="Arial Black"/>
              </a:defRPr>
            </a:lvl4pPr>
            <a:lvl5pPr marL="1828618" indent="0" algn="ctr">
              <a:buFontTx/>
              <a:buNone/>
              <a:defRPr sz="1600" b="0" i="0" cap="all" baseline="0">
                <a:solidFill>
                  <a:schemeClr val="bg1"/>
                </a:solidFill>
                <a:latin typeface="Arial Black"/>
              </a:defRPr>
            </a:lvl5pPr>
          </a:lstStyle>
          <a:p>
            <a:pPr lvl="0"/>
            <a:r>
              <a:rPr lang="en-US" dirty="0" err="1"/>
              <a:t>Lorem</a:t>
            </a:r>
            <a:r>
              <a:rPr lang="en-US" dirty="0"/>
              <a:t> </a:t>
            </a:r>
            <a:r>
              <a:rPr lang="en-US" dirty="0" err="1"/>
              <a:t>ipsum</a:t>
            </a:r>
            <a:r>
              <a:rPr lang="en-US" dirty="0"/>
              <a:t> dolor</a:t>
            </a:r>
          </a:p>
        </p:txBody>
      </p:sp>
      <p:cxnSp>
        <p:nvCxnSpPr>
          <p:cNvPr id="7" name="Straight Connector 6"/>
          <p:cNvCxnSpPr/>
          <p:nvPr userDrawn="1"/>
        </p:nvCxnSpPr>
        <p:spPr>
          <a:xfrm flipV="1">
            <a:off x="4064000" y="892857"/>
            <a:ext cx="0" cy="55764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flipV="1">
            <a:off x="8128000" y="892857"/>
            <a:ext cx="0" cy="55764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4"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33" anchor="ctr" anchorCtr="0">
            <a:noAutofit/>
          </a:bodyPr>
          <a:lstStyle>
            <a:lvl1pPr marL="0" indent="0">
              <a:buNone/>
              <a:defRPr sz="2667" cap="all" baseline="0">
                <a:latin typeface="Arial Black"/>
                <a:cs typeface="Arial Black"/>
              </a:defRPr>
            </a:lvl1pPr>
          </a:lstStyle>
          <a:p>
            <a:pPr lvl="0"/>
            <a:r>
              <a:rPr lang="en-US" dirty="0"/>
              <a:t>CLICK TO ADD TITLE</a:t>
            </a:r>
          </a:p>
        </p:txBody>
      </p:sp>
      <p:sp>
        <p:nvSpPr>
          <p:cNvPr id="14" name="Picture Placeholder 13"/>
          <p:cNvSpPr>
            <a:spLocks noGrp="1"/>
          </p:cNvSpPr>
          <p:nvPr>
            <p:ph type="pic" sz="quarter" idx="14" hasCustomPrompt="1"/>
          </p:nvPr>
        </p:nvSpPr>
        <p:spPr>
          <a:xfrm>
            <a:off x="896984" y="1581702"/>
            <a:ext cx="2255021" cy="531155"/>
          </a:xfrm>
          <a:prstGeom prst="rect">
            <a:avLst/>
          </a:prstGeom>
        </p:spPr>
        <p:txBody>
          <a:bodyPr vert="horz" anchor="ctr"/>
          <a:lstStyle>
            <a:lvl1pPr marL="0" indent="0" algn="ctr">
              <a:buNone/>
              <a:defRPr sz="1867"/>
            </a:lvl1pPr>
          </a:lstStyle>
          <a:p>
            <a:r>
              <a:rPr lang="en-US" dirty="0"/>
              <a:t>Client Logo</a:t>
            </a:r>
          </a:p>
        </p:txBody>
      </p:sp>
      <p:sp>
        <p:nvSpPr>
          <p:cNvPr id="17" name="Picture Placeholder 13"/>
          <p:cNvSpPr>
            <a:spLocks noGrp="1"/>
          </p:cNvSpPr>
          <p:nvPr>
            <p:ph type="pic" sz="quarter" idx="15" hasCustomPrompt="1"/>
          </p:nvPr>
        </p:nvSpPr>
        <p:spPr>
          <a:xfrm>
            <a:off x="4987156" y="1581702"/>
            <a:ext cx="2255021" cy="531155"/>
          </a:xfrm>
          <a:prstGeom prst="rect">
            <a:avLst/>
          </a:prstGeom>
        </p:spPr>
        <p:txBody>
          <a:bodyPr vert="horz" anchor="ctr"/>
          <a:lstStyle>
            <a:lvl1pPr marL="0" indent="0" algn="ctr">
              <a:buNone/>
              <a:defRPr sz="1867"/>
            </a:lvl1pPr>
          </a:lstStyle>
          <a:p>
            <a:r>
              <a:rPr lang="en-US" dirty="0"/>
              <a:t>Client Logo</a:t>
            </a:r>
          </a:p>
        </p:txBody>
      </p:sp>
      <p:sp>
        <p:nvSpPr>
          <p:cNvPr id="18" name="Picture Placeholder 13"/>
          <p:cNvSpPr>
            <a:spLocks noGrp="1"/>
          </p:cNvSpPr>
          <p:nvPr>
            <p:ph type="pic" sz="quarter" idx="16" hasCustomPrompt="1"/>
          </p:nvPr>
        </p:nvSpPr>
        <p:spPr>
          <a:xfrm>
            <a:off x="9077323" y="1581702"/>
            <a:ext cx="2255021" cy="531155"/>
          </a:xfrm>
          <a:prstGeom prst="rect">
            <a:avLst/>
          </a:prstGeom>
        </p:spPr>
        <p:txBody>
          <a:bodyPr vert="horz" anchor="ctr"/>
          <a:lstStyle>
            <a:lvl1pPr marL="0" indent="0" algn="ctr">
              <a:buNone/>
              <a:defRPr sz="1867"/>
            </a:lvl1pPr>
          </a:lstStyle>
          <a:p>
            <a:r>
              <a:rPr lang="en-US" dirty="0"/>
              <a:t>Client Logo</a:t>
            </a:r>
          </a:p>
        </p:txBody>
      </p:sp>
      <p:cxnSp>
        <p:nvCxnSpPr>
          <p:cNvPr id="47" name="Straight Connector 46"/>
          <p:cNvCxnSpPr/>
          <p:nvPr userDrawn="1"/>
        </p:nvCxnSpPr>
        <p:spPr>
          <a:xfrm>
            <a:off x="0" y="2232120"/>
            <a:ext cx="12192000" cy="0"/>
          </a:xfrm>
          <a:prstGeom prst="line">
            <a:avLst/>
          </a:prstGeom>
          <a:ln/>
        </p:spPr>
        <p:style>
          <a:lnRef idx="1">
            <a:schemeClr val="accent1"/>
          </a:lnRef>
          <a:fillRef idx="0">
            <a:schemeClr val="accent1"/>
          </a:fillRef>
          <a:effectRef idx="0">
            <a:schemeClr val="accent1"/>
          </a:effectRef>
          <a:fontRef idx="minor">
            <a:schemeClr val="tx1"/>
          </a:fontRef>
        </p:style>
      </p:cxnSp>
      <p:sp>
        <p:nvSpPr>
          <p:cNvPr id="53" name="Text Placeholder 52"/>
          <p:cNvSpPr>
            <a:spLocks noGrp="1"/>
          </p:cNvSpPr>
          <p:nvPr>
            <p:ph type="body" sz="quarter" idx="24"/>
          </p:nvPr>
        </p:nvSpPr>
        <p:spPr>
          <a:xfrm>
            <a:off x="215515" y="2447639"/>
            <a:ext cx="3679152" cy="378594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Text Placeholder 52"/>
          <p:cNvSpPr>
            <a:spLocks noGrp="1"/>
          </p:cNvSpPr>
          <p:nvPr>
            <p:ph type="body" sz="quarter" idx="25"/>
          </p:nvPr>
        </p:nvSpPr>
        <p:spPr>
          <a:xfrm>
            <a:off x="4297988" y="2481503"/>
            <a:ext cx="3679152" cy="378594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Text Placeholder 52"/>
          <p:cNvSpPr>
            <a:spLocks noGrp="1"/>
          </p:cNvSpPr>
          <p:nvPr>
            <p:ph type="body" sz="quarter" idx="26"/>
          </p:nvPr>
        </p:nvSpPr>
        <p:spPr>
          <a:xfrm>
            <a:off x="8331200" y="2481503"/>
            <a:ext cx="3679152" cy="378594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098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6"/>
          <p:cNvSpPr>
            <a:spLocks noGrp="1"/>
          </p:cNvSpPr>
          <p:nvPr>
            <p:ph type="body" sz="quarter" idx="11"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5348455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Column with logos">
    <p:spTree>
      <p:nvGrpSpPr>
        <p:cNvPr id="1" name=""/>
        <p:cNvGrpSpPr/>
        <p:nvPr/>
      </p:nvGrpSpPr>
      <p:grpSpPr>
        <a:xfrm>
          <a:off x="0" y="0"/>
          <a:ext cx="0" cy="0"/>
          <a:chOff x="0" y="0"/>
          <a:chExt cx="0" cy="0"/>
        </a:xfrm>
      </p:grpSpPr>
      <p:sp>
        <p:nvSpPr>
          <p:cNvPr id="10" name="Content Placeholder 9"/>
          <p:cNvSpPr>
            <a:spLocks noGrp="1"/>
          </p:cNvSpPr>
          <p:nvPr>
            <p:ph sz="quarter" idx="11" hasCustomPrompt="1"/>
          </p:nvPr>
        </p:nvSpPr>
        <p:spPr>
          <a:xfrm>
            <a:off x="171289" y="1122469"/>
            <a:ext cx="3708016" cy="523395"/>
          </a:xfrm>
          <a:prstGeom prst="rect">
            <a:avLst/>
          </a:prstGeom>
          <a:solidFill>
            <a:schemeClr val="accent2"/>
          </a:solidFill>
        </p:spPr>
        <p:txBody>
          <a:bodyPr vert="horz" anchor="ctr" anchorCtr="0"/>
          <a:lstStyle>
            <a:lvl1pPr marL="0" indent="0" algn="ctr">
              <a:spcBef>
                <a:spcPts val="0"/>
              </a:spcBef>
              <a:buFontTx/>
              <a:buNone/>
              <a:defRPr sz="1600" b="0" i="0" cap="all" baseline="0">
                <a:solidFill>
                  <a:schemeClr val="bg1"/>
                </a:solidFill>
                <a:latin typeface="Arial Black"/>
              </a:defRPr>
            </a:lvl1pPr>
            <a:lvl2pPr marL="457155" indent="0">
              <a:buFontTx/>
              <a:buNone/>
              <a:defRPr sz="1600" b="0" i="0" cap="all" baseline="0">
                <a:solidFill>
                  <a:schemeClr val="bg1"/>
                </a:solidFill>
                <a:latin typeface="Arial Black"/>
              </a:defRPr>
            </a:lvl2pPr>
            <a:lvl3pPr marL="914309" indent="0">
              <a:buFontTx/>
              <a:buNone/>
              <a:defRPr sz="1600" b="0" i="0" cap="all" baseline="0">
                <a:solidFill>
                  <a:schemeClr val="bg1"/>
                </a:solidFill>
                <a:latin typeface="Arial Black"/>
              </a:defRPr>
            </a:lvl3pPr>
            <a:lvl4pPr marL="1371464" indent="0">
              <a:buFontTx/>
              <a:buNone/>
              <a:defRPr sz="1600" b="0" i="0" cap="all" baseline="0">
                <a:solidFill>
                  <a:schemeClr val="bg1"/>
                </a:solidFill>
                <a:latin typeface="Arial Black"/>
              </a:defRPr>
            </a:lvl4pPr>
            <a:lvl5pPr marL="1828618" indent="0" algn="ctr">
              <a:buFontTx/>
              <a:buNone/>
              <a:defRPr sz="1600" b="0" i="0" cap="all" baseline="0">
                <a:solidFill>
                  <a:schemeClr val="bg1"/>
                </a:solidFill>
                <a:latin typeface="Arial Black"/>
              </a:defRPr>
            </a:lvl5pPr>
          </a:lstStyle>
          <a:p>
            <a:pPr lvl="0"/>
            <a:r>
              <a:rPr lang="en-US" dirty="0" err="1"/>
              <a:t>Lorem</a:t>
            </a:r>
            <a:r>
              <a:rPr lang="en-US" dirty="0"/>
              <a:t> </a:t>
            </a:r>
            <a:r>
              <a:rPr lang="en-US" dirty="0" err="1"/>
              <a:t>ipsum</a:t>
            </a:r>
            <a:r>
              <a:rPr lang="en-US" dirty="0"/>
              <a:t> dolor</a:t>
            </a:r>
          </a:p>
        </p:txBody>
      </p:sp>
      <p:sp>
        <p:nvSpPr>
          <p:cNvPr id="11" name="Content Placeholder 9"/>
          <p:cNvSpPr>
            <a:spLocks noGrp="1"/>
          </p:cNvSpPr>
          <p:nvPr>
            <p:ph sz="quarter" idx="12" hasCustomPrompt="1"/>
          </p:nvPr>
        </p:nvSpPr>
        <p:spPr>
          <a:xfrm>
            <a:off x="4238368" y="1122469"/>
            <a:ext cx="3708016" cy="523395"/>
          </a:xfrm>
          <a:prstGeom prst="rect">
            <a:avLst/>
          </a:prstGeom>
          <a:solidFill>
            <a:schemeClr val="accent4"/>
          </a:solidFill>
        </p:spPr>
        <p:txBody>
          <a:bodyPr vert="horz" anchor="ctr" anchorCtr="0"/>
          <a:lstStyle>
            <a:lvl1pPr marL="0" indent="0" algn="ctr">
              <a:spcBef>
                <a:spcPts val="0"/>
              </a:spcBef>
              <a:buFontTx/>
              <a:buNone/>
              <a:defRPr sz="1600" b="0" i="0" cap="all" baseline="0">
                <a:solidFill>
                  <a:schemeClr val="bg1"/>
                </a:solidFill>
                <a:latin typeface="Arial Black"/>
              </a:defRPr>
            </a:lvl1pPr>
            <a:lvl2pPr marL="457155" indent="0">
              <a:buFontTx/>
              <a:buNone/>
              <a:defRPr sz="1600" b="0" i="0" cap="all" baseline="0">
                <a:solidFill>
                  <a:schemeClr val="bg1"/>
                </a:solidFill>
                <a:latin typeface="Arial Black"/>
              </a:defRPr>
            </a:lvl2pPr>
            <a:lvl3pPr marL="914309" indent="0">
              <a:buFontTx/>
              <a:buNone/>
              <a:defRPr sz="1600" b="0" i="0" cap="all" baseline="0">
                <a:solidFill>
                  <a:schemeClr val="bg1"/>
                </a:solidFill>
                <a:latin typeface="Arial Black"/>
              </a:defRPr>
            </a:lvl3pPr>
            <a:lvl4pPr marL="1371464" indent="0">
              <a:buFontTx/>
              <a:buNone/>
              <a:defRPr sz="1600" b="0" i="0" cap="all" baseline="0">
                <a:solidFill>
                  <a:schemeClr val="bg1"/>
                </a:solidFill>
                <a:latin typeface="Arial Black"/>
              </a:defRPr>
            </a:lvl4pPr>
            <a:lvl5pPr marL="1828618" indent="0" algn="ctr">
              <a:buFontTx/>
              <a:buNone/>
              <a:defRPr sz="1600" b="0" i="0" cap="all" baseline="0">
                <a:solidFill>
                  <a:schemeClr val="bg1"/>
                </a:solidFill>
                <a:latin typeface="Arial Black"/>
              </a:defRPr>
            </a:lvl5pPr>
          </a:lstStyle>
          <a:p>
            <a:pPr lvl="0"/>
            <a:r>
              <a:rPr lang="en-US" dirty="0" err="1"/>
              <a:t>Lorem</a:t>
            </a:r>
            <a:r>
              <a:rPr lang="en-US" dirty="0"/>
              <a:t> </a:t>
            </a:r>
            <a:r>
              <a:rPr lang="en-US" dirty="0" err="1"/>
              <a:t>ipsum</a:t>
            </a:r>
            <a:r>
              <a:rPr lang="en-US" dirty="0"/>
              <a:t> dolor</a:t>
            </a:r>
          </a:p>
        </p:txBody>
      </p:sp>
      <p:sp>
        <p:nvSpPr>
          <p:cNvPr id="12" name="Content Placeholder 9"/>
          <p:cNvSpPr>
            <a:spLocks noGrp="1"/>
          </p:cNvSpPr>
          <p:nvPr>
            <p:ph sz="quarter" idx="13" hasCustomPrompt="1"/>
          </p:nvPr>
        </p:nvSpPr>
        <p:spPr>
          <a:xfrm>
            <a:off x="8284472" y="1122469"/>
            <a:ext cx="3708016" cy="523395"/>
          </a:xfrm>
          <a:prstGeom prst="rect">
            <a:avLst/>
          </a:prstGeom>
          <a:solidFill>
            <a:schemeClr val="accent6"/>
          </a:solidFill>
        </p:spPr>
        <p:txBody>
          <a:bodyPr vert="horz" anchor="ctr" anchorCtr="0"/>
          <a:lstStyle>
            <a:lvl1pPr marL="0" indent="0" algn="ctr">
              <a:spcBef>
                <a:spcPts val="0"/>
              </a:spcBef>
              <a:buFontTx/>
              <a:buNone/>
              <a:defRPr sz="1600" b="0" i="0" cap="all" baseline="0">
                <a:solidFill>
                  <a:schemeClr val="bg1"/>
                </a:solidFill>
                <a:latin typeface="Arial Black"/>
              </a:defRPr>
            </a:lvl1pPr>
            <a:lvl2pPr marL="457155" indent="0">
              <a:buFontTx/>
              <a:buNone/>
              <a:defRPr sz="1600" b="0" i="0" cap="all" baseline="0">
                <a:solidFill>
                  <a:schemeClr val="bg1"/>
                </a:solidFill>
                <a:latin typeface="Arial Black"/>
              </a:defRPr>
            </a:lvl2pPr>
            <a:lvl3pPr marL="914309" indent="0">
              <a:buFontTx/>
              <a:buNone/>
              <a:defRPr sz="1600" b="0" i="0" cap="all" baseline="0">
                <a:solidFill>
                  <a:schemeClr val="bg1"/>
                </a:solidFill>
                <a:latin typeface="Arial Black"/>
              </a:defRPr>
            </a:lvl3pPr>
            <a:lvl4pPr marL="1371464" indent="0">
              <a:buFontTx/>
              <a:buNone/>
              <a:defRPr sz="1600" b="0" i="0" cap="all" baseline="0">
                <a:solidFill>
                  <a:schemeClr val="bg1"/>
                </a:solidFill>
                <a:latin typeface="Arial Black"/>
              </a:defRPr>
            </a:lvl4pPr>
            <a:lvl5pPr marL="1828618" indent="0" algn="ctr">
              <a:buFontTx/>
              <a:buNone/>
              <a:defRPr sz="1600" b="0" i="0" cap="all" baseline="0">
                <a:solidFill>
                  <a:schemeClr val="bg1"/>
                </a:solidFill>
                <a:latin typeface="Arial Black"/>
              </a:defRPr>
            </a:lvl5pPr>
          </a:lstStyle>
          <a:p>
            <a:pPr lvl="0"/>
            <a:r>
              <a:rPr lang="en-US" dirty="0" err="1"/>
              <a:t>Lorem</a:t>
            </a:r>
            <a:r>
              <a:rPr lang="en-US" dirty="0"/>
              <a:t> </a:t>
            </a:r>
            <a:r>
              <a:rPr lang="en-US" dirty="0" err="1"/>
              <a:t>ipsum</a:t>
            </a:r>
            <a:r>
              <a:rPr lang="en-US" dirty="0"/>
              <a:t> dolor</a:t>
            </a:r>
          </a:p>
        </p:txBody>
      </p:sp>
      <p:cxnSp>
        <p:nvCxnSpPr>
          <p:cNvPr id="7" name="Straight Connector 6"/>
          <p:cNvCxnSpPr/>
          <p:nvPr userDrawn="1"/>
        </p:nvCxnSpPr>
        <p:spPr>
          <a:xfrm flipV="1">
            <a:off x="4064000" y="892857"/>
            <a:ext cx="0" cy="55764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flipV="1">
            <a:off x="8128000" y="892857"/>
            <a:ext cx="0" cy="55764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4"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33" anchor="ctr" anchorCtr="0">
            <a:noAutofit/>
          </a:bodyPr>
          <a:lstStyle>
            <a:lvl1pPr marL="0" indent="0">
              <a:buNone/>
              <a:defRPr sz="2667" cap="all" baseline="0">
                <a:latin typeface="Arial Black"/>
                <a:cs typeface="Arial Black"/>
              </a:defRPr>
            </a:lvl1pPr>
          </a:lstStyle>
          <a:p>
            <a:pPr lvl="0"/>
            <a:r>
              <a:rPr lang="en-US" dirty="0"/>
              <a:t>CLICK TO ADD TITLE</a:t>
            </a:r>
          </a:p>
        </p:txBody>
      </p:sp>
      <p:sp>
        <p:nvSpPr>
          <p:cNvPr id="14" name="Picture Placeholder 13"/>
          <p:cNvSpPr>
            <a:spLocks noGrp="1"/>
          </p:cNvSpPr>
          <p:nvPr>
            <p:ph type="pic" sz="quarter" idx="14" hasCustomPrompt="1"/>
          </p:nvPr>
        </p:nvSpPr>
        <p:spPr>
          <a:xfrm>
            <a:off x="242620" y="4971145"/>
            <a:ext cx="1051984" cy="299823"/>
          </a:xfrm>
          <a:prstGeom prst="rect">
            <a:avLst/>
          </a:prstGeom>
        </p:spPr>
        <p:txBody>
          <a:bodyPr vert="horz" anchor="ctr">
            <a:normAutofit/>
          </a:bodyPr>
          <a:lstStyle>
            <a:lvl1pPr marL="0" indent="0" algn="ctr">
              <a:buNone/>
              <a:defRPr sz="1067"/>
            </a:lvl1pPr>
          </a:lstStyle>
          <a:p>
            <a:r>
              <a:rPr lang="en-US" dirty="0"/>
              <a:t>Client Logo</a:t>
            </a:r>
          </a:p>
        </p:txBody>
      </p:sp>
      <p:sp>
        <p:nvSpPr>
          <p:cNvPr id="53" name="Text Placeholder 52"/>
          <p:cNvSpPr>
            <a:spLocks noGrp="1"/>
          </p:cNvSpPr>
          <p:nvPr>
            <p:ph type="body" sz="quarter" idx="24"/>
          </p:nvPr>
        </p:nvSpPr>
        <p:spPr>
          <a:xfrm>
            <a:off x="215515" y="1792117"/>
            <a:ext cx="3679152" cy="222390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Picture Placeholder 13"/>
          <p:cNvSpPr>
            <a:spLocks noGrp="1"/>
          </p:cNvSpPr>
          <p:nvPr>
            <p:ph type="pic" sz="quarter" idx="27" hasCustomPrompt="1"/>
          </p:nvPr>
        </p:nvSpPr>
        <p:spPr>
          <a:xfrm>
            <a:off x="1513556" y="4986198"/>
            <a:ext cx="1051984" cy="299823"/>
          </a:xfrm>
          <a:prstGeom prst="rect">
            <a:avLst/>
          </a:prstGeom>
        </p:spPr>
        <p:txBody>
          <a:bodyPr vert="horz" anchor="ctr">
            <a:normAutofit/>
          </a:bodyPr>
          <a:lstStyle>
            <a:lvl1pPr marL="0" indent="0" algn="ctr">
              <a:buNone/>
              <a:defRPr sz="1067"/>
            </a:lvl1pPr>
          </a:lstStyle>
          <a:p>
            <a:r>
              <a:rPr lang="en-US" dirty="0"/>
              <a:t>Client Logo</a:t>
            </a:r>
          </a:p>
        </p:txBody>
      </p:sp>
      <p:sp>
        <p:nvSpPr>
          <p:cNvPr id="20" name="Picture Placeholder 13"/>
          <p:cNvSpPr>
            <a:spLocks noGrp="1"/>
          </p:cNvSpPr>
          <p:nvPr>
            <p:ph type="pic" sz="quarter" idx="30" hasCustomPrompt="1"/>
          </p:nvPr>
        </p:nvSpPr>
        <p:spPr>
          <a:xfrm>
            <a:off x="257673" y="5475379"/>
            <a:ext cx="1051984" cy="299823"/>
          </a:xfrm>
          <a:prstGeom prst="rect">
            <a:avLst/>
          </a:prstGeom>
        </p:spPr>
        <p:txBody>
          <a:bodyPr vert="horz" anchor="ctr">
            <a:normAutofit/>
          </a:bodyPr>
          <a:lstStyle>
            <a:lvl1pPr marL="0" indent="0" algn="ctr">
              <a:buNone/>
              <a:defRPr sz="1067"/>
            </a:lvl1pPr>
          </a:lstStyle>
          <a:p>
            <a:r>
              <a:rPr lang="en-US" dirty="0"/>
              <a:t>Client Logo</a:t>
            </a:r>
          </a:p>
        </p:txBody>
      </p:sp>
      <p:sp>
        <p:nvSpPr>
          <p:cNvPr id="23" name="Picture Placeholder 13"/>
          <p:cNvSpPr>
            <a:spLocks noGrp="1"/>
          </p:cNvSpPr>
          <p:nvPr>
            <p:ph type="pic" sz="quarter" idx="33" hasCustomPrompt="1"/>
          </p:nvPr>
        </p:nvSpPr>
        <p:spPr>
          <a:xfrm>
            <a:off x="1528609" y="5490433"/>
            <a:ext cx="1051984" cy="299823"/>
          </a:xfrm>
          <a:prstGeom prst="rect">
            <a:avLst/>
          </a:prstGeom>
        </p:spPr>
        <p:txBody>
          <a:bodyPr vert="horz" anchor="ctr">
            <a:normAutofit/>
          </a:bodyPr>
          <a:lstStyle>
            <a:lvl1pPr marL="0" indent="0" algn="ctr">
              <a:buNone/>
              <a:defRPr sz="1067"/>
            </a:lvl1pPr>
          </a:lstStyle>
          <a:p>
            <a:r>
              <a:rPr lang="en-US" dirty="0"/>
              <a:t>Client Logo</a:t>
            </a:r>
          </a:p>
        </p:txBody>
      </p:sp>
      <p:sp>
        <p:nvSpPr>
          <p:cNvPr id="26" name="Picture Placeholder 13"/>
          <p:cNvSpPr>
            <a:spLocks noGrp="1"/>
          </p:cNvSpPr>
          <p:nvPr>
            <p:ph type="pic" sz="quarter" idx="36" hasCustomPrompt="1"/>
          </p:nvPr>
        </p:nvSpPr>
        <p:spPr>
          <a:xfrm>
            <a:off x="253912" y="5960799"/>
            <a:ext cx="1051984" cy="299823"/>
          </a:xfrm>
          <a:prstGeom prst="rect">
            <a:avLst/>
          </a:prstGeom>
        </p:spPr>
        <p:txBody>
          <a:bodyPr vert="horz" anchor="ctr">
            <a:normAutofit/>
          </a:bodyPr>
          <a:lstStyle>
            <a:lvl1pPr marL="0" indent="0" algn="ctr">
              <a:buNone/>
              <a:defRPr sz="1067"/>
            </a:lvl1pPr>
          </a:lstStyle>
          <a:p>
            <a:r>
              <a:rPr lang="en-US" dirty="0"/>
              <a:t>Client Logo</a:t>
            </a:r>
          </a:p>
        </p:txBody>
      </p:sp>
      <p:sp>
        <p:nvSpPr>
          <p:cNvPr id="29" name="Picture Placeholder 13"/>
          <p:cNvSpPr>
            <a:spLocks noGrp="1"/>
          </p:cNvSpPr>
          <p:nvPr>
            <p:ph type="pic" sz="quarter" idx="39" hasCustomPrompt="1"/>
          </p:nvPr>
        </p:nvSpPr>
        <p:spPr>
          <a:xfrm>
            <a:off x="1524848" y="5975853"/>
            <a:ext cx="1051984" cy="299823"/>
          </a:xfrm>
          <a:prstGeom prst="rect">
            <a:avLst/>
          </a:prstGeom>
        </p:spPr>
        <p:txBody>
          <a:bodyPr vert="horz" anchor="ctr">
            <a:normAutofit/>
          </a:bodyPr>
          <a:lstStyle>
            <a:lvl1pPr marL="0" indent="0" algn="ctr">
              <a:buNone/>
              <a:defRPr sz="1067"/>
            </a:lvl1pPr>
          </a:lstStyle>
          <a:p>
            <a:r>
              <a:rPr lang="en-US" dirty="0"/>
              <a:t>Client Logo</a:t>
            </a:r>
          </a:p>
        </p:txBody>
      </p:sp>
      <p:sp>
        <p:nvSpPr>
          <p:cNvPr id="32" name="Picture Placeholder 13"/>
          <p:cNvSpPr>
            <a:spLocks noGrp="1"/>
          </p:cNvSpPr>
          <p:nvPr>
            <p:ph type="pic" sz="quarter" idx="42" hasCustomPrompt="1"/>
          </p:nvPr>
        </p:nvSpPr>
        <p:spPr>
          <a:xfrm>
            <a:off x="2770381" y="4982437"/>
            <a:ext cx="1051984" cy="299823"/>
          </a:xfrm>
          <a:prstGeom prst="rect">
            <a:avLst/>
          </a:prstGeom>
        </p:spPr>
        <p:txBody>
          <a:bodyPr vert="horz" anchor="ctr">
            <a:normAutofit/>
          </a:bodyPr>
          <a:lstStyle>
            <a:lvl1pPr marL="0" indent="0" algn="ctr">
              <a:buNone/>
              <a:defRPr sz="1067"/>
            </a:lvl1pPr>
          </a:lstStyle>
          <a:p>
            <a:r>
              <a:rPr lang="en-US" dirty="0"/>
              <a:t>Client Logo</a:t>
            </a:r>
          </a:p>
        </p:txBody>
      </p:sp>
      <p:sp>
        <p:nvSpPr>
          <p:cNvPr id="33" name="Picture Placeholder 13"/>
          <p:cNvSpPr>
            <a:spLocks noGrp="1"/>
          </p:cNvSpPr>
          <p:nvPr>
            <p:ph type="pic" sz="quarter" idx="43" hasCustomPrompt="1"/>
          </p:nvPr>
        </p:nvSpPr>
        <p:spPr>
          <a:xfrm>
            <a:off x="2785435" y="5486671"/>
            <a:ext cx="1051984" cy="299823"/>
          </a:xfrm>
          <a:prstGeom prst="rect">
            <a:avLst/>
          </a:prstGeom>
        </p:spPr>
        <p:txBody>
          <a:bodyPr vert="horz" anchor="ctr">
            <a:normAutofit/>
          </a:bodyPr>
          <a:lstStyle>
            <a:lvl1pPr marL="0" indent="0" algn="ctr">
              <a:buNone/>
              <a:defRPr sz="1067"/>
            </a:lvl1pPr>
          </a:lstStyle>
          <a:p>
            <a:r>
              <a:rPr lang="en-US" dirty="0"/>
              <a:t>Client Logo</a:t>
            </a:r>
          </a:p>
        </p:txBody>
      </p:sp>
      <p:sp>
        <p:nvSpPr>
          <p:cNvPr id="34" name="Picture Placeholder 13"/>
          <p:cNvSpPr>
            <a:spLocks noGrp="1"/>
          </p:cNvSpPr>
          <p:nvPr>
            <p:ph type="pic" sz="quarter" idx="44" hasCustomPrompt="1"/>
          </p:nvPr>
        </p:nvSpPr>
        <p:spPr>
          <a:xfrm>
            <a:off x="2781673" y="5972091"/>
            <a:ext cx="1051984" cy="299823"/>
          </a:xfrm>
          <a:prstGeom prst="rect">
            <a:avLst/>
          </a:prstGeom>
        </p:spPr>
        <p:txBody>
          <a:bodyPr vert="horz" anchor="ctr">
            <a:normAutofit/>
          </a:bodyPr>
          <a:lstStyle>
            <a:lvl1pPr marL="0" indent="0" algn="ctr">
              <a:buNone/>
              <a:defRPr sz="1067"/>
            </a:lvl1pPr>
          </a:lstStyle>
          <a:p>
            <a:r>
              <a:rPr lang="en-US" dirty="0"/>
              <a:t>Client Logo</a:t>
            </a:r>
          </a:p>
        </p:txBody>
      </p:sp>
      <p:sp>
        <p:nvSpPr>
          <p:cNvPr id="3" name="Text Placeholder 2"/>
          <p:cNvSpPr>
            <a:spLocks noGrp="1"/>
          </p:cNvSpPr>
          <p:nvPr>
            <p:ph type="body" idx="45" hasCustomPrompt="1"/>
          </p:nvPr>
        </p:nvSpPr>
        <p:spPr>
          <a:xfrm>
            <a:off x="254003" y="4171245"/>
            <a:ext cx="3626556" cy="598311"/>
          </a:xfrm>
        </p:spPr>
        <p:txBody>
          <a:bodyPr>
            <a:normAutofit/>
          </a:bodyPr>
          <a:lstStyle>
            <a:lvl1pPr>
              <a:defRPr sz="1600" cap="all" baseline="0">
                <a:latin typeface="Arial Black"/>
              </a:defRPr>
            </a:lvl1pPr>
          </a:lstStyle>
          <a:p>
            <a:pPr lvl="0"/>
            <a:r>
              <a:rPr lang="en-US" dirty="0"/>
              <a:t>Subhead Goes Here</a:t>
            </a:r>
          </a:p>
        </p:txBody>
      </p:sp>
      <p:sp>
        <p:nvSpPr>
          <p:cNvPr id="35" name="Picture Placeholder 13"/>
          <p:cNvSpPr>
            <a:spLocks noGrp="1"/>
          </p:cNvSpPr>
          <p:nvPr>
            <p:ph type="pic" sz="quarter" idx="46" hasCustomPrompt="1"/>
          </p:nvPr>
        </p:nvSpPr>
        <p:spPr>
          <a:xfrm>
            <a:off x="4284037" y="4976795"/>
            <a:ext cx="1051984" cy="299823"/>
          </a:xfrm>
          <a:prstGeom prst="rect">
            <a:avLst/>
          </a:prstGeom>
        </p:spPr>
        <p:txBody>
          <a:bodyPr vert="horz" anchor="ctr">
            <a:normAutofit/>
          </a:bodyPr>
          <a:lstStyle>
            <a:lvl1pPr marL="0" indent="0" algn="ctr">
              <a:buNone/>
              <a:defRPr sz="1067"/>
            </a:lvl1pPr>
          </a:lstStyle>
          <a:p>
            <a:r>
              <a:rPr lang="en-US" dirty="0"/>
              <a:t>Client Logo</a:t>
            </a:r>
          </a:p>
        </p:txBody>
      </p:sp>
      <p:sp>
        <p:nvSpPr>
          <p:cNvPr id="36" name="Text Placeholder 52"/>
          <p:cNvSpPr>
            <a:spLocks noGrp="1"/>
          </p:cNvSpPr>
          <p:nvPr>
            <p:ph type="body" sz="quarter" idx="47"/>
          </p:nvPr>
        </p:nvSpPr>
        <p:spPr>
          <a:xfrm>
            <a:off x="4256932" y="1797768"/>
            <a:ext cx="3679152" cy="222390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Picture Placeholder 13"/>
          <p:cNvSpPr>
            <a:spLocks noGrp="1"/>
          </p:cNvSpPr>
          <p:nvPr>
            <p:ph type="pic" sz="quarter" idx="48" hasCustomPrompt="1"/>
          </p:nvPr>
        </p:nvSpPr>
        <p:spPr>
          <a:xfrm>
            <a:off x="5554973" y="4991849"/>
            <a:ext cx="1051984" cy="299823"/>
          </a:xfrm>
          <a:prstGeom prst="rect">
            <a:avLst/>
          </a:prstGeom>
        </p:spPr>
        <p:txBody>
          <a:bodyPr vert="horz" anchor="ctr">
            <a:normAutofit/>
          </a:bodyPr>
          <a:lstStyle>
            <a:lvl1pPr marL="0" indent="0" algn="ctr">
              <a:buNone/>
              <a:defRPr sz="1067"/>
            </a:lvl1pPr>
          </a:lstStyle>
          <a:p>
            <a:r>
              <a:rPr lang="en-US" dirty="0"/>
              <a:t>Client Logo</a:t>
            </a:r>
          </a:p>
        </p:txBody>
      </p:sp>
      <p:sp>
        <p:nvSpPr>
          <p:cNvPr id="38" name="Picture Placeholder 13"/>
          <p:cNvSpPr>
            <a:spLocks noGrp="1"/>
          </p:cNvSpPr>
          <p:nvPr>
            <p:ph type="pic" sz="quarter" idx="49" hasCustomPrompt="1"/>
          </p:nvPr>
        </p:nvSpPr>
        <p:spPr>
          <a:xfrm>
            <a:off x="4299091" y="5481030"/>
            <a:ext cx="1051984" cy="299823"/>
          </a:xfrm>
          <a:prstGeom prst="rect">
            <a:avLst/>
          </a:prstGeom>
        </p:spPr>
        <p:txBody>
          <a:bodyPr vert="horz" anchor="ctr">
            <a:normAutofit/>
          </a:bodyPr>
          <a:lstStyle>
            <a:lvl1pPr marL="0" indent="0" algn="ctr">
              <a:buNone/>
              <a:defRPr sz="1067"/>
            </a:lvl1pPr>
          </a:lstStyle>
          <a:p>
            <a:r>
              <a:rPr lang="en-US" dirty="0"/>
              <a:t>Client Logo</a:t>
            </a:r>
          </a:p>
        </p:txBody>
      </p:sp>
      <p:sp>
        <p:nvSpPr>
          <p:cNvPr id="39" name="Picture Placeholder 13"/>
          <p:cNvSpPr>
            <a:spLocks noGrp="1"/>
          </p:cNvSpPr>
          <p:nvPr>
            <p:ph type="pic" sz="quarter" idx="50" hasCustomPrompt="1"/>
          </p:nvPr>
        </p:nvSpPr>
        <p:spPr>
          <a:xfrm>
            <a:off x="5570027" y="5496083"/>
            <a:ext cx="1051984" cy="299823"/>
          </a:xfrm>
          <a:prstGeom prst="rect">
            <a:avLst/>
          </a:prstGeom>
        </p:spPr>
        <p:txBody>
          <a:bodyPr vert="horz" anchor="ctr">
            <a:normAutofit/>
          </a:bodyPr>
          <a:lstStyle>
            <a:lvl1pPr marL="0" indent="0" algn="ctr">
              <a:buNone/>
              <a:defRPr sz="1067"/>
            </a:lvl1pPr>
          </a:lstStyle>
          <a:p>
            <a:r>
              <a:rPr lang="en-US" dirty="0"/>
              <a:t>Client Logo</a:t>
            </a:r>
          </a:p>
        </p:txBody>
      </p:sp>
      <p:sp>
        <p:nvSpPr>
          <p:cNvPr id="40" name="Picture Placeholder 13"/>
          <p:cNvSpPr>
            <a:spLocks noGrp="1"/>
          </p:cNvSpPr>
          <p:nvPr>
            <p:ph type="pic" sz="quarter" idx="51" hasCustomPrompt="1"/>
          </p:nvPr>
        </p:nvSpPr>
        <p:spPr>
          <a:xfrm>
            <a:off x="4295329" y="5966450"/>
            <a:ext cx="1051984" cy="299823"/>
          </a:xfrm>
          <a:prstGeom prst="rect">
            <a:avLst/>
          </a:prstGeom>
        </p:spPr>
        <p:txBody>
          <a:bodyPr vert="horz" anchor="ctr">
            <a:normAutofit/>
          </a:bodyPr>
          <a:lstStyle>
            <a:lvl1pPr marL="0" indent="0" algn="ctr">
              <a:buNone/>
              <a:defRPr sz="1067"/>
            </a:lvl1pPr>
          </a:lstStyle>
          <a:p>
            <a:r>
              <a:rPr lang="en-US" dirty="0"/>
              <a:t>Client Logo</a:t>
            </a:r>
          </a:p>
        </p:txBody>
      </p:sp>
      <p:sp>
        <p:nvSpPr>
          <p:cNvPr id="41" name="Picture Placeholder 13"/>
          <p:cNvSpPr>
            <a:spLocks noGrp="1"/>
          </p:cNvSpPr>
          <p:nvPr>
            <p:ph type="pic" sz="quarter" idx="52" hasCustomPrompt="1"/>
          </p:nvPr>
        </p:nvSpPr>
        <p:spPr>
          <a:xfrm>
            <a:off x="5566265" y="5981503"/>
            <a:ext cx="1051984" cy="299823"/>
          </a:xfrm>
          <a:prstGeom prst="rect">
            <a:avLst/>
          </a:prstGeom>
        </p:spPr>
        <p:txBody>
          <a:bodyPr vert="horz" anchor="ctr">
            <a:normAutofit/>
          </a:bodyPr>
          <a:lstStyle>
            <a:lvl1pPr marL="0" indent="0" algn="ctr">
              <a:buNone/>
              <a:defRPr sz="1067"/>
            </a:lvl1pPr>
          </a:lstStyle>
          <a:p>
            <a:r>
              <a:rPr lang="en-US" dirty="0"/>
              <a:t>Client Logo</a:t>
            </a:r>
          </a:p>
        </p:txBody>
      </p:sp>
      <p:sp>
        <p:nvSpPr>
          <p:cNvPr id="42" name="Picture Placeholder 13"/>
          <p:cNvSpPr>
            <a:spLocks noGrp="1"/>
          </p:cNvSpPr>
          <p:nvPr>
            <p:ph type="pic" sz="quarter" idx="53" hasCustomPrompt="1"/>
          </p:nvPr>
        </p:nvSpPr>
        <p:spPr>
          <a:xfrm>
            <a:off x="6811799" y="4988087"/>
            <a:ext cx="1051984" cy="299823"/>
          </a:xfrm>
          <a:prstGeom prst="rect">
            <a:avLst/>
          </a:prstGeom>
        </p:spPr>
        <p:txBody>
          <a:bodyPr vert="horz" anchor="ctr">
            <a:normAutofit/>
          </a:bodyPr>
          <a:lstStyle>
            <a:lvl1pPr marL="0" indent="0" algn="ctr">
              <a:buNone/>
              <a:defRPr sz="1067"/>
            </a:lvl1pPr>
          </a:lstStyle>
          <a:p>
            <a:r>
              <a:rPr lang="en-US" dirty="0"/>
              <a:t>Client Logo</a:t>
            </a:r>
          </a:p>
        </p:txBody>
      </p:sp>
      <p:sp>
        <p:nvSpPr>
          <p:cNvPr id="43" name="Picture Placeholder 13"/>
          <p:cNvSpPr>
            <a:spLocks noGrp="1"/>
          </p:cNvSpPr>
          <p:nvPr>
            <p:ph type="pic" sz="quarter" idx="54" hasCustomPrompt="1"/>
          </p:nvPr>
        </p:nvSpPr>
        <p:spPr>
          <a:xfrm>
            <a:off x="6826852" y="5492322"/>
            <a:ext cx="1051984" cy="299823"/>
          </a:xfrm>
          <a:prstGeom prst="rect">
            <a:avLst/>
          </a:prstGeom>
        </p:spPr>
        <p:txBody>
          <a:bodyPr vert="horz" anchor="ctr">
            <a:normAutofit/>
          </a:bodyPr>
          <a:lstStyle>
            <a:lvl1pPr marL="0" indent="0" algn="ctr">
              <a:buNone/>
              <a:defRPr sz="1067"/>
            </a:lvl1pPr>
          </a:lstStyle>
          <a:p>
            <a:r>
              <a:rPr lang="en-US" dirty="0"/>
              <a:t>Client Logo</a:t>
            </a:r>
          </a:p>
        </p:txBody>
      </p:sp>
      <p:sp>
        <p:nvSpPr>
          <p:cNvPr id="44" name="Picture Placeholder 13"/>
          <p:cNvSpPr>
            <a:spLocks noGrp="1"/>
          </p:cNvSpPr>
          <p:nvPr>
            <p:ph type="pic" sz="quarter" idx="55" hasCustomPrompt="1"/>
          </p:nvPr>
        </p:nvSpPr>
        <p:spPr>
          <a:xfrm>
            <a:off x="6823091" y="5977742"/>
            <a:ext cx="1051984" cy="299823"/>
          </a:xfrm>
          <a:prstGeom prst="rect">
            <a:avLst/>
          </a:prstGeom>
        </p:spPr>
        <p:txBody>
          <a:bodyPr vert="horz" anchor="ctr">
            <a:normAutofit/>
          </a:bodyPr>
          <a:lstStyle>
            <a:lvl1pPr marL="0" indent="0" algn="ctr">
              <a:buNone/>
              <a:defRPr sz="1067"/>
            </a:lvl1pPr>
          </a:lstStyle>
          <a:p>
            <a:r>
              <a:rPr lang="en-US" dirty="0"/>
              <a:t>Client Logo</a:t>
            </a:r>
          </a:p>
        </p:txBody>
      </p:sp>
      <p:sp>
        <p:nvSpPr>
          <p:cNvPr id="45" name="Text Placeholder 2"/>
          <p:cNvSpPr>
            <a:spLocks noGrp="1"/>
          </p:cNvSpPr>
          <p:nvPr>
            <p:ph type="body" idx="56" hasCustomPrompt="1"/>
          </p:nvPr>
        </p:nvSpPr>
        <p:spPr>
          <a:xfrm>
            <a:off x="4295419" y="4176895"/>
            <a:ext cx="3626556" cy="598311"/>
          </a:xfrm>
        </p:spPr>
        <p:txBody>
          <a:bodyPr>
            <a:normAutofit/>
          </a:bodyPr>
          <a:lstStyle>
            <a:lvl1pPr>
              <a:defRPr sz="1600" cap="all" baseline="0">
                <a:latin typeface="Arial Black"/>
              </a:defRPr>
            </a:lvl1pPr>
          </a:lstStyle>
          <a:p>
            <a:pPr lvl="0"/>
            <a:r>
              <a:rPr lang="en-US" dirty="0"/>
              <a:t>Subhead Goes Here</a:t>
            </a:r>
          </a:p>
        </p:txBody>
      </p:sp>
      <p:sp>
        <p:nvSpPr>
          <p:cNvPr id="46" name="Picture Placeholder 13"/>
          <p:cNvSpPr>
            <a:spLocks noGrp="1"/>
          </p:cNvSpPr>
          <p:nvPr>
            <p:ph type="pic" sz="quarter" idx="57" hasCustomPrompt="1"/>
          </p:nvPr>
        </p:nvSpPr>
        <p:spPr>
          <a:xfrm>
            <a:off x="8305704" y="4976795"/>
            <a:ext cx="1051984" cy="299823"/>
          </a:xfrm>
          <a:prstGeom prst="rect">
            <a:avLst/>
          </a:prstGeom>
        </p:spPr>
        <p:txBody>
          <a:bodyPr vert="horz" anchor="ctr">
            <a:normAutofit/>
          </a:bodyPr>
          <a:lstStyle>
            <a:lvl1pPr marL="0" indent="0" algn="ctr">
              <a:buNone/>
              <a:defRPr sz="1067"/>
            </a:lvl1pPr>
          </a:lstStyle>
          <a:p>
            <a:r>
              <a:rPr lang="en-US" dirty="0"/>
              <a:t>Client Logo</a:t>
            </a:r>
          </a:p>
        </p:txBody>
      </p:sp>
      <p:sp>
        <p:nvSpPr>
          <p:cNvPr id="48" name="Text Placeholder 52"/>
          <p:cNvSpPr>
            <a:spLocks noGrp="1"/>
          </p:cNvSpPr>
          <p:nvPr>
            <p:ph type="body" sz="quarter" idx="58"/>
          </p:nvPr>
        </p:nvSpPr>
        <p:spPr>
          <a:xfrm>
            <a:off x="8278599" y="1797768"/>
            <a:ext cx="3679152" cy="222390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9" name="Picture Placeholder 13"/>
          <p:cNvSpPr>
            <a:spLocks noGrp="1"/>
          </p:cNvSpPr>
          <p:nvPr>
            <p:ph type="pic" sz="quarter" idx="59" hasCustomPrompt="1"/>
          </p:nvPr>
        </p:nvSpPr>
        <p:spPr>
          <a:xfrm>
            <a:off x="9576640" y="4991849"/>
            <a:ext cx="1051984" cy="299823"/>
          </a:xfrm>
          <a:prstGeom prst="rect">
            <a:avLst/>
          </a:prstGeom>
        </p:spPr>
        <p:txBody>
          <a:bodyPr vert="horz" anchor="ctr">
            <a:normAutofit/>
          </a:bodyPr>
          <a:lstStyle>
            <a:lvl1pPr marL="0" indent="0" algn="ctr">
              <a:buNone/>
              <a:defRPr sz="1067"/>
            </a:lvl1pPr>
          </a:lstStyle>
          <a:p>
            <a:r>
              <a:rPr lang="en-US" dirty="0"/>
              <a:t>Client Logo</a:t>
            </a:r>
          </a:p>
        </p:txBody>
      </p:sp>
      <p:sp>
        <p:nvSpPr>
          <p:cNvPr id="50" name="Picture Placeholder 13"/>
          <p:cNvSpPr>
            <a:spLocks noGrp="1"/>
          </p:cNvSpPr>
          <p:nvPr>
            <p:ph type="pic" sz="quarter" idx="60" hasCustomPrompt="1"/>
          </p:nvPr>
        </p:nvSpPr>
        <p:spPr>
          <a:xfrm>
            <a:off x="8320757" y="5481030"/>
            <a:ext cx="1051984" cy="299823"/>
          </a:xfrm>
          <a:prstGeom prst="rect">
            <a:avLst/>
          </a:prstGeom>
        </p:spPr>
        <p:txBody>
          <a:bodyPr vert="horz" anchor="ctr">
            <a:normAutofit/>
          </a:bodyPr>
          <a:lstStyle>
            <a:lvl1pPr marL="0" indent="0" algn="ctr">
              <a:buNone/>
              <a:defRPr sz="1067"/>
            </a:lvl1pPr>
          </a:lstStyle>
          <a:p>
            <a:r>
              <a:rPr lang="en-US" dirty="0"/>
              <a:t>Client Logo</a:t>
            </a:r>
          </a:p>
        </p:txBody>
      </p:sp>
      <p:sp>
        <p:nvSpPr>
          <p:cNvPr id="51" name="Picture Placeholder 13"/>
          <p:cNvSpPr>
            <a:spLocks noGrp="1"/>
          </p:cNvSpPr>
          <p:nvPr>
            <p:ph type="pic" sz="quarter" idx="61" hasCustomPrompt="1"/>
          </p:nvPr>
        </p:nvSpPr>
        <p:spPr>
          <a:xfrm>
            <a:off x="9591693" y="5496083"/>
            <a:ext cx="1051984" cy="299823"/>
          </a:xfrm>
          <a:prstGeom prst="rect">
            <a:avLst/>
          </a:prstGeom>
        </p:spPr>
        <p:txBody>
          <a:bodyPr vert="horz" anchor="ctr">
            <a:normAutofit/>
          </a:bodyPr>
          <a:lstStyle>
            <a:lvl1pPr marL="0" indent="0" algn="ctr">
              <a:buNone/>
              <a:defRPr sz="1067"/>
            </a:lvl1pPr>
          </a:lstStyle>
          <a:p>
            <a:r>
              <a:rPr lang="en-US" dirty="0"/>
              <a:t>Client Logo</a:t>
            </a:r>
          </a:p>
        </p:txBody>
      </p:sp>
      <p:sp>
        <p:nvSpPr>
          <p:cNvPr id="52" name="Picture Placeholder 13"/>
          <p:cNvSpPr>
            <a:spLocks noGrp="1"/>
          </p:cNvSpPr>
          <p:nvPr>
            <p:ph type="pic" sz="quarter" idx="62" hasCustomPrompt="1"/>
          </p:nvPr>
        </p:nvSpPr>
        <p:spPr>
          <a:xfrm>
            <a:off x="8316996" y="5966450"/>
            <a:ext cx="1051984" cy="299823"/>
          </a:xfrm>
          <a:prstGeom prst="rect">
            <a:avLst/>
          </a:prstGeom>
        </p:spPr>
        <p:txBody>
          <a:bodyPr vert="horz" anchor="ctr">
            <a:normAutofit/>
          </a:bodyPr>
          <a:lstStyle>
            <a:lvl1pPr marL="0" indent="0" algn="ctr">
              <a:buNone/>
              <a:defRPr sz="1067"/>
            </a:lvl1pPr>
          </a:lstStyle>
          <a:p>
            <a:r>
              <a:rPr lang="en-US" dirty="0"/>
              <a:t>Client Logo</a:t>
            </a:r>
          </a:p>
        </p:txBody>
      </p:sp>
      <p:sp>
        <p:nvSpPr>
          <p:cNvPr id="54" name="Picture Placeholder 13"/>
          <p:cNvSpPr>
            <a:spLocks noGrp="1"/>
          </p:cNvSpPr>
          <p:nvPr>
            <p:ph type="pic" sz="quarter" idx="63" hasCustomPrompt="1"/>
          </p:nvPr>
        </p:nvSpPr>
        <p:spPr>
          <a:xfrm>
            <a:off x="9587932" y="5981503"/>
            <a:ext cx="1051984" cy="299823"/>
          </a:xfrm>
          <a:prstGeom prst="rect">
            <a:avLst/>
          </a:prstGeom>
        </p:spPr>
        <p:txBody>
          <a:bodyPr vert="horz" anchor="ctr">
            <a:normAutofit/>
          </a:bodyPr>
          <a:lstStyle>
            <a:lvl1pPr marL="0" indent="0" algn="ctr">
              <a:buNone/>
              <a:defRPr sz="1067"/>
            </a:lvl1pPr>
          </a:lstStyle>
          <a:p>
            <a:r>
              <a:rPr lang="en-US" dirty="0"/>
              <a:t>Client Logo</a:t>
            </a:r>
          </a:p>
        </p:txBody>
      </p:sp>
      <p:sp>
        <p:nvSpPr>
          <p:cNvPr id="57" name="Picture Placeholder 13"/>
          <p:cNvSpPr>
            <a:spLocks noGrp="1"/>
          </p:cNvSpPr>
          <p:nvPr>
            <p:ph type="pic" sz="quarter" idx="64" hasCustomPrompt="1"/>
          </p:nvPr>
        </p:nvSpPr>
        <p:spPr>
          <a:xfrm>
            <a:off x="10833465" y="4988087"/>
            <a:ext cx="1051984" cy="299823"/>
          </a:xfrm>
          <a:prstGeom prst="rect">
            <a:avLst/>
          </a:prstGeom>
        </p:spPr>
        <p:txBody>
          <a:bodyPr vert="horz" anchor="ctr">
            <a:normAutofit/>
          </a:bodyPr>
          <a:lstStyle>
            <a:lvl1pPr marL="0" indent="0" algn="ctr">
              <a:buNone/>
              <a:defRPr sz="1067"/>
            </a:lvl1pPr>
          </a:lstStyle>
          <a:p>
            <a:r>
              <a:rPr lang="en-US" dirty="0"/>
              <a:t>Client Logo</a:t>
            </a:r>
          </a:p>
        </p:txBody>
      </p:sp>
      <p:sp>
        <p:nvSpPr>
          <p:cNvPr id="58" name="Picture Placeholder 13"/>
          <p:cNvSpPr>
            <a:spLocks noGrp="1"/>
          </p:cNvSpPr>
          <p:nvPr>
            <p:ph type="pic" sz="quarter" idx="65" hasCustomPrompt="1"/>
          </p:nvPr>
        </p:nvSpPr>
        <p:spPr>
          <a:xfrm>
            <a:off x="10848519" y="5492322"/>
            <a:ext cx="1051984" cy="299823"/>
          </a:xfrm>
          <a:prstGeom prst="rect">
            <a:avLst/>
          </a:prstGeom>
        </p:spPr>
        <p:txBody>
          <a:bodyPr vert="horz" anchor="ctr">
            <a:normAutofit/>
          </a:bodyPr>
          <a:lstStyle>
            <a:lvl1pPr marL="0" indent="0" algn="ctr">
              <a:buNone/>
              <a:defRPr sz="1067"/>
            </a:lvl1pPr>
          </a:lstStyle>
          <a:p>
            <a:r>
              <a:rPr lang="en-US" dirty="0"/>
              <a:t>Client Logo</a:t>
            </a:r>
          </a:p>
        </p:txBody>
      </p:sp>
      <p:sp>
        <p:nvSpPr>
          <p:cNvPr id="59" name="Picture Placeholder 13"/>
          <p:cNvSpPr>
            <a:spLocks noGrp="1"/>
          </p:cNvSpPr>
          <p:nvPr>
            <p:ph type="pic" sz="quarter" idx="66" hasCustomPrompt="1"/>
          </p:nvPr>
        </p:nvSpPr>
        <p:spPr>
          <a:xfrm>
            <a:off x="10844757" y="5977742"/>
            <a:ext cx="1051984" cy="299823"/>
          </a:xfrm>
          <a:prstGeom prst="rect">
            <a:avLst/>
          </a:prstGeom>
        </p:spPr>
        <p:txBody>
          <a:bodyPr vert="horz" anchor="ctr">
            <a:normAutofit/>
          </a:bodyPr>
          <a:lstStyle>
            <a:lvl1pPr marL="0" indent="0" algn="ctr">
              <a:buNone/>
              <a:defRPr sz="1067"/>
            </a:lvl1pPr>
          </a:lstStyle>
          <a:p>
            <a:r>
              <a:rPr lang="en-US" dirty="0"/>
              <a:t>Client Logo</a:t>
            </a:r>
          </a:p>
        </p:txBody>
      </p:sp>
      <p:sp>
        <p:nvSpPr>
          <p:cNvPr id="60" name="Text Placeholder 2"/>
          <p:cNvSpPr>
            <a:spLocks noGrp="1"/>
          </p:cNvSpPr>
          <p:nvPr>
            <p:ph type="body" idx="67" hasCustomPrompt="1"/>
          </p:nvPr>
        </p:nvSpPr>
        <p:spPr>
          <a:xfrm>
            <a:off x="8317087" y="4176895"/>
            <a:ext cx="3626556" cy="598311"/>
          </a:xfrm>
        </p:spPr>
        <p:txBody>
          <a:bodyPr>
            <a:normAutofit/>
          </a:bodyPr>
          <a:lstStyle>
            <a:lvl1pPr>
              <a:defRPr sz="1600" cap="all" baseline="0">
                <a:latin typeface="Arial Black"/>
              </a:defRPr>
            </a:lvl1pPr>
          </a:lstStyle>
          <a:p>
            <a:pPr lvl="0"/>
            <a:r>
              <a:rPr lang="en-US" dirty="0"/>
              <a:t>Subhead Goes Here</a:t>
            </a:r>
          </a:p>
        </p:txBody>
      </p:sp>
    </p:spTree>
    <p:extLst>
      <p:ext uri="{BB962C8B-B14F-4D97-AF65-F5344CB8AC3E}">
        <p14:creationId xmlns:p14="http://schemas.microsoft.com/office/powerpoint/2010/main" val="42632134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8 Box Grid">
    <p:spTree>
      <p:nvGrpSpPr>
        <p:cNvPr id="1" name=""/>
        <p:cNvGrpSpPr/>
        <p:nvPr/>
      </p:nvGrpSpPr>
      <p:grpSpPr>
        <a:xfrm>
          <a:off x="0" y="0"/>
          <a:ext cx="0" cy="0"/>
          <a:chOff x="0" y="0"/>
          <a:chExt cx="0" cy="0"/>
        </a:xfrm>
      </p:grpSpPr>
      <p:sp>
        <p:nvSpPr>
          <p:cNvPr id="11" name="Content Placeholder 9"/>
          <p:cNvSpPr>
            <a:spLocks noGrp="1"/>
          </p:cNvSpPr>
          <p:nvPr>
            <p:ph sz="quarter" idx="12" hasCustomPrompt="1"/>
          </p:nvPr>
        </p:nvSpPr>
        <p:spPr>
          <a:xfrm>
            <a:off x="3037741" y="939031"/>
            <a:ext cx="3078787" cy="508000"/>
          </a:xfrm>
          <a:prstGeom prst="rect">
            <a:avLst/>
          </a:prstGeom>
          <a:solidFill>
            <a:schemeClr val="accent2"/>
          </a:solidFill>
        </p:spPr>
        <p:txBody>
          <a:bodyPr vert="horz" anchor="ctr" anchorCtr="0">
            <a:normAutofit/>
          </a:bodyPr>
          <a:lstStyle>
            <a:lvl1pPr marL="0" indent="0" algn="ctr">
              <a:spcBef>
                <a:spcPts val="0"/>
              </a:spcBef>
              <a:buFontTx/>
              <a:buNone/>
              <a:defRPr sz="1333" b="0" i="0" cap="all" baseline="0">
                <a:solidFill>
                  <a:schemeClr val="bg1"/>
                </a:solidFill>
                <a:latin typeface="Arial Black"/>
              </a:defRPr>
            </a:lvl1pPr>
            <a:lvl2pPr marL="457155" indent="0">
              <a:buFontTx/>
              <a:buNone/>
              <a:defRPr sz="1600" b="0" i="0" cap="all" baseline="0">
                <a:solidFill>
                  <a:schemeClr val="bg1"/>
                </a:solidFill>
                <a:latin typeface="Arial Black"/>
              </a:defRPr>
            </a:lvl2pPr>
            <a:lvl3pPr marL="914309" indent="0">
              <a:buFontTx/>
              <a:buNone/>
              <a:defRPr sz="1600" b="0" i="0" cap="all" baseline="0">
                <a:solidFill>
                  <a:schemeClr val="bg1"/>
                </a:solidFill>
                <a:latin typeface="Arial Black"/>
              </a:defRPr>
            </a:lvl3pPr>
            <a:lvl4pPr marL="1371464" indent="0">
              <a:buFontTx/>
              <a:buNone/>
              <a:defRPr sz="1600" b="0" i="0" cap="all" baseline="0">
                <a:solidFill>
                  <a:schemeClr val="bg1"/>
                </a:solidFill>
                <a:latin typeface="Arial Black"/>
              </a:defRPr>
            </a:lvl4pPr>
            <a:lvl5pPr marL="1828618" indent="0" algn="ctr">
              <a:buFontTx/>
              <a:buNone/>
              <a:defRPr sz="1600" b="0" i="0" cap="all" baseline="0">
                <a:solidFill>
                  <a:schemeClr val="bg1"/>
                </a:solidFill>
                <a:latin typeface="Arial Black"/>
              </a:defRPr>
            </a:lvl5pPr>
          </a:lstStyle>
          <a:p>
            <a:pPr lvl="0"/>
            <a:r>
              <a:rPr lang="en-US" dirty="0" err="1"/>
              <a:t>Lorem</a:t>
            </a:r>
            <a:r>
              <a:rPr lang="en-US" dirty="0"/>
              <a:t> </a:t>
            </a:r>
            <a:r>
              <a:rPr lang="en-US" dirty="0" err="1"/>
              <a:t>ipsum</a:t>
            </a:r>
            <a:r>
              <a:rPr lang="en-US" dirty="0"/>
              <a:t> dolor</a:t>
            </a:r>
          </a:p>
        </p:txBody>
      </p:sp>
      <p:sp>
        <p:nvSpPr>
          <p:cNvPr id="12" name="Content Placeholder 9"/>
          <p:cNvSpPr>
            <a:spLocks noGrp="1"/>
          </p:cNvSpPr>
          <p:nvPr>
            <p:ph sz="quarter" idx="13" hasCustomPrompt="1"/>
          </p:nvPr>
        </p:nvSpPr>
        <p:spPr>
          <a:xfrm>
            <a:off x="6075477" y="939031"/>
            <a:ext cx="3078787" cy="508000"/>
          </a:xfrm>
          <a:prstGeom prst="rect">
            <a:avLst/>
          </a:prstGeom>
          <a:solidFill>
            <a:schemeClr val="accent2"/>
          </a:solidFill>
        </p:spPr>
        <p:txBody>
          <a:bodyPr vert="horz" anchor="ctr" anchorCtr="0">
            <a:normAutofit/>
          </a:bodyPr>
          <a:lstStyle>
            <a:lvl1pPr marL="0" indent="0" algn="ctr">
              <a:spcBef>
                <a:spcPts val="0"/>
              </a:spcBef>
              <a:buFontTx/>
              <a:buNone/>
              <a:defRPr sz="1333" b="0" i="0" cap="all" baseline="0">
                <a:solidFill>
                  <a:schemeClr val="bg1"/>
                </a:solidFill>
                <a:latin typeface="Arial Black"/>
              </a:defRPr>
            </a:lvl1pPr>
            <a:lvl2pPr marL="457155" indent="0">
              <a:buFontTx/>
              <a:buNone/>
              <a:defRPr sz="1600" b="0" i="0" cap="all" baseline="0">
                <a:solidFill>
                  <a:schemeClr val="bg1"/>
                </a:solidFill>
                <a:latin typeface="Arial Black"/>
              </a:defRPr>
            </a:lvl2pPr>
            <a:lvl3pPr marL="914309" indent="0">
              <a:buFontTx/>
              <a:buNone/>
              <a:defRPr sz="1600" b="0" i="0" cap="all" baseline="0">
                <a:solidFill>
                  <a:schemeClr val="bg1"/>
                </a:solidFill>
                <a:latin typeface="Arial Black"/>
              </a:defRPr>
            </a:lvl3pPr>
            <a:lvl4pPr marL="1371464" indent="0">
              <a:buFontTx/>
              <a:buNone/>
              <a:defRPr sz="1600" b="0" i="0" cap="all" baseline="0">
                <a:solidFill>
                  <a:schemeClr val="bg1"/>
                </a:solidFill>
                <a:latin typeface="Arial Black"/>
              </a:defRPr>
            </a:lvl4pPr>
            <a:lvl5pPr marL="1828618" indent="0" algn="ctr">
              <a:buFontTx/>
              <a:buNone/>
              <a:defRPr sz="1600" b="0" i="0" cap="all" baseline="0">
                <a:solidFill>
                  <a:schemeClr val="bg1"/>
                </a:solidFill>
                <a:latin typeface="Arial Black"/>
              </a:defRPr>
            </a:lvl5pPr>
          </a:lstStyle>
          <a:p>
            <a:pPr lvl="0"/>
            <a:r>
              <a:rPr lang="en-US" dirty="0" err="1"/>
              <a:t>Lorem</a:t>
            </a:r>
            <a:r>
              <a:rPr lang="en-US" dirty="0"/>
              <a:t> </a:t>
            </a:r>
            <a:r>
              <a:rPr lang="en-US" dirty="0" err="1"/>
              <a:t>ipsum</a:t>
            </a:r>
            <a:r>
              <a:rPr lang="en-US" dirty="0"/>
              <a:t> dolor</a:t>
            </a:r>
          </a:p>
        </p:txBody>
      </p:sp>
      <p:sp>
        <p:nvSpPr>
          <p:cNvPr id="13" name="Content Placeholder 9"/>
          <p:cNvSpPr>
            <a:spLocks noGrp="1"/>
          </p:cNvSpPr>
          <p:nvPr>
            <p:ph sz="quarter" idx="14" hasCustomPrompt="1"/>
          </p:nvPr>
        </p:nvSpPr>
        <p:spPr>
          <a:xfrm>
            <a:off x="9113213" y="939031"/>
            <a:ext cx="3078787" cy="508000"/>
          </a:xfrm>
          <a:prstGeom prst="rect">
            <a:avLst/>
          </a:prstGeom>
          <a:solidFill>
            <a:schemeClr val="accent2"/>
          </a:solidFill>
        </p:spPr>
        <p:txBody>
          <a:bodyPr vert="horz" anchor="ctr" anchorCtr="0">
            <a:normAutofit/>
          </a:bodyPr>
          <a:lstStyle>
            <a:lvl1pPr marL="0" indent="0" algn="ctr">
              <a:spcBef>
                <a:spcPts val="0"/>
              </a:spcBef>
              <a:buFontTx/>
              <a:buNone/>
              <a:defRPr sz="1333" b="0" i="0" cap="all" baseline="0">
                <a:solidFill>
                  <a:schemeClr val="bg1"/>
                </a:solidFill>
                <a:latin typeface="Arial Black"/>
              </a:defRPr>
            </a:lvl1pPr>
            <a:lvl2pPr marL="457155" indent="0">
              <a:buFontTx/>
              <a:buNone/>
              <a:defRPr sz="1600" b="0" i="0" cap="all" baseline="0">
                <a:solidFill>
                  <a:schemeClr val="bg1"/>
                </a:solidFill>
                <a:latin typeface="Arial Black"/>
              </a:defRPr>
            </a:lvl2pPr>
            <a:lvl3pPr marL="914309" indent="0">
              <a:buFontTx/>
              <a:buNone/>
              <a:defRPr sz="1600" b="0" i="0" cap="all" baseline="0">
                <a:solidFill>
                  <a:schemeClr val="bg1"/>
                </a:solidFill>
                <a:latin typeface="Arial Black"/>
              </a:defRPr>
            </a:lvl3pPr>
            <a:lvl4pPr marL="1371464" indent="0">
              <a:buFontTx/>
              <a:buNone/>
              <a:defRPr sz="1600" b="0" i="0" cap="all" baseline="0">
                <a:solidFill>
                  <a:schemeClr val="bg1"/>
                </a:solidFill>
                <a:latin typeface="Arial Black"/>
              </a:defRPr>
            </a:lvl4pPr>
            <a:lvl5pPr marL="1828618" indent="0" algn="ctr">
              <a:buFontTx/>
              <a:buNone/>
              <a:defRPr sz="1600" b="0" i="0" cap="all" baseline="0">
                <a:solidFill>
                  <a:schemeClr val="bg1"/>
                </a:solidFill>
                <a:latin typeface="Arial Black"/>
              </a:defRPr>
            </a:lvl5pPr>
          </a:lstStyle>
          <a:p>
            <a:pPr lvl="0"/>
            <a:r>
              <a:rPr lang="en-US" dirty="0" err="1"/>
              <a:t>Lorem</a:t>
            </a:r>
            <a:r>
              <a:rPr lang="en-US" dirty="0"/>
              <a:t> </a:t>
            </a:r>
            <a:r>
              <a:rPr lang="en-US" dirty="0" err="1"/>
              <a:t>ipsum</a:t>
            </a:r>
            <a:r>
              <a:rPr lang="en-US" dirty="0"/>
              <a:t> dolor</a:t>
            </a:r>
          </a:p>
        </p:txBody>
      </p:sp>
      <p:sp>
        <p:nvSpPr>
          <p:cNvPr id="14" name="Content Placeholder 9"/>
          <p:cNvSpPr>
            <a:spLocks noGrp="1"/>
          </p:cNvSpPr>
          <p:nvPr>
            <p:ph sz="quarter" idx="15" hasCustomPrompt="1"/>
          </p:nvPr>
        </p:nvSpPr>
        <p:spPr>
          <a:xfrm>
            <a:off x="15393" y="3559080"/>
            <a:ext cx="3078787" cy="508000"/>
          </a:xfrm>
          <a:prstGeom prst="rect">
            <a:avLst/>
          </a:prstGeom>
          <a:solidFill>
            <a:schemeClr val="accent2"/>
          </a:solidFill>
        </p:spPr>
        <p:txBody>
          <a:bodyPr vert="horz" anchor="ctr" anchorCtr="0">
            <a:normAutofit/>
          </a:bodyPr>
          <a:lstStyle>
            <a:lvl1pPr marL="0" indent="0" algn="ctr">
              <a:spcBef>
                <a:spcPts val="0"/>
              </a:spcBef>
              <a:buFontTx/>
              <a:buNone/>
              <a:defRPr sz="1333" b="0" i="0" cap="all" baseline="0">
                <a:solidFill>
                  <a:schemeClr val="bg1"/>
                </a:solidFill>
                <a:latin typeface="Arial Black"/>
              </a:defRPr>
            </a:lvl1pPr>
            <a:lvl2pPr marL="457155" indent="0">
              <a:buFontTx/>
              <a:buNone/>
              <a:defRPr sz="1600" b="0" i="0" cap="all" baseline="0">
                <a:solidFill>
                  <a:schemeClr val="bg1"/>
                </a:solidFill>
                <a:latin typeface="Arial Black"/>
              </a:defRPr>
            </a:lvl2pPr>
            <a:lvl3pPr marL="914309" indent="0">
              <a:buFontTx/>
              <a:buNone/>
              <a:defRPr sz="1600" b="0" i="0" cap="all" baseline="0">
                <a:solidFill>
                  <a:schemeClr val="bg1"/>
                </a:solidFill>
                <a:latin typeface="Arial Black"/>
              </a:defRPr>
            </a:lvl3pPr>
            <a:lvl4pPr marL="1371464" indent="0">
              <a:buFontTx/>
              <a:buNone/>
              <a:defRPr sz="1600" b="0" i="0" cap="all" baseline="0">
                <a:solidFill>
                  <a:schemeClr val="bg1"/>
                </a:solidFill>
                <a:latin typeface="Arial Black"/>
              </a:defRPr>
            </a:lvl4pPr>
            <a:lvl5pPr marL="1828618" indent="0" algn="ctr">
              <a:buFontTx/>
              <a:buNone/>
              <a:defRPr sz="1600" b="0" i="0" cap="all" baseline="0">
                <a:solidFill>
                  <a:schemeClr val="bg1"/>
                </a:solidFill>
                <a:latin typeface="Arial Black"/>
              </a:defRPr>
            </a:lvl5pPr>
          </a:lstStyle>
          <a:p>
            <a:pPr lvl="0"/>
            <a:r>
              <a:rPr lang="en-US" dirty="0" err="1"/>
              <a:t>Lorem</a:t>
            </a:r>
            <a:r>
              <a:rPr lang="en-US" dirty="0"/>
              <a:t> </a:t>
            </a:r>
            <a:r>
              <a:rPr lang="en-US" dirty="0" err="1"/>
              <a:t>ipsum</a:t>
            </a:r>
            <a:r>
              <a:rPr lang="en-US" dirty="0"/>
              <a:t> dolor</a:t>
            </a:r>
          </a:p>
        </p:txBody>
      </p:sp>
      <p:sp>
        <p:nvSpPr>
          <p:cNvPr id="15" name="Content Placeholder 9"/>
          <p:cNvSpPr>
            <a:spLocks noGrp="1"/>
          </p:cNvSpPr>
          <p:nvPr>
            <p:ph sz="quarter" idx="16" hasCustomPrompt="1"/>
          </p:nvPr>
        </p:nvSpPr>
        <p:spPr>
          <a:xfrm>
            <a:off x="3053133" y="3559080"/>
            <a:ext cx="3078787" cy="508000"/>
          </a:xfrm>
          <a:prstGeom prst="rect">
            <a:avLst/>
          </a:prstGeom>
          <a:solidFill>
            <a:schemeClr val="accent2"/>
          </a:solidFill>
        </p:spPr>
        <p:txBody>
          <a:bodyPr vert="horz" anchor="ctr" anchorCtr="0">
            <a:normAutofit/>
          </a:bodyPr>
          <a:lstStyle>
            <a:lvl1pPr marL="0" indent="0" algn="ctr">
              <a:spcBef>
                <a:spcPts val="0"/>
              </a:spcBef>
              <a:buFontTx/>
              <a:buNone/>
              <a:defRPr sz="1333" b="0" i="0" cap="all" baseline="0">
                <a:solidFill>
                  <a:schemeClr val="bg1"/>
                </a:solidFill>
                <a:latin typeface="Arial Black"/>
              </a:defRPr>
            </a:lvl1pPr>
            <a:lvl2pPr marL="457155" indent="0">
              <a:buFontTx/>
              <a:buNone/>
              <a:defRPr sz="1600" b="0" i="0" cap="all" baseline="0">
                <a:solidFill>
                  <a:schemeClr val="bg1"/>
                </a:solidFill>
                <a:latin typeface="Arial Black"/>
              </a:defRPr>
            </a:lvl2pPr>
            <a:lvl3pPr marL="914309" indent="0">
              <a:buFontTx/>
              <a:buNone/>
              <a:defRPr sz="1600" b="0" i="0" cap="all" baseline="0">
                <a:solidFill>
                  <a:schemeClr val="bg1"/>
                </a:solidFill>
                <a:latin typeface="Arial Black"/>
              </a:defRPr>
            </a:lvl3pPr>
            <a:lvl4pPr marL="1371464" indent="0">
              <a:buFontTx/>
              <a:buNone/>
              <a:defRPr sz="1600" b="0" i="0" cap="all" baseline="0">
                <a:solidFill>
                  <a:schemeClr val="bg1"/>
                </a:solidFill>
                <a:latin typeface="Arial Black"/>
              </a:defRPr>
            </a:lvl4pPr>
            <a:lvl5pPr marL="1828618" indent="0" algn="ctr">
              <a:buFontTx/>
              <a:buNone/>
              <a:defRPr sz="1600" b="0" i="0" cap="all" baseline="0">
                <a:solidFill>
                  <a:schemeClr val="bg1"/>
                </a:solidFill>
                <a:latin typeface="Arial Black"/>
              </a:defRPr>
            </a:lvl5pPr>
          </a:lstStyle>
          <a:p>
            <a:pPr lvl="0"/>
            <a:r>
              <a:rPr lang="en-US" dirty="0" err="1"/>
              <a:t>Lorem</a:t>
            </a:r>
            <a:r>
              <a:rPr lang="en-US" dirty="0"/>
              <a:t> </a:t>
            </a:r>
            <a:r>
              <a:rPr lang="en-US" dirty="0" err="1"/>
              <a:t>ipsum</a:t>
            </a:r>
            <a:r>
              <a:rPr lang="en-US" dirty="0"/>
              <a:t> dolor</a:t>
            </a:r>
          </a:p>
        </p:txBody>
      </p:sp>
      <p:sp>
        <p:nvSpPr>
          <p:cNvPr id="16" name="Content Placeholder 9"/>
          <p:cNvSpPr>
            <a:spLocks noGrp="1"/>
          </p:cNvSpPr>
          <p:nvPr>
            <p:ph sz="quarter" idx="17" hasCustomPrompt="1"/>
          </p:nvPr>
        </p:nvSpPr>
        <p:spPr>
          <a:xfrm>
            <a:off x="6090869" y="3559080"/>
            <a:ext cx="3078787" cy="508000"/>
          </a:xfrm>
          <a:prstGeom prst="rect">
            <a:avLst/>
          </a:prstGeom>
          <a:solidFill>
            <a:schemeClr val="accent2"/>
          </a:solidFill>
        </p:spPr>
        <p:txBody>
          <a:bodyPr vert="horz" anchor="ctr" anchorCtr="0">
            <a:normAutofit/>
          </a:bodyPr>
          <a:lstStyle>
            <a:lvl1pPr marL="0" indent="0" algn="ctr">
              <a:spcBef>
                <a:spcPts val="0"/>
              </a:spcBef>
              <a:buFontTx/>
              <a:buNone/>
              <a:defRPr sz="1333" b="0" i="0" cap="all" baseline="0">
                <a:solidFill>
                  <a:schemeClr val="bg1"/>
                </a:solidFill>
                <a:latin typeface="Arial Black"/>
              </a:defRPr>
            </a:lvl1pPr>
            <a:lvl2pPr marL="457155" indent="0">
              <a:buFontTx/>
              <a:buNone/>
              <a:defRPr sz="1600" b="0" i="0" cap="all" baseline="0">
                <a:solidFill>
                  <a:schemeClr val="bg1"/>
                </a:solidFill>
                <a:latin typeface="Arial Black"/>
              </a:defRPr>
            </a:lvl2pPr>
            <a:lvl3pPr marL="914309" indent="0">
              <a:buFontTx/>
              <a:buNone/>
              <a:defRPr sz="1600" b="0" i="0" cap="all" baseline="0">
                <a:solidFill>
                  <a:schemeClr val="bg1"/>
                </a:solidFill>
                <a:latin typeface="Arial Black"/>
              </a:defRPr>
            </a:lvl3pPr>
            <a:lvl4pPr marL="1371464" indent="0">
              <a:buFontTx/>
              <a:buNone/>
              <a:defRPr sz="1600" b="0" i="0" cap="all" baseline="0">
                <a:solidFill>
                  <a:schemeClr val="bg1"/>
                </a:solidFill>
                <a:latin typeface="Arial Black"/>
              </a:defRPr>
            </a:lvl4pPr>
            <a:lvl5pPr marL="1828618" indent="0" algn="ctr">
              <a:buFontTx/>
              <a:buNone/>
              <a:defRPr sz="1600" b="0" i="0" cap="all" baseline="0">
                <a:solidFill>
                  <a:schemeClr val="bg1"/>
                </a:solidFill>
                <a:latin typeface="Arial Black"/>
              </a:defRPr>
            </a:lvl5pPr>
          </a:lstStyle>
          <a:p>
            <a:pPr lvl="0"/>
            <a:r>
              <a:rPr lang="en-US" dirty="0" err="1"/>
              <a:t>Lorem</a:t>
            </a:r>
            <a:r>
              <a:rPr lang="en-US" dirty="0"/>
              <a:t> </a:t>
            </a:r>
            <a:r>
              <a:rPr lang="en-US" dirty="0" err="1"/>
              <a:t>ipsum</a:t>
            </a:r>
            <a:r>
              <a:rPr lang="en-US" dirty="0"/>
              <a:t> dolor</a:t>
            </a:r>
          </a:p>
        </p:txBody>
      </p:sp>
      <p:sp>
        <p:nvSpPr>
          <p:cNvPr id="17" name="Content Placeholder 9"/>
          <p:cNvSpPr>
            <a:spLocks noGrp="1"/>
          </p:cNvSpPr>
          <p:nvPr>
            <p:ph sz="quarter" idx="18" hasCustomPrompt="1"/>
          </p:nvPr>
        </p:nvSpPr>
        <p:spPr>
          <a:xfrm>
            <a:off x="9128605" y="3559080"/>
            <a:ext cx="3078787" cy="508000"/>
          </a:xfrm>
          <a:prstGeom prst="rect">
            <a:avLst/>
          </a:prstGeom>
          <a:solidFill>
            <a:schemeClr val="accent2"/>
          </a:solidFill>
        </p:spPr>
        <p:txBody>
          <a:bodyPr vert="horz" anchor="ctr" anchorCtr="0">
            <a:normAutofit/>
          </a:bodyPr>
          <a:lstStyle>
            <a:lvl1pPr marL="0" indent="0" algn="ctr">
              <a:spcBef>
                <a:spcPts val="0"/>
              </a:spcBef>
              <a:buFontTx/>
              <a:buNone/>
              <a:defRPr sz="1333" b="0" i="0" cap="all" baseline="0">
                <a:solidFill>
                  <a:schemeClr val="bg1"/>
                </a:solidFill>
                <a:latin typeface="Arial Black"/>
              </a:defRPr>
            </a:lvl1pPr>
            <a:lvl2pPr marL="457155" indent="0">
              <a:buFontTx/>
              <a:buNone/>
              <a:defRPr sz="1600" b="0" i="0" cap="all" baseline="0">
                <a:solidFill>
                  <a:schemeClr val="bg1"/>
                </a:solidFill>
                <a:latin typeface="Arial Black"/>
              </a:defRPr>
            </a:lvl2pPr>
            <a:lvl3pPr marL="914309" indent="0">
              <a:buFontTx/>
              <a:buNone/>
              <a:defRPr sz="1600" b="0" i="0" cap="all" baseline="0">
                <a:solidFill>
                  <a:schemeClr val="bg1"/>
                </a:solidFill>
                <a:latin typeface="Arial Black"/>
              </a:defRPr>
            </a:lvl3pPr>
            <a:lvl4pPr marL="1371464" indent="0">
              <a:buFontTx/>
              <a:buNone/>
              <a:defRPr sz="1600" b="0" i="0" cap="all" baseline="0">
                <a:solidFill>
                  <a:schemeClr val="bg1"/>
                </a:solidFill>
                <a:latin typeface="Arial Black"/>
              </a:defRPr>
            </a:lvl4pPr>
            <a:lvl5pPr marL="1828618" indent="0" algn="ctr">
              <a:buFontTx/>
              <a:buNone/>
              <a:defRPr sz="1600" b="0" i="0" cap="all" baseline="0">
                <a:solidFill>
                  <a:schemeClr val="bg1"/>
                </a:solidFill>
                <a:latin typeface="Arial Black"/>
              </a:defRPr>
            </a:lvl5pPr>
          </a:lstStyle>
          <a:p>
            <a:pPr lvl="0"/>
            <a:r>
              <a:rPr lang="en-US" dirty="0" err="1"/>
              <a:t>Lorem</a:t>
            </a:r>
            <a:r>
              <a:rPr lang="en-US" dirty="0"/>
              <a:t> </a:t>
            </a:r>
            <a:r>
              <a:rPr lang="en-US" dirty="0" err="1"/>
              <a:t>ipsum</a:t>
            </a:r>
            <a:r>
              <a:rPr lang="en-US" dirty="0"/>
              <a:t> dolor</a:t>
            </a:r>
          </a:p>
        </p:txBody>
      </p:sp>
      <p:sp>
        <p:nvSpPr>
          <p:cNvPr id="8" name="Content Placeholder 9"/>
          <p:cNvSpPr>
            <a:spLocks noGrp="1"/>
          </p:cNvSpPr>
          <p:nvPr>
            <p:ph sz="quarter" idx="11" hasCustomPrompt="1"/>
          </p:nvPr>
        </p:nvSpPr>
        <p:spPr>
          <a:xfrm>
            <a:off x="1" y="939031"/>
            <a:ext cx="3078787" cy="508000"/>
          </a:xfrm>
          <a:prstGeom prst="rect">
            <a:avLst/>
          </a:prstGeom>
          <a:solidFill>
            <a:schemeClr val="accent2"/>
          </a:solidFill>
        </p:spPr>
        <p:txBody>
          <a:bodyPr vert="horz" anchor="ctr" anchorCtr="0">
            <a:normAutofit/>
          </a:bodyPr>
          <a:lstStyle>
            <a:lvl1pPr marL="0" indent="0" algn="ctr">
              <a:spcBef>
                <a:spcPts val="0"/>
              </a:spcBef>
              <a:buFontTx/>
              <a:buNone/>
              <a:defRPr sz="1333" b="0" i="0" cap="all" baseline="0">
                <a:solidFill>
                  <a:schemeClr val="bg1"/>
                </a:solidFill>
                <a:latin typeface="Arial Black"/>
              </a:defRPr>
            </a:lvl1pPr>
            <a:lvl2pPr marL="457155" indent="0">
              <a:buFontTx/>
              <a:buNone/>
              <a:defRPr sz="1600" b="0" i="0" cap="all" baseline="0">
                <a:solidFill>
                  <a:schemeClr val="bg1"/>
                </a:solidFill>
                <a:latin typeface="Arial Black"/>
              </a:defRPr>
            </a:lvl2pPr>
            <a:lvl3pPr marL="914309" indent="0">
              <a:buFontTx/>
              <a:buNone/>
              <a:defRPr sz="1600" b="0" i="0" cap="all" baseline="0">
                <a:solidFill>
                  <a:schemeClr val="bg1"/>
                </a:solidFill>
                <a:latin typeface="Arial Black"/>
              </a:defRPr>
            </a:lvl3pPr>
            <a:lvl4pPr marL="1371464" indent="0">
              <a:buFontTx/>
              <a:buNone/>
              <a:defRPr sz="1600" b="0" i="0" cap="all" baseline="0">
                <a:solidFill>
                  <a:schemeClr val="bg1"/>
                </a:solidFill>
                <a:latin typeface="Arial Black"/>
              </a:defRPr>
            </a:lvl4pPr>
            <a:lvl5pPr marL="1828618" indent="0" algn="ctr">
              <a:buFontTx/>
              <a:buNone/>
              <a:defRPr sz="1600" b="0" i="0" cap="all" baseline="0">
                <a:solidFill>
                  <a:schemeClr val="bg1"/>
                </a:solidFill>
                <a:latin typeface="Arial Black"/>
              </a:defRPr>
            </a:lvl5pPr>
          </a:lstStyle>
          <a:p>
            <a:pPr lvl="0"/>
            <a:r>
              <a:rPr lang="en-US" dirty="0" err="1"/>
              <a:t>Lorem</a:t>
            </a:r>
            <a:r>
              <a:rPr lang="en-US" dirty="0"/>
              <a:t> </a:t>
            </a:r>
            <a:r>
              <a:rPr lang="en-US" dirty="0" err="1"/>
              <a:t>ipsum</a:t>
            </a:r>
            <a:r>
              <a:rPr lang="en-US" dirty="0"/>
              <a:t> dolor</a:t>
            </a:r>
          </a:p>
        </p:txBody>
      </p:sp>
      <p:cxnSp>
        <p:nvCxnSpPr>
          <p:cNvPr id="4" name="Straight Connector 3"/>
          <p:cNvCxnSpPr/>
          <p:nvPr userDrawn="1"/>
        </p:nvCxnSpPr>
        <p:spPr>
          <a:xfrm>
            <a:off x="3072620" y="948267"/>
            <a:ext cx="0" cy="5531556"/>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userDrawn="1"/>
        </p:nvCxnSpPr>
        <p:spPr>
          <a:xfrm>
            <a:off x="6080945" y="948267"/>
            <a:ext cx="0" cy="5531556"/>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userDrawn="1"/>
        </p:nvCxnSpPr>
        <p:spPr>
          <a:xfrm>
            <a:off x="9123248" y="932871"/>
            <a:ext cx="0" cy="5531556"/>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sp>
        <p:nvSpPr>
          <p:cNvPr id="7"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01" tIns="34289" rIns="68576" bIns="34289" anchor="ctr" anchorCtr="0">
            <a:normAutofit/>
          </a:bodyPr>
          <a:lstStyle>
            <a:lvl1pPr marL="0" indent="0">
              <a:buNone/>
              <a:defRPr sz="2667"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35849441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2 Block Photo Grid">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893960"/>
            <a:ext cx="3048000" cy="1863757"/>
          </a:xfrm>
        </p:spPr>
        <p:txBody>
          <a:bodyPr/>
          <a:lstStyle/>
          <a:p>
            <a:endParaRPr lang="en-US" dirty="0"/>
          </a:p>
        </p:txBody>
      </p:sp>
      <p:sp>
        <p:nvSpPr>
          <p:cNvPr id="18" name="Picture Placeholder 2"/>
          <p:cNvSpPr>
            <a:spLocks noGrp="1"/>
          </p:cNvSpPr>
          <p:nvPr>
            <p:ph type="pic" sz="quarter" idx="12"/>
          </p:nvPr>
        </p:nvSpPr>
        <p:spPr>
          <a:xfrm>
            <a:off x="3063395" y="893960"/>
            <a:ext cx="3048000" cy="1863757"/>
          </a:xfrm>
        </p:spPr>
        <p:txBody>
          <a:bodyPr/>
          <a:lstStyle/>
          <a:p>
            <a:endParaRPr lang="en-US" dirty="0"/>
          </a:p>
        </p:txBody>
      </p:sp>
      <p:sp>
        <p:nvSpPr>
          <p:cNvPr id="20" name="Picture Placeholder 2"/>
          <p:cNvSpPr>
            <a:spLocks noGrp="1"/>
          </p:cNvSpPr>
          <p:nvPr>
            <p:ph type="pic" sz="quarter" idx="14"/>
          </p:nvPr>
        </p:nvSpPr>
        <p:spPr>
          <a:xfrm>
            <a:off x="9154925" y="893960"/>
            <a:ext cx="3048000" cy="1863757"/>
          </a:xfrm>
        </p:spPr>
        <p:txBody>
          <a:bodyPr/>
          <a:lstStyle/>
          <a:p>
            <a:endParaRPr lang="en-US" dirty="0"/>
          </a:p>
        </p:txBody>
      </p:sp>
      <p:sp>
        <p:nvSpPr>
          <p:cNvPr id="25" name="Picture Placeholder 2"/>
          <p:cNvSpPr>
            <a:spLocks noGrp="1"/>
          </p:cNvSpPr>
          <p:nvPr>
            <p:ph type="pic" sz="quarter" idx="19"/>
          </p:nvPr>
        </p:nvSpPr>
        <p:spPr>
          <a:xfrm>
            <a:off x="0" y="4624784"/>
            <a:ext cx="3048000" cy="1840992"/>
          </a:xfrm>
        </p:spPr>
        <p:txBody>
          <a:bodyPr/>
          <a:lstStyle/>
          <a:p>
            <a:endParaRPr lang="en-US" dirty="0"/>
          </a:p>
        </p:txBody>
      </p:sp>
      <p:sp>
        <p:nvSpPr>
          <p:cNvPr id="27" name="Picture Placeholder 2"/>
          <p:cNvSpPr>
            <a:spLocks noGrp="1"/>
          </p:cNvSpPr>
          <p:nvPr>
            <p:ph type="pic" sz="quarter" idx="21"/>
          </p:nvPr>
        </p:nvSpPr>
        <p:spPr>
          <a:xfrm>
            <a:off x="6106925" y="4624784"/>
            <a:ext cx="3048000" cy="1840992"/>
          </a:xfrm>
        </p:spPr>
        <p:txBody>
          <a:bodyPr/>
          <a:lstStyle/>
          <a:p>
            <a:endParaRPr lang="en-US" dirty="0"/>
          </a:p>
        </p:txBody>
      </p:sp>
      <p:sp>
        <p:nvSpPr>
          <p:cNvPr id="28" name="Picture Placeholder 2"/>
          <p:cNvSpPr>
            <a:spLocks noGrp="1"/>
          </p:cNvSpPr>
          <p:nvPr>
            <p:ph type="pic" sz="quarter" idx="22"/>
          </p:nvPr>
        </p:nvSpPr>
        <p:spPr>
          <a:xfrm>
            <a:off x="9154925" y="4624784"/>
            <a:ext cx="3048000" cy="1840992"/>
          </a:xfrm>
        </p:spPr>
        <p:txBody>
          <a:bodyPr/>
          <a:lstStyle/>
          <a:p>
            <a:endParaRPr lang="en-US" dirty="0"/>
          </a:p>
        </p:txBody>
      </p:sp>
      <p:sp>
        <p:nvSpPr>
          <p:cNvPr id="7"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01" tIns="34289" rIns="68576" bIns="34289" anchor="ctr" anchorCtr="0">
            <a:normAutofit/>
          </a:bodyPr>
          <a:lstStyle>
            <a:lvl1pPr marL="0" indent="0">
              <a:buNone/>
              <a:defRPr sz="2667" baseline="0">
                <a:latin typeface="Arial Black"/>
                <a:cs typeface="Arial Black"/>
              </a:defRPr>
            </a:lvl1pPr>
          </a:lstStyle>
          <a:p>
            <a:pPr lvl="0"/>
            <a:r>
              <a:rPr lang="en-US" dirty="0"/>
              <a:t>CLICK TO ADD TITLE</a:t>
            </a:r>
          </a:p>
        </p:txBody>
      </p:sp>
      <p:sp>
        <p:nvSpPr>
          <p:cNvPr id="22" name="Picture Placeholder 2"/>
          <p:cNvSpPr>
            <a:spLocks noGrp="1"/>
          </p:cNvSpPr>
          <p:nvPr>
            <p:ph type="pic" sz="quarter" idx="16"/>
          </p:nvPr>
        </p:nvSpPr>
        <p:spPr>
          <a:xfrm>
            <a:off x="3063395" y="2774225"/>
            <a:ext cx="3048000" cy="1828800"/>
          </a:xfrm>
        </p:spPr>
        <p:txBody>
          <a:bodyPr/>
          <a:lstStyle/>
          <a:p>
            <a:endParaRPr lang="en-US" dirty="0"/>
          </a:p>
        </p:txBody>
      </p:sp>
      <p:sp>
        <p:nvSpPr>
          <p:cNvPr id="23" name="Picture Placeholder 2"/>
          <p:cNvSpPr>
            <a:spLocks noGrp="1"/>
          </p:cNvSpPr>
          <p:nvPr>
            <p:ph type="pic" sz="quarter" idx="17"/>
          </p:nvPr>
        </p:nvSpPr>
        <p:spPr>
          <a:xfrm>
            <a:off x="6106925" y="2774225"/>
            <a:ext cx="3048000" cy="1828800"/>
          </a:xfrm>
        </p:spPr>
        <p:txBody>
          <a:bodyPr/>
          <a:lstStyle/>
          <a:p>
            <a:endParaRPr lang="en-US" dirty="0"/>
          </a:p>
        </p:txBody>
      </p:sp>
      <p:sp>
        <p:nvSpPr>
          <p:cNvPr id="31" name="Text Placeholder 30"/>
          <p:cNvSpPr>
            <a:spLocks noGrp="1"/>
          </p:cNvSpPr>
          <p:nvPr>
            <p:ph type="body" sz="quarter" idx="23" hasCustomPrompt="1"/>
          </p:nvPr>
        </p:nvSpPr>
        <p:spPr>
          <a:xfrm>
            <a:off x="9144000" y="2777066"/>
            <a:ext cx="3048000" cy="1842347"/>
          </a:xfrm>
          <a:solidFill>
            <a:schemeClr val="accent6"/>
          </a:solidFill>
        </p:spPr>
        <p:txBody>
          <a:bodyPr anchor="ctr" anchorCtr="0">
            <a:normAutofit/>
          </a:bodyPr>
          <a:lstStyle>
            <a:lvl1pPr algn="ctr">
              <a:defRPr sz="1867" cap="all" baseline="0">
                <a:solidFill>
                  <a:schemeClr val="bg1"/>
                </a:solidFill>
                <a:latin typeface="Arial Black"/>
              </a:defRPr>
            </a:lvl1pPr>
          </a:lstStyle>
          <a:p>
            <a:pPr lvl="0"/>
            <a:r>
              <a:rPr lang="en-US" dirty="0"/>
              <a:t>Text here</a:t>
            </a:r>
          </a:p>
        </p:txBody>
      </p:sp>
      <p:sp>
        <p:nvSpPr>
          <p:cNvPr id="34" name="Text Placeholder 30"/>
          <p:cNvSpPr>
            <a:spLocks noGrp="1"/>
          </p:cNvSpPr>
          <p:nvPr>
            <p:ph type="body" sz="quarter" idx="24" hasCustomPrompt="1"/>
          </p:nvPr>
        </p:nvSpPr>
        <p:spPr>
          <a:xfrm>
            <a:off x="6102351" y="922021"/>
            <a:ext cx="3048000" cy="1842347"/>
          </a:xfrm>
          <a:solidFill>
            <a:schemeClr val="bg2"/>
          </a:solidFill>
        </p:spPr>
        <p:txBody>
          <a:bodyPr anchor="ctr" anchorCtr="0">
            <a:normAutofit/>
          </a:bodyPr>
          <a:lstStyle>
            <a:lvl1pPr algn="ctr">
              <a:defRPr sz="1867" cap="all" baseline="0">
                <a:solidFill>
                  <a:schemeClr val="bg1"/>
                </a:solidFill>
                <a:latin typeface="Arial Black"/>
              </a:defRPr>
            </a:lvl1pPr>
          </a:lstStyle>
          <a:p>
            <a:pPr lvl="0"/>
            <a:r>
              <a:rPr lang="en-US" dirty="0"/>
              <a:t>Text here</a:t>
            </a:r>
          </a:p>
        </p:txBody>
      </p:sp>
      <p:sp>
        <p:nvSpPr>
          <p:cNvPr id="35" name="Text Placeholder 30"/>
          <p:cNvSpPr>
            <a:spLocks noGrp="1"/>
          </p:cNvSpPr>
          <p:nvPr>
            <p:ph type="body" sz="quarter" idx="25" hasCustomPrompt="1"/>
          </p:nvPr>
        </p:nvSpPr>
        <p:spPr>
          <a:xfrm>
            <a:off x="3045884" y="4625763"/>
            <a:ext cx="3048000" cy="1840992"/>
          </a:xfrm>
          <a:solidFill>
            <a:schemeClr val="accent2"/>
          </a:solidFill>
        </p:spPr>
        <p:txBody>
          <a:bodyPr anchor="ctr" anchorCtr="0">
            <a:normAutofit/>
          </a:bodyPr>
          <a:lstStyle>
            <a:lvl1pPr algn="ctr">
              <a:defRPr sz="1867" cap="all" baseline="0">
                <a:solidFill>
                  <a:schemeClr val="bg1"/>
                </a:solidFill>
                <a:latin typeface="Arial Black"/>
              </a:defRPr>
            </a:lvl1pPr>
          </a:lstStyle>
          <a:p>
            <a:pPr lvl="0"/>
            <a:r>
              <a:rPr lang="en-US" dirty="0"/>
              <a:t>Text here</a:t>
            </a:r>
          </a:p>
        </p:txBody>
      </p:sp>
      <p:sp>
        <p:nvSpPr>
          <p:cNvPr id="36" name="Text Placeholder 30"/>
          <p:cNvSpPr>
            <a:spLocks noGrp="1"/>
          </p:cNvSpPr>
          <p:nvPr>
            <p:ph type="body" sz="quarter" idx="26" hasCustomPrompt="1"/>
          </p:nvPr>
        </p:nvSpPr>
        <p:spPr>
          <a:xfrm>
            <a:off x="0" y="2769873"/>
            <a:ext cx="3048000" cy="1842347"/>
          </a:xfrm>
          <a:solidFill>
            <a:schemeClr val="accent4"/>
          </a:solidFill>
        </p:spPr>
        <p:txBody>
          <a:bodyPr anchor="ctr" anchorCtr="0">
            <a:normAutofit/>
          </a:bodyPr>
          <a:lstStyle>
            <a:lvl1pPr algn="ctr">
              <a:defRPr sz="1867" cap="all" baseline="0">
                <a:solidFill>
                  <a:schemeClr val="bg1"/>
                </a:solidFill>
                <a:latin typeface="Arial Black"/>
              </a:defRPr>
            </a:lvl1pPr>
          </a:lstStyle>
          <a:p>
            <a:pPr lvl="0"/>
            <a:r>
              <a:rPr lang="en-US" dirty="0"/>
              <a:t>Text here</a:t>
            </a:r>
          </a:p>
        </p:txBody>
      </p:sp>
    </p:spTree>
    <p:extLst>
      <p:ext uri="{BB962C8B-B14F-4D97-AF65-F5344CB8AC3E}">
        <p14:creationId xmlns:p14="http://schemas.microsoft.com/office/powerpoint/2010/main" val="3884486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Industry Page 1">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01" tIns="34289" rIns="68576" bIns="34289" anchor="ctr" anchorCtr="0">
            <a:normAutofit/>
          </a:bodyPr>
          <a:lstStyle>
            <a:lvl1pPr marL="0" indent="0">
              <a:buNone/>
              <a:defRPr sz="2667" cap="all" baseline="0">
                <a:latin typeface="Arial Black"/>
                <a:cs typeface="Arial Black"/>
              </a:defRPr>
            </a:lvl1pPr>
          </a:lstStyle>
          <a:p>
            <a:pPr lvl="0"/>
            <a:r>
              <a:rPr lang="en-US" dirty="0"/>
              <a:t>CLICK TO ADD TITLE</a:t>
            </a:r>
          </a:p>
        </p:txBody>
      </p:sp>
      <p:cxnSp>
        <p:nvCxnSpPr>
          <p:cNvPr id="4" name="Straight Connector 3"/>
          <p:cNvCxnSpPr/>
          <p:nvPr userDrawn="1"/>
        </p:nvCxnSpPr>
        <p:spPr>
          <a:xfrm>
            <a:off x="7997399" y="948267"/>
            <a:ext cx="0" cy="5531556"/>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0" y="4294472"/>
            <a:ext cx="8001000" cy="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sp>
        <p:nvSpPr>
          <p:cNvPr id="11" name="Text Placeholder 10"/>
          <p:cNvSpPr>
            <a:spLocks noGrp="1"/>
          </p:cNvSpPr>
          <p:nvPr>
            <p:ph type="body" sz="quarter" idx="11" hasCustomPrompt="1"/>
          </p:nvPr>
        </p:nvSpPr>
        <p:spPr>
          <a:xfrm>
            <a:off x="296333" y="1170519"/>
            <a:ext cx="7493000" cy="2843309"/>
          </a:xfrm>
        </p:spPr>
        <p:txBody>
          <a:bodyPr numCol="2"/>
          <a:lstStyle>
            <a:lvl2pPr marL="304768" marR="0" indent="-304768" algn="l" defTabSz="457155" rtl="0" eaLnBrk="1" fontAlgn="auto" latinLnBrk="0" hangingPunct="1">
              <a:lnSpc>
                <a:spcPct val="100000"/>
              </a:lnSpc>
              <a:spcBef>
                <a:spcPct val="20000"/>
              </a:spcBef>
              <a:spcAft>
                <a:spcPts val="400"/>
              </a:spcAft>
              <a:buClr>
                <a:schemeClr val="accent2"/>
              </a:buClr>
              <a:buSzPct val="120000"/>
              <a:buFont typeface="Arial"/>
              <a:buChar char="•"/>
              <a:tabLst/>
              <a:defRPr/>
            </a:lvl2pPr>
          </a:lstStyle>
          <a:p>
            <a:pPr lvl="1"/>
            <a:r>
              <a:rPr lang="en-US" dirty="0"/>
              <a:t>Bulleted List</a:t>
            </a:r>
          </a:p>
          <a:p>
            <a:pPr lvl="2"/>
            <a:r>
              <a:rPr lang="en-US" dirty="0"/>
              <a:t>Third level</a:t>
            </a:r>
          </a:p>
          <a:p>
            <a:pPr lvl="3"/>
            <a:r>
              <a:rPr lang="en-US" dirty="0"/>
              <a:t>Fourth level</a:t>
            </a:r>
          </a:p>
          <a:p>
            <a:pPr lvl="4"/>
            <a:r>
              <a:rPr lang="en-US" dirty="0"/>
              <a:t>Fifth level</a:t>
            </a:r>
          </a:p>
          <a:p>
            <a:pPr marL="304768" marR="0" lvl="1" indent="-304768" algn="l" defTabSz="457155" rtl="0" eaLnBrk="1" fontAlgn="auto" latinLnBrk="0" hangingPunct="1">
              <a:lnSpc>
                <a:spcPct val="100000"/>
              </a:lnSpc>
              <a:spcBef>
                <a:spcPct val="20000"/>
              </a:spcBef>
              <a:spcAft>
                <a:spcPts val="400"/>
              </a:spcAft>
              <a:buClr>
                <a:schemeClr val="accent2"/>
              </a:buClr>
              <a:buSzPct val="120000"/>
              <a:buFont typeface="Arial"/>
              <a:buChar char="•"/>
              <a:tabLst/>
              <a:defRPr/>
            </a:pPr>
            <a:r>
              <a:rPr lang="en-US" dirty="0"/>
              <a:t>Bulleted List</a:t>
            </a:r>
          </a:p>
          <a:p>
            <a:pPr marL="304768" marR="0" lvl="1" indent="-304768" algn="l" defTabSz="457155" rtl="0" eaLnBrk="1" fontAlgn="auto" latinLnBrk="0" hangingPunct="1">
              <a:lnSpc>
                <a:spcPct val="100000"/>
              </a:lnSpc>
              <a:spcBef>
                <a:spcPct val="20000"/>
              </a:spcBef>
              <a:spcAft>
                <a:spcPts val="400"/>
              </a:spcAft>
              <a:buClr>
                <a:schemeClr val="accent2"/>
              </a:buClr>
              <a:buSzPct val="120000"/>
              <a:buFont typeface="Arial"/>
              <a:buChar char="•"/>
              <a:tabLst/>
              <a:defRPr/>
            </a:pPr>
            <a:r>
              <a:rPr lang="en-US" dirty="0"/>
              <a:t>Bulleted List</a:t>
            </a:r>
          </a:p>
          <a:p>
            <a:pPr marL="304768" marR="0" lvl="1" indent="-304768" algn="l" defTabSz="457155" rtl="0" eaLnBrk="1" fontAlgn="auto" latinLnBrk="0" hangingPunct="1">
              <a:lnSpc>
                <a:spcPct val="100000"/>
              </a:lnSpc>
              <a:spcBef>
                <a:spcPct val="20000"/>
              </a:spcBef>
              <a:spcAft>
                <a:spcPts val="400"/>
              </a:spcAft>
              <a:buClr>
                <a:schemeClr val="accent2"/>
              </a:buClr>
              <a:buSzPct val="120000"/>
              <a:buFont typeface="Arial"/>
              <a:buChar char="•"/>
              <a:tabLst/>
              <a:defRPr/>
            </a:pPr>
            <a:r>
              <a:rPr lang="en-US" dirty="0"/>
              <a:t>Bulleted List</a:t>
            </a:r>
          </a:p>
          <a:p>
            <a:pPr marL="304768" marR="0" lvl="1" indent="-304768" algn="l" defTabSz="457155" rtl="0" eaLnBrk="1" fontAlgn="auto" latinLnBrk="0" hangingPunct="1">
              <a:lnSpc>
                <a:spcPct val="100000"/>
              </a:lnSpc>
              <a:spcBef>
                <a:spcPct val="20000"/>
              </a:spcBef>
              <a:spcAft>
                <a:spcPts val="400"/>
              </a:spcAft>
              <a:buClr>
                <a:schemeClr val="accent2"/>
              </a:buClr>
              <a:buSzPct val="120000"/>
              <a:buFont typeface="Arial"/>
              <a:buChar char="•"/>
              <a:tabLst/>
              <a:defRPr/>
            </a:pPr>
            <a:r>
              <a:rPr lang="en-US" dirty="0"/>
              <a:t>Bulleted List</a:t>
            </a:r>
          </a:p>
          <a:p>
            <a:pPr marL="304768" marR="0" lvl="1" indent="-304768" algn="l" defTabSz="457155" rtl="0" eaLnBrk="1" fontAlgn="auto" latinLnBrk="0" hangingPunct="1">
              <a:lnSpc>
                <a:spcPct val="100000"/>
              </a:lnSpc>
              <a:spcBef>
                <a:spcPct val="20000"/>
              </a:spcBef>
              <a:spcAft>
                <a:spcPts val="400"/>
              </a:spcAft>
              <a:buClr>
                <a:schemeClr val="accent2"/>
              </a:buClr>
              <a:buSzPct val="120000"/>
              <a:buFont typeface="Arial"/>
              <a:buChar char="•"/>
              <a:tabLst/>
              <a:defRPr/>
            </a:pPr>
            <a:r>
              <a:rPr lang="en-US" dirty="0"/>
              <a:t>Bulleted List</a:t>
            </a:r>
          </a:p>
          <a:p>
            <a:pPr marL="304768" marR="0" lvl="1" indent="-304768" algn="l" defTabSz="457155" rtl="0" eaLnBrk="1" fontAlgn="auto" latinLnBrk="0" hangingPunct="1">
              <a:lnSpc>
                <a:spcPct val="100000"/>
              </a:lnSpc>
              <a:spcBef>
                <a:spcPct val="20000"/>
              </a:spcBef>
              <a:spcAft>
                <a:spcPts val="400"/>
              </a:spcAft>
              <a:buClr>
                <a:schemeClr val="accent2"/>
              </a:buClr>
              <a:buSzPct val="120000"/>
              <a:buFont typeface="Arial"/>
              <a:buChar char="•"/>
              <a:tabLst/>
              <a:defRPr/>
            </a:pPr>
            <a:r>
              <a:rPr lang="en-US" dirty="0"/>
              <a:t>Bulleted List</a:t>
            </a:r>
          </a:p>
          <a:p>
            <a:pPr marL="304768" marR="0" lvl="1" indent="-304768" algn="l" defTabSz="457155" rtl="0" eaLnBrk="1" fontAlgn="auto" latinLnBrk="0" hangingPunct="1">
              <a:lnSpc>
                <a:spcPct val="100000"/>
              </a:lnSpc>
              <a:spcBef>
                <a:spcPct val="20000"/>
              </a:spcBef>
              <a:spcAft>
                <a:spcPts val="400"/>
              </a:spcAft>
              <a:buClr>
                <a:schemeClr val="accent2"/>
              </a:buClr>
              <a:buSzPct val="120000"/>
              <a:buFont typeface="Arial"/>
              <a:buChar char="•"/>
              <a:tabLst/>
              <a:defRPr/>
            </a:pPr>
            <a:r>
              <a:rPr lang="en-US" dirty="0"/>
              <a:t>Bulleted List</a:t>
            </a:r>
          </a:p>
          <a:p>
            <a:pPr marL="304768" marR="0" lvl="1" indent="-304768" algn="l" defTabSz="457155" rtl="0" eaLnBrk="1" fontAlgn="auto" latinLnBrk="0" hangingPunct="1">
              <a:lnSpc>
                <a:spcPct val="100000"/>
              </a:lnSpc>
              <a:spcBef>
                <a:spcPct val="20000"/>
              </a:spcBef>
              <a:spcAft>
                <a:spcPts val="400"/>
              </a:spcAft>
              <a:buClr>
                <a:schemeClr val="accent2"/>
              </a:buClr>
              <a:buSzPct val="120000"/>
              <a:buFont typeface="Arial"/>
              <a:buChar char="•"/>
              <a:tabLst/>
              <a:defRPr/>
            </a:pPr>
            <a:r>
              <a:rPr lang="en-US" dirty="0"/>
              <a:t>Bulleted List</a:t>
            </a:r>
          </a:p>
          <a:p>
            <a:pPr marL="304768" marR="0" lvl="1" indent="-304768" algn="l" defTabSz="457155" rtl="0" eaLnBrk="1" fontAlgn="auto" latinLnBrk="0" hangingPunct="1">
              <a:lnSpc>
                <a:spcPct val="100000"/>
              </a:lnSpc>
              <a:spcBef>
                <a:spcPct val="20000"/>
              </a:spcBef>
              <a:spcAft>
                <a:spcPts val="400"/>
              </a:spcAft>
              <a:buClr>
                <a:schemeClr val="accent2"/>
              </a:buClr>
              <a:buSzPct val="120000"/>
              <a:buFont typeface="Arial"/>
              <a:buChar char="•"/>
              <a:tabLst/>
              <a:defRPr/>
            </a:pPr>
            <a:r>
              <a:rPr lang="en-US" dirty="0"/>
              <a:t>Bulleted List</a:t>
            </a:r>
          </a:p>
          <a:p>
            <a:pPr marL="304768" marR="0" lvl="1" indent="-304768" algn="l" defTabSz="457155" rtl="0" eaLnBrk="1" fontAlgn="auto" latinLnBrk="0" hangingPunct="1">
              <a:lnSpc>
                <a:spcPct val="100000"/>
              </a:lnSpc>
              <a:spcBef>
                <a:spcPct val="20000"/>
              </a:spcBef>
              <a:spcAft>
                <a:spcPts val="400"/>
              </a:spcAft>
              <a:buClr>
                <a:schemeClr val="accent2"/>
              </a:buClr>
              <a:buSzPct val="120000"/>
              <a:buFont typeface="Arial"/>
              <a:buChar char="•"/>
              <a:tabLst/>
              <a:defRPr/>
            </a:pPr>
            <a:r>
              <a:rPr lang="en-US" dirty="0"/>
              <a:t>Bulleted List</a:t>
            </a:r>
          </a:p>
          <a:p>
            <a:pPr lvl="1"/>
            <a:endParaRPr lang="en-US" dirty="0"/>
          </a:p>
          <a:p>
            <a:pPr lvl="4"/>
            <a:endParaRPr lang="en-US" dirty="0"/>
          </a:p>
        </p:txBody>
      </p:sp>
      <p:sp>
        <p:nvSpPr>
          <p:cNvPr id="13" name="Text Placeholder 12"/>
          <p:cNvSpPr>
            <a:spLocks noGrp="1"/>
          </p:cNvSpPr>
          <p:nvPr>
            <p:ph type="body" sz="quarter" idx="12" hasCustomPrompt="1"/>
          </p:nvPr>
        </p:nvSpPr>
        <p:spPr>
          <a:xfrm>
            <a:off x="8212669" y="1157824"/>
            <a:ext cx="3752851" cy="5013441"/>
          </a:xfrm>
        </p:spPr>
        <p:txBody>
          <a:bodyPr/>
          <a:lstStyle>
            <a:lvl1pPr marL="0" indent="0">
              <a:buFont typeface="Arial"/>
              <a:buNone/>
              <a:defRPr b="1" cap="all">
                <a:solidFill>
                  <a:schemeClr val="accent2"/>
                </a:solidFill>
                <a:latin typeface="Arial Black"/>
                <a:cs typeface="Arial Black"/>
              </a:defRPr>
            </a:lvl1pPr>
            <a:lvl2pPr marL="0" indent="0">
              <a:buNone/>
              <a:defRPr baseline="0"/>
            </a:lvl2pPr>
            <a:lvl3pPr marL="304768" indent="0">
              <a:buNone/>
              <a:defRPr/>
            </a:lvl3pPr>
            <a:lvl4pPr marL="636968" indent="0">
              <a:buNone/>
              <a:defRPr/>
            </a:lvl4pPr>
            <a:lvl5pPr marL="856403" indent="0">
              <a:buNone/>
              <a:defRPr/>
            </a:lvl5pPr>
          </a:lstStyle>
          <a:p>
            <a:pPr lvl="0"/>
            <a:r>
              <a:rPr lang="en-US" dirty="0"/>
              <a:t>Subhead</a:t>
            </a:r>
          </a:p>
          <a:p>
            <a:pPr lvl="1"/>
            <a:r>
              <a:rPr lang="en-US" dirty="0"/>
              <a:t>Body text</a:t>
            </a:r>
          </a:p>
          <a:p>
            <a:pPr lvl="1"/>
            <a:endParaRPr lang="en-US" dirty="0"/>
          </a:p>
          <a:p>
            <a:pPr lvl="0"/>
            <a:r>
              <a:rPr lang="en-US" dirty="0"/>
              <a:t>Subhead</a:t>
            </a:r>
          </a:p>
          <a:p>
            <a:pPr lvl="1"/>
            <a:r>
              <a:rPr lang="en-US" dirty="0"/>
              <a:t>Body text</a:t>
            </a:r>
          </a:p>
          <a:p>
            <a:pPr lvl="1"/>
            <a:endParaRPr lang="en-US" dirty="0"/>
          </a:p>
          <a:p>
            <a:pPr lvl="0"/>
            <a:r>
              <a:rPr lang="en-US" dirty="0"/>
              <a:t>Subhead</a:t>
            </a:r>
          </a:p>
          <a:p>
            <a:pPr lvl="1"/>
            <a:r>
              <a:rPr lang="en-US" dirty="0"/>
              <a:t>Body text</a:t>
            </a:r>
          </a:p>
          <a:p>
            <a:pPr lvl="1"/>
            <a:endParaRPr lang="en-US" dirty="0"/>
          </a:p>
          <a:p>
            <a:pPr lvl="0"/>
            <a:r>
              <a:rPr lang="en-US" dirty="0"/>
              <a:t>Subhead</a:t>
            </a:r>
          </a:p>
          <a:p>
            <a:pPr lvl="1"/>
            <a:r>
              <a:rPr lang="en-US" dirty="0"/>
              <a:t>Body text</a:t>
            </a:r>
          </a:p>
          <a:p>
            <a:pPr lvl="1"/>
            <a:endParaRPr lang="en-US" dirty="0"/>
          </a:p>
        </p:txBody>
      </p:sp>
      <p:sp>
        <p:nvSpPr>
          <p:cNvPr id="14" name="Content Placeholder 9"/>
          <p:cNvSpPr>
            <a:spLocks noGrp="1"/>
          </p:cNvSpPr>
          <p:nvPr>
            <p:ph sz="quarter" idx="13" hasCustomPrompt="1"/>
          </p:nvPr>
        </p:nvSpPr>
        <p:spPr>
          <a:xfrm>
            <a:off x="239889" y="4526388"/>
            <a:ext cx="3513667" cy="330968"/>
          </a:xfrm>
          <a:prstGeom prst="rect">
            <a:avLst/>
          </a:prstGeom>
          <a:solidFill>
            <a:schemeClr val="accent2"/>
          </a:solidFill>
        </p:spPr>
        <p:txBody>
          <a:bodyPr vert="horz" anchor="ctr" anchorCtr="0">
            <a:normAutofit/>
          </a:bodyPr>
          <a:lstStyle>
            <a:lvl1pPr marL="0" indent="0" algn="ctr">
              <a:spcBef>
                <a:spcPts val="0"/>
              </a:spcBef>
              <a:buFontTx/>
              <a:buNone/>
              <a:defRPr sz="1333" b="0" i="0" cap="all" baseline="0">
                <a:solidFill>
                  <a:schemeClr val="bg1"/>
                </a:solidFill>
                <a:latin typeface="Arial Black"/>
              </a:defRPr>
            </a:lvl1pPr>
            <a:lvl2pPr marL="457155" indent="0">
              <a:buFontTx/>
              <a:buNone/>
              <a:defRPr sz="1600" b="0" i="0" cap="all" baseline="0">
                <a:solidFill>
                  <a:schemeClr val="bg1"/>
                </a:solidFill>
                <a:latin typeface="Arial Black"/>
              </a:defRPr>
            </a:lvl2pPr>
            <a:lvl3pPr marL="914309" indent="0">
              <a:buFontTx/>
              <a:buNone/>
              <a:defRPr sz="1600" b="0" i="0" cap="all" baseline="0">
                <a:solidFill>
                  <a:schemeClr val="bg1"/>
                </a:solidFill>
                <a:latin typeface="Arial Black"/>
              </a:defRPr>
            </a:lvl3pPr>
            <a:lvl4pPr marL="1371464" indent="0">
              <a:buFontTx/>
              <a:buNone/>
              <a:defRPr sz="1600" b="0" i="0" cap="all" baseline="0">
                <a:solidFill>
                  <a:schemeClr val="bg1"/>
                </a:solidFill>
                <a:latin typeface="Arial Black"/>
              </a:defRPr>
            </a:lvl4pPr>
            <a:lvl5pPr marL="1828618" indent="0" algn="ctr">
              <a:buFontTx/>
              <a:buNone/>
              <a:defRPr sz="1600" b="0" i="0" cap="all" baseline="0">
                <a:solidFill>
                  <a:schemeClr val="bg1"/>
                </a:solidFill>
                <a:latin typeface="Arial Black"/>
              </a:defRPr>
            </a:lvl5pPr>
          </a:lstStyle>
          <a:p>
            <a:pPr lvl="0"/>
            <a:r>
              <a:rPr lang="en-US" dirty="0"/>
              <a:t>Clients we serve in this area</a:t>
            </a:r>
          </a:p>
        </p:txBody>
      </p:sp>
      <p:sp>
        <p:nvSpPr>
          <p:cNvPr id="15" name="Picture Placeholder 13"/>
          <p:cNvSpPr>
            <a:spLocks noGrp="1"/>
          </p:cNvSpPr>
          <p:nvPr>
            <p:ph type="pic" sz="quarter" idx="14" hasCustomPrompt="1"/>
          </p:nvPr>
        </p:nvSpPr>
        <p:spPr>
          <a:xfrm>
            <a:off x="263472" y="5121065"/>
            <a:ext cx="1341120" cy="438971"/>
          </a:xfrm>
          <a:prstGeom prst="rect">
            <a:avLst/>
          </a:prstGeom>
        </p:spPr>
        <p:txBody>
          <a:bodyPr vert="horz" anchor="ctr">
            <a:normAutofit/>
          </a:bodyPr>
          <a:lstStyle>
            <a:lvl1pPr marL="0" indent="0" algn="ctr">
              <a:buNone/>
              <a:defRPr sz="1067"/>
            </a:lvl1pPr>
          </a:lstStyle>
          <a:p>
            <a:r>
              <a:rPr lang="en-US" dirty="0"/>
              <a:t>Client Logo</a:t>
            </a:r>
          </a:p>
        </p:txBody>
      </p:sp>
      <p:sp>
        <p:nvSpPr>
          <p:cNvPr id="16" name="Picture Placeholder 13"/>
          <p:cNvSpPr>
            <a:spLocks noGrp="1"/>
          </p:cNvSpPr>
          <p:nvPr>
            <p:ph type="pic" sz="quarter" idx="27" hasCustomPrompt="1"/>
          </p:nvPr>
        </p:nvSpPr>
        <p:spPr>
          <a:xfrm>
            <a:off x="1779700" y="5121065"/>
            <a:ext cx="1341120" cy="438971"/>
          </a:xfrm>
          <a:prstGeom prst="rect">
            <a:avLst/>
          </a:prstGeom>
        </p:spPr>
        <p:txBody>
          <a:bodyPr vert="horz" anchor="ctr">
            <a:normAutofit/>
          </a:bodyPr>
          <a:lstStyle>
            <a:lvl1pPr marL="0" indent="0" algn="ctr">
              <a:buNone/>
              <a:defRPr sz="1067"/>
            </a:lvl1pPr>
          </a:lstStyle>
          <a:p>
            <a:r>
              <a:rPr lang="en-US" dirty="0"/>
              <a:t>Client Logo</a:t>
            </a:r>
          </a:p>
        </p:txBody>
      </p:sp>
      <p:sp>
        <p:nvSpPr>
          <p:cNvPr id="19" name="Picture Placeholder 13"/>
          <p:cNvSpPr>
            <a:spLocks noGrp="1"/>
          </p:cNvSpPr>
          <p:nvPr>
            <p:ph type="pic" sz="quarter" idx="42" hasCustomPrompt="1"/>
          </p:nvPr>
        </p:nvSpPr>
        <p:spPr>
          <a:xfrm>
            <a:off x="3295928" y="5121065"/>
            <a:ext cx="1341120" cy="438971"/>
          </a:xfrm>
          <a:prstGeom prst="rect">
            <a:avLst/>
          </a:prstGeom>
        </p:spPr>
        <p:txBody>
          <a:bodyPr vert="horz" anchor="ctr">
            <a:normAutofit/>
          </a:bodyPr>
          <a:lstStyle>
            <a:lvl1pPr marL="0" indent="0" algn="ctr">
              <a:buNone/>
              <a:defRPr sz="1067"/>
            </a:lvl1pPr>
          </a:lstStyle>
          <a:p>
            <a:r>
              <a:rPr lang="en-US" dirty="0"/>
              <a:t>Client Logo</a:t>
            </a:r>
          </a:p>
        </p:txBody>
      </p:sp>
      <p:sp>
        <p:nvSpPr>
          <p:cNvPr id="21" name="Picture Placeholder 13"/>
          <p:cNvSpPr>
            <a:spLocks noGrp="1"/>
          </p:cNvSpPr>
          <p:nvPr>
            <p:ph type="pic" sz="quarter" idx="46" hasCustomPrompt="1"/>
          </p:nvPr>
        </p:nvSpPr>
        <p:spPr>
          <a:xfrm>
            <a:off x="4812156" y="5121065"/>
            <a:ext cx="1341120" cy="438971"/>
          </a:xfrm>
          <a:prstGeom prst="rect">
            <a:avLst/>
          </a:prstGeom>
        </p:spPr>
        <p:txBody>
          <a:bodyPr vert="horz" anchor="ctr">
            <a:normAutofit/>
          </a:bodyPr>
          <a:lstStyle>
            <a:lvl1pPr marL="0" indent="0" algn="ctr">
              <a:buNone/>
              <a:defRPr sz="1067"/>
            </a:lvl1pPr>
          </a:lstStyle>
          <a:p>
            <a:r>
              <a:rPr lang="en-US" dirty="0"/>
              <a:t>Client Logo</a:t>
            </a:r>
          </a:p>
        </p:txBody>
      </p:sp>
      <p:sp>
        <p:nvSpPr>
          <p:cNvPr id="22" name="Picture Placeholder 13"/>
          <p:cNvSpPr>
            <a:spLocks noGrp="1"/>
          </p:cNvSpPr>
          <p:nvPr>
            <p:ph type="pic" sz="quarter" idx="48" hasCustomPrompt="1"/>
          </p:nvPr>
        </p:nvSpPr>
        <p:spPr>
          <a:xfrm>
            <a:off x="6328385" y="5121065"/>
            <a:ext cx="1341120" cy="438971"/>
          </a:xfrm>
          <a:prstGeom prst="rect">
            <a:avLst/>
          </a:prstGeom>
        </p:spPr>
        <p:txBody>
          <a:bodyPr vert="horz" anchor="ctr">
            <a:normAutofit/>
          </a:bodyPr>
          <a:lstStyle>
            <a:lvl1pPr marL="0" indent="0" algn="ctr">
              <a:buNone/>
              <a:defRPr sz="1067"/>
            </a:lvl1pPr>
          </a:lstStyle>
          <a:p>
            <a:r>
              <a:rPr lang="en-US" dirty="0"/>
              <a:t>Client Logo</a:t>
            </a:r>
          </a:p>
        </p:txBody>
      </p:sp>
      <p:sp>
        <p:nvSpPr>
          <p:cNvPr id="25" name="Picture Placeholder 13"/>
          <p:cNvSpPr>
            <a:spLocks noGrp="1"/>
          </p:cNvSpPr>
          <p:nvPr>
            <p:ph type="pic" sz="quarter" idx="49" hasCustomPrompt="1"/>
          </p:nvPr>
        </p:nvSpPr>
        <p:spPr>
          <a:xfrm>
            <a:off x="278532" y="5700545"/>
            <a:ext cx="1341120" cy="438971"/>
          </a:xfrm>
          <a:prstGeom prst="rect">
            <a:avLst/>
          </a:prstGeom>
        </p:spPr>
        <p:txBody>
          <a:bodyPr vert="horz" anchor="ctr">
            <a:normAutofit/>
          </a:bodyPr>
          <a:lstStyle>
            <a:lvl1pPr marL="0" indent="0" algn="ctr">
              <a:buNone/>
              <a:defRPr sz="1067"/>
            </a:lvl1pPr>
          </a:lstStyle>
          <a:p>
            <a:r>
              <a:rPr lang="en-US" dirty="0"/>
              <a:t>Client Logo</a:t>
            </a:r>
          </a:p>
        </p:txBody>
      </p:sp>
      <p:sp>
        <p:nvSpPr>
          <p:cNvPr id="26" name="Picture Placeholder 13"/>
          <p:cNvSpPr>
            <a:spLocks noGrp="1"/>
          </p:cNvSpPr>
          <p:nvPr>
            <p:ph type="pic" sz="quarter" idx="50" hasCustomPrompt="1"/>
          </p:nvPr>
        </p:nvSpPr>
        <p:spPr>
          <a:xfrm>
            <a:off x="1794760" y="5700545"/>
            <a:ext cx="1341120" cy="438971"/>
          </a:xfrm>
          <a:prstGeom prst="rect">
            <a:avLst/>
          </a:prstGeom>
        </p:spPr>
        <p:txBody>
          <a:bodyPr vert="horz" anchor="ctr">
            <a:normAutofit/>
          </a:bodyPr>
          <a:lstStyle>
            <a:lvl1pPr marL="0" indent="0" algn="ctr">
              <a:buNone/>
              <a:defRPr sz="1067"/>
            </a:lvl1pPr>
          </a:lstStyle>
          <a:p>
            <a:r>
              <a:rPr lang="en-US" dirty="0"/>
              <a:t>Client Logo</a:t>
            </a:r>
          </a:p>
        </p:txBody>
      </p:sp>
      <p:sp>
        <p:nvSpPr>
          <p:cNvPr id="27" name="Picture Placeholder 13"/>
          <p:cNvSpPr>
            <a:spLocks noGrp="1"/>
          </p:cNvSpPr>
          <p:nvPr>
            <p:ph type="pic" sz="quarter" idx="51" hasCustomPrompt="1"/>
          </p:nvPr>
        </p:nvSpPr>
        <p:spPr>
          <a:xfrm>
            <a:off x="3310988" y="5700545"/>
            <a:ext cx="1341120" cy="438971"/>
          </a:xfrm>
          <a:prstGeom prst="rect">
            <a:avLst/>
          </a:prstGeom>
        </p:spPr>
        <p:txBody>
          <a:bodyPr vert="horz" anchor="ctr">
            <a:normAutofit/>
          </a:bodyPr>
          <a:lstStyle>
            <a:lvl1pPr marL="0" indent="0" algn="ctr">
              <a:buNone/>
              <a:defRPr sz="1067"/>
            </a:lvl1pPr>
          </a:lstStyle>
          <a:p>
            <a:r>
              <a:rPr lang="en-US" dirty="0"/>
              <a:t>Client Logo</a:t>
            </a:r>
          </a:p>
        </p:txBody>
      </p:sp>
      <p:sp>
        <p:nvSpPr>
          <p:cNvPr id="28" name="Picture Placeholder 13"/>
          <p:cNvSpPr>
            <a:spLocks noGrp="1"/>
          </p:cNvSpPr>
          <p:nvPr>
            <p:ph type="pic" sz="quarter" idx="52" hasCustomPrompt="1"/>
          </p:nvPr>
        </p:nvSpPr>
        <p:spPr>
          <a:xfrm>
            <a:off x="4827216" y="5700545"/>
            <a:ext cx="1341120" cy="438971"/>
          </a:xfrm>
          <a:prstGeom prst="rect">
            <a:avLst/>
          </a:prstGeom>
        </p:spPr>
        <p:txBody>
          <a:bodyPr vert="horz" anchor="ctr">
            <a:normAutofit/>
          </a:bodyPr>
          <a:lstStyle>
            <a:lvl1pPr marL="0" indent="0" algn="ctr">
              <a:buNone/>
              <a:defRPr sz="1067"/>
            </a:lvl1pPr>
          </a:lstStyle>
          <a:p>
            <a:r>
              <a:rPr lang="en-US" dirty="0"/>
              <a:t>Client Logo</a:t>
            </a:r>
          </a:p>
        </p:txBody>
      </p:sp>
      <p:sp>
        <p:nvSpPr>
          <p:cNvPr id="29" name="Picture Placeholder 13"/>
          <p:cNvSpPr>
            <a:spLocks noGrp="1"/>
          </p:cNvSpPr>
          <p:nvPr>
            <p:ph type="pic" sz="quarter" idx="53" hasCustomPrompt="1"/>
          </p:nvPr>
        </p:nvSpPr>
        <p:spPr>
          <a:xfrm>
            <a:off x="6343445" y="5700545"/>
            <a:ext cx="1341120" cy="438971"/>
          </a:xfrm>
          <a:prstGeom prst="rect">
            <a:avLst/>
          </a:prstGeom>
        </p:spPr>
        <p:txBody>
          <a:bodyPr vert="horz" anchor="ctr">
            <a:normAutofit/>
          </a:bodyPr>
          <a:lstStyle>
            <a:lvl1pPr marL="0" indent="0" algn="ctr">
              <a:buNone/>
              <a:defRPr sz="1067"/>
            </a:lvl1pPr>
          </a:lstStyle>
          <a:p>
            <a:r>
              <a:rPr lang="en-US" dirty="0"/>
              <a:t>Client Logo</a:t>
            </a:r>
          </a:p>
        </p:txBody>
      </p:sp>
    </p:spTree>
    <p:extLst>
      <p:ext uri="{BB962C8B-B14F-4D97-AF65-F5344CB8AC3E}">
        <p14:creationId xmlns:p14="http://schemas.microsoft.com/office/powerpoint/2010/main" val="9269933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Industry Page 2">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01" tIns="34289" rIns="68576" bIns="34289" anchor="ctr" anchorCtr="0">
            <a:normAutofit/>
          </a:bodyPr>
          <a:lstStyle>
            <a:lvl1pPr marL="0" indent="0">
              <a:buNone/>
              <a:defRPr sz="2667" cap="all" baseline="0">
                <a:latin typeface="Arial Black"/>
                <a:cs typeface="Arial Black"/>
              </a:defRPr>
            </a:lvl1pPr>
          </a:lstStyle>
          <a:p>
            <a:pPr lvl="0"/>
            <a:r>
              <a:rPr lang="en-US" dirty="0"/>
              <a:t>CLICK TO ADD TITLE</a:t>
            </a:r>
          </a:p>
        </p:txBody>
      </p:sp>
      <p:cxnSp>
        <p:nvCxnSpPr>
          <p:cNvPr id="4" name="Straight Connector 3"/>
          <p:cNvCxnSpPr/>
          <p:nvPr userDrawn="1"/>
        </p:nvCxnSpPr>
        <p:spPr>
          <a:xfrm>
            <a:off x="7997399" y="948267"/>
            <a:ext cx="0" cy="5531556"/>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0" y="4294472"/>
            <a:ext cx="8001000" cy="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sp>
        <p:nvSpPr>
          <p:cNvPr id="11" name="Text Placeholder 10"/>
          <p:cNvSpPr>
            <a:spLocks noGrp="1"/>
          </p:cNvSpPr>
          <p:nvPr>
            <p:ph type="body" sz="quarter" idx="11" hasCustomPrompt="1"/>
          </p:nvPr>
        </p:nvSpPr>
        <p:spPr>
          <a:xfrm>
            <a:off x="8236184" y="1195609"/>
            <a:ext cx="3692408" cy="4950569"/>
          </a:xfrm>
        </p:spPr>
        <p:txBody>
          <a:bodyPr numCol="1"/>
          <a:lstStyle>
            <a:lvl2pPr marL="304768" marR="0" indent="-304768" algn="l" defTabSz="457155" rtl="0" eaLnBrk="1" fontAlgn="auto" latinLnBrk="0" hangingPunct="1">
              <a:lnSpc>
                <a:spcPct val="100000"/>
              </a:lnSpc>
              <a:spcBef>
                <a:spcPct val="20000"/>
              </a:spcBef>
              <a:spcAft>
                <a:spcPts val="400"/>
              </a:spcAft>
              <a:buClr>
                <a:schemeClr val="accent2"/>
              </a:buClr>
              <a:buSzPct val="120000"/>
              <a:buFont typeface="Arial"/>
              <a:buChar char="•"/>
              <a:tabLst/>
              <a:defRPr/>
            </a:lvl2pPr>
          </a:lstStyle>
          <a:p>
            <a:pPr lvl="1"/>
            <a:r>
              <a:rPr lang="en-US" dirty="0"/>
              <a:t>Bulleted List</a:t>
            </a:r>
          </a:p>
          <a:p>
            <a:pPr lvl="2"/>
            <a:r>
              <a:rPr lang="en-US" dirty="0"/>
              <a:t>Third level</a:t>
            </a:r>
          </a:p>
          <a:p>
            <a:pPr lvl="3"/>
            <a:r>
              <a:rPr lang="en-US" dirty="0"/>
              <a:t>Fourth level</a:t>
            </a:r>
          </a:p>
          <a:p>
            <a:pPr lvl="4"/>
            <a:r>
              <a:rPr lang="en-US" dirty="0"/>
              <a:t>Fifth level</a:t>
            </a:r>
          </a:p>
          <a:p>
            <a:pPr marL="304768" marR="0" lvl="1" indent="-304768" algn="l" defTabSz="457155" rtl="0" eaLnBrk="1" fontAlgn="auto" latinLnBrk="0" hangingPunct="1">
              <a:lnSpc>
                <a:spcPct val="100000"/>
              </a:lnSpc>
              <a:spcBef>
                <a:spcPct val="20000"/>
              </a:spcBef>
              <a:spcAft>
                <a:spcPts val="400"/>
              </a:spcAft>
              <a:buClr>
                <a:schemeClr val="accent2"/>
              </a:buClr>
              <a:buSzPct val="120000"/>
              <a:buFont typeface="Arial"/>
              <a:buChar char="•"/>
              <a:tabLst/>
              <a:defRPr/>
            </a:pPr>
            <a:r>
              <a:rPr lang="en-US" dirty="0"/>
              <a:t>Bulleted List</a:t>
            </a:r>
          </a:p>
          <a:p>
            <a:pPr marL="304768" marR="0" lvl="1" indent="-304768" algn="l" defTabSz="457155" rtl="0" eaLnBrk="1" fontAlgn="auto" latinLnBrk="0" hangingPunct="1">
              <a:lnSpc>
                <a:spcPct val="100000"/>
              </a:lnSpc>
              <a:spcBef>
                <a:spcPct val="20000"/>
              </a:spcBef>
              <a:spcAft>
                <a:spcPts val="400"/>
              </a:spcAft>
              <a:buClr>
                <a:schemeClr val="accent2"/>
              </a:buClr>
              <a:buSzPct val="120000"/>
              <a:buFont typeface="Arial"/>
              <a:buChar char="•"/>
              <a:tabLst/>
              <a:defRPr/>
            </a:pPr>
            <a:r>
              <a:rPr lang="en-US" dirty="0"/>
              <a:t>Bulleted List</a:t>
            </a:r>
          </a:p>
          <a:p>
            <a:pPr marL="304768" marR="0" lvl="1" indent="-304768" algn="l" defTabSz="457155" rtl="0" eaLnBrk="1" fontAlgn="auto" latinLnBrk="0" hangingPunct="1">
              <a:lnSpc>
                <a:spcPct val="100000"/>
              </a:lnSpc>
              <a:spcBef>
                <a:spcPct val="20000"/>
              </a:spcBef>
              <a:spcAft>
                <a:spcPts val="400"/>
              </a:spcAft>
              <a:buClr>
                <a:schemeClr val="accent2"/>
              </a:buClr>
              <a:buSzPct val="120000"/>
              <a:buFont typeface="Arial"/>
              <a:buChar char="•"/>
              <a:tabLst/>
              <a:defRPr/>
            </a:pPr>
            <a:r>
              <a:rPr lang="en-US" dirty="0"/>
              <a:t>Bulleted List</a:t>
            </a:r>
          </a:p>
          <a:p>
            <a:pPr marL="304768" marR="0" lvl="1" indent="-304768" algn="l" defTabSz="457155" rtl="0" eaLnBrk="1" fontAlgn="auto" latinLnBrk="0" hangingPunct="1">
              <a:lnSpc>
                <a:spcPct val="100000"/>
              </a:lnSpc>
              <a:spcBef>
                <a:spcPct val="20000"/>
              </a:spcBef>
              <a:spcAft>
                <a:spcPts val="400"/>
              </a:spcAft>
              <a:buClr>
                <a:schemeClr val="accent2"/>
              </a:buClr>
              <a:buSzPct val="120000"/>
              <a:buFont typeface="Arial"/>
              <a:buChar char="•"/>
              <a:tabLst/>
              <a:defRPr/>
            </a:pPr>
            <a:r>
              <a:rPr lang="en-US" dirty="0"/>
              <a:t>Bulleted List</a:t>
            </a:r>
          </a:p>
          <a:p>
            <a:pPr marL="304768" marR="0" lvl="1" indent="-304768" algn="l" defTabSz="457155" rtl="0" eaLnBrk="1" fontAlgn="auto" latinLnBrk="0" hangingPunct="1">
              <a:lnSpc>
                <a:spcPct val="100000"/>
              </a:lnSpc>
              <a:spcBef>
                <a:spcPct val="20000"/>
              </a:spcBef>
              <a:spcAft>
                <a:spcPts val="400"/>
              </a:spcAft>
              <a:buClr>
                <a:schemeClr val="accent2"/>
              </a:buClr>
              <a:buSzPct val="120000"/>
              <a:buFont typeface="Arial"/>
              <a:buChar char="•"/>
              <a:tabLst/>
              <a:defRPr/>
            </a:pPr>
            <a:r>
              <a:rPr lang="en-US" dirty="0"/>
              <a:t>Bulleted List</a:t>
            </a:r>
          </a:p>
          <a:p>
            <a:pPr marL="304768" marR="0" lvl="1" indent="-304768" algn="l" defTabSz="457155" rtl="0" eaLnBrk="1" fontAlgn="auto" latinLnBrk="0" hangingPunct="1">
              <a:lnSpc>
                <a:spcPct val="100000"/>
              </a:lnSpc>
              <a:spcBef>
                <a:spcPct val="20000"/>
              </a:spcBef>
              <a:spcAft>
                <a:spcPts val="400"/>
              </a:spcAft>
              <a:buClr>
                <a:schemeClr val="accent2"/>
              </a:buClr>
              <a:buSzPct val="120000"/>
              <a:buFont typeface="Arial"/>
              <a:buChar char="•"/>
              <a:tabLst/>
              <a:defRPr/>
            </a:pPr>
            <a:r>
              <a:rPr lang="en-US" dirty="0"/>
              <a:t>Bulleted List</a:t>
            </a:r>
          </a:p>
          <a:p>
            <a:pPr marL="304768" marR="0" lvl="1" indent="-304768" algn="l" defTabSz="457155" rtl="0" eaLnBrk="1" fontAlgn="auto" latinLnBrk="0" hangingPunct="1">
              <a:lnSpc>
                <a:spcPct val="100000"/>
              </a:lnSpc>
              <a:spcBef>
                <a:spcPct val="20000"/>
              </a:spcBef>
              <a:spcAft>
                <a:spcPts val="400"/>
              </a:spcAft>
              <a:buClr>
                <a:schemeClr val="accent2"/>
              </a:buClr>
              <a:buSzPct val="120000"/>
              <a:buFont typeface="Arial"/>
              <a:buChar char="•"/>
              <a:tabLst/>
              <a:defRPr/>
            </a:pPr>
            <a:r>
              <a:rPr lang="en-US" dirty="0"/>
              <a:t>Bulleted List</a:t>
            </a:r>
          </a:p>
          <a:p>
            <a:pPr marL="304768" marR="0" lvl="1" indent="-304768" algn="l" defTabSz="457155" rtl="0" eaLnBrk="1" fontAlgn="auto" latinLnBrk="0" hangingPunct="1">
              <a:lnSpc>
                <a:spcPct val="100000"/>
              </a:lnSpc>
              <a:spcBef>
                <a:spcPct val="20000"/>
              </a:spcBef>
              <a:spcAft>
                <a:spcPts val="400"/>
              </a:spcAft>
              <a:buClr>
                <a:schemeClr val="accent2"/>
              </a:buClr>
              <a:buSzPct val="120000"/>
              <a:buFont typeface="Arial"/>
              <a:buChar char="•"/>
              <a:tabLst/>
              <a:defRPr/>
            </a:pPr>
            <a:r>
              <a:rPr lang="en-US" dirty="0"/>
              <a:t>Bulleted List</a:t>
            </a:r>
          </a:p>
          <a:p>
            <a:pPr marL="304768" marR="0" lvl="1" indent="-304768" algn="l" defTabSz="457155" rtl="0" eaLnBrk="1" fontAlgn="auto" latinLnBrk="0" hangingPunct="1">
              <a:lnSpc>
                <a:spcPct val="100000"/>
              </a:lnSpc>
              <a:spcBef>
                <a:spcPct val="20000"/>
              </a:spcBef>
              <a:spcAft>
                <a:spcPts val="400"/>
              </a:spcAft>
              <a:buClr>
                <a:schemeClr val="accent2"/>
              </a:buClr>
              <a:buSzPct val="120000"/>
              <a:buFont typeface="Arial"/>
              <a:buChar char="•"/>
              <a:tabLst/>
              <a:defRPr/>
            </a:pPr>
            <a:r>
              <a:rPr lang="en-US" dirty="0"/>
              <a:t>Bulleted List</a:t>
            </a:r>
          </a:p>
          <a:p>
            <a:pPr marL="304768" marR="0" lvl="1" indent="-304768" algn="l" defTabSz="457155" rtl="0" eaLnBrk="1" fontAlgn="auto" latinLnBrk="0" hangingPunct="1">
              <a:lnSpc>
                <a:spcPct val="100000"/>
              </a:lnSpc>
              <a:spcBef>
                <a:spcPct val="20000"/>
              </a:spcBef>
              <a:spcAft>
                <a:spcPts val="400"/>
              </a:spcAft>
              <a:buClr>
                <a:schemeClr val="accent2"/>
              </a:buClr>
              <a:buSzPct val="120000"/>
              <a:buFont typeface="Arial"/>
              <a:buChar char="•"/>
              <a:tabLst/>
              <a:defRPr/>
            </a:pPr>
            <a:r>
              <a:rPr lang="en-US" dirty="0"/>
              <a:t>Bulleted List</a:t>
            </a:r>
          </a:p>
          <a:p>
            <a:pPr lvl="1"/>
            <a:endParaRPr lang="en-US" dirty="0"/>
          </a:p>
          <a:p>
            <a:pPr lvl="4"/>
            <a:endParaRPr lang="en-US" dirty="0"/>
          </a:p>
        </p:txBody>
      </p:sp>
      <p:sp>
        <p:nvSpPr>
          <p:cNvPr id="14" name="Content Placeholder 9"/>
          <p:cNvSpPr>
            <a:spLocks noGrp="1"/>
          </p:cNvSpPr>
          <p:nvPr>
            <p:ph sz="quarter" idx="13" hasCustomPrompt="1"/>
          </p:nvPr>
        </p:nvSpPr>
        <p:spPr>
          <a:xfrm>
            <a:off x="239889" y="4526388"/>
            <a:ext cx="3513667" cy="330968"/>
          </a:xfrm>
          <a:prstGeom prst="rect">
            <a:avLst/>
          </a:prstGeom>
          <a:solidFill>
            <a:schemeClr val="accent2"/>
          </a:solidFill>
        </p:spPr>
        <p:txBody>
          <a:bodyPr vert="horz" anchor="ctr" anchorCtr="0">
            <a:normAutofit/>
          </a:bodyPr>
          <a:lstStyle>
            <a:lvl1pPr marL="0" indent="0" algn="ctr">
              <a:spcBef>
                <a:spcPts val="0"/>
              </a:spcBef>
              <a:buFontTx/>
              <a:buNone/>
              <a:defRPr sz="1333" b="0" i="0" cap="all" baseline="0">
                <a:solidFill>
                  <a:schemeClr val="bg1"/>
                </a:solidFill>
                <a:latin typeface="Arial Black"/>
              </a:defRPr>
            </a:lvl1pPr>
            <a:lvl2pPr marL="457155" indent="0">
              <a:buFontTx/>
              <a:buNone/>
              <a:defRPr sz="1600" b="0" i="0" cap="all" baseline="0">
                <a:solidFill>
                  <a:schemeClr val="bg1"/>
                </a:solidFill>
                <a:latin typeface="Arial Black"/>
              </a:defRPr>
            </a:lvl2pPr>
            <a:lvl3pPr marL="914309" indent="0">
              <a:buFontTx/>
              <a:buNone/>
              <a:defRPr sz="1600" b="0" i="0" cap="all" baseline="0">
                <a:solidFill>
                  <a:schemeClr val="bg1"/>
                </a:solidFill>
                <a:latin typeface="Arial Black"/>
              </a:defRPr>
            </a:lvl3pPr>
            <a:lvl4pPr marL="1371464" indent="0">
              <a:buFontTx/>
              <a:buNone/>
              <a:defRPr sz="1600" b="0" i="0" cap="all" baseline="0">
                <a:solidFill>
                  <a:schemeClr val="bg1"/>
                </a:solidFill>
                <a:latin typeface="Arial Black"/>
              </a:defRPr>
            </a:lvl4pPr>
            <a:lvl5pPr marL="1828618" indent="0" algn="ctr">
              <a:buFontTx/>
              <a:buNone/>
              <a:defRPr sz="1600" b="0" i="0" cap="all" baseline="0">
                <a:solidFill>
                  <a:schemeClr val="bg1"/>
                </a:solidFill>
                <a:latin typeface="Arial Black"/>
              </a:defRPr>
            </a:lvl5pPr>
          </a:lstStyle>
          <a:p>
            <a:pPr lvl="0"/>
            <a:r>
              <a:rPr lang="en-US" dirty="0"/>
              <a:t>Clients we serve in this area</a:t>
            </a:r>
          </a:p>
        </p:txBody>
      </p:sp>
      <p:sp>
        <p:nvSpPr>
          <p:cNvPr id="15" name="Picture Placeholder 13"/>
          <p:cNvSpPr>
            <a:spLocks noGrp="1"/>
          </p:cNvSpPr>
          <p:nvPr>
            <p:ph type="pic" sz="quarter" idx="14" hasCustomPrompt="1"/>
          </p:nvPr>
        </p:nvSpPr>
        <p:spPr>
          <a:xfrm>
            <a:off x="263472" y="5121065"/>
            <a:ext cx="1341120" cy="438971"/>
          </a:xfrm>
          <a:prstGeom prst="rect">
            <a:avLst/>
          </a:prstGeom>
        </p:spPr>
        <p:txBody>
          <a:bodyPr vert="horz" anchor="ctr">
            <a:normAutofit/>
          </a:bodyPr>
          <a:lstStyle>
            <a:lvl1pPr marL="0" indent="0" algn="ctr">
              <a:buNone/>
              <a:defRPr sz="1067"/>
            </a:lvl1pPr>
          </a:lstStyle>
          <a:p>
            <a:r>
              <a:rPr lang="en-US" dirty="0"/>
              <a:t>Client Logo</a:t>
            </a:r>
          </a:p>
        </p:txBody>
      </p:sp>
      <p:sp>
        <p:nvSpPr>
          <p:cNvPr id="16" name="Picture Placeholder 13"/>
          <p:cNvSpPr>
            <a:spLocks noGrp="1"/>
          </p:cNvSpPr>
          <p:nvPr>
            <p:ph type="pic" sz="quarter" idx="27" hasCustomPrompt="1"/>
          </p:nvPr>
        </p:nvSpPr>
        <p:spPr>
          <a:xfrm>
            <a:off x="1779700" y="5121065"/>
            <a:ext cx="1341120" cy="438971"/>
          </a:xfrm>
          <a:prstGeom prst="rect">
            <a:avLst/>
          </a:prstGeom>
        </p:spPr>
        <p:txBody>
          <a:bodyPr vert="horz" anchor="ctr">
            <a:normAutofit/>
          </a:bodyPr>
          <a:lstStyle>
            <a:lvl1pPr marL="0" indent="0" algn="ctr">
              <a:buNone/>
              <a:defRPr sz="1067"/>
            </a:lvl1pPr>
          </a:lstStyle>
          <a:p>
            <a:r>
              <a:rPr lang="en-US" dirty="0"/>
              <a:t>Client Logo</a:t>
            </a:r>
          </a:p>
        </p:txBody>
      </p:sp>
      <p:sp>
        <p:nvSpPr>
          <p:cNvPr id="19" name="Picture Placeholder 13"/>
          <p:cNvSpPr>
            <a:spLocks noGrp="1"/>
          </p:cNvSpPr>
          <p:nvPr>
            <p:ph type="pic" sz="quarter" idx="42" hasCustomPrompt="1"/>
          </p:nvPr>
        </p:nvSpPr>
        <p:spPr>
          <a:xfrm>
            <a:off x="3295928" y="5121065"/>
            <a:ext cx="1341120" cy="438971"/>
          </a:xfrm>
          <a:prstGeom prst="rect">
            <a:avLst/>
          </a:prstGeom>
        </p:spPr>
        <p:txBody>
          <a:bodyPr vert="horz" anchor="ctr">
            <a:normAutofit/>
          </a:bodyPr>
          <a:lstStyle>
            <a:lvl1pPr marL="0" indent="0" algn="ctr">
              <a:buNone/>
              <a:defRPr sz="1067"/>
            </a:lvl1pPr>
          </a:lstStyle>
          <a:p>
            <a:r>
              <a:rPr lang="en-US" dirty="0"/>
              <a:t>Client Logo</a:t>
            </a:r>
          </a:p>
        </p:txBody>
      </p:sp>
      <p:sp>
        <p:nvSpPr>
          <p:cNvPr id="21" name="Picture Placeholder 13"/>
          <p:cNvSpPr>
            <a:spLocks noGrp="1"/>
          </p:cNvSpPr>
          <p:nvPr>
            <p:ph type="pic" sz="quarter" idx="46" hasCustomPrompt="1"/>
          </p:nvPr>
        </p:nvSpPr>
        <p:spPr>
          <a:xfrm>
            <a:off x="4812156" y="5121065"/>
            <a:ext cx="1341120" cy="438971"/>
          </a:xfrm>
          <a:prstGeom prst="rect">
            <a:avLst/>
          </a:prstGeom>
        </p:spPr>
        <p:txBody>
          <a:bodyPr vert="horz" anchor="ctr">
            <a:normAutofit/>
          </a:bodyPr>
          <a:lstStyle>
            <a:lvl1pPr marL="0" indent="0" algn="ctr">
              <a:buNone/>
              <a:defRPr sz="1067"/>
            </a:lvl1pPr>
          </a:lstStyle>
          <a:p>
            <a:r>
              <a:rPr lang="en-US" dirty="0"/>
              <a:t>Client Logo</a:t>
            </a:r>
          </a:p>
        </p:txBody>
      </p:sp>
      <p:sp>
        <p:nvSpPr>
          <p:cNvPr id="22" name="Picture Placeholder 13"/>
          <p:cNvSpPr>
            <a:spLocks noGrp="1"/>
          </p:cNvSpPr>
          <p:nvPr>
            <p:ph type="pic" sz="quarter" idx="48" hasCustomPrompt="1"/>
          </p:nvPr>
        </p:nvSpPr>
        <p:spPr>
          <a:xfrm>
            <a:off x="6328385" y="5121065"/>
            <a:ext cx="1341120" cy="438971"/>
          </a:xfrm>
          <a:prstGeom prst="rect">
            <a:avLst/>
          </a:prstGeom>
        </p:spPr>
        <p:txBody>
          <a:bodyPr vert="horz" anchor="ctr">
            <a:normAutofit/>
          </a:bodyPr>
          <a:lstStyle>
            <a:lvl1pPr marL="0" indent="0" algn="ctr">
              <a:buNone/>
              <a:defRPr sz="1067"/>
            </a:lvl1pPr>
          </a:lstStyle>
          <a:p>
            <a:r>
              <a:rPr lang="en-US" dirty="0"/>
              <a:t>Client Logo</a:t>
            </a:r>
          </a:p>
        </p:txBody>
      </p:sp>
      <p:sp>
        <p:nvSpPr>
          <p:cNvPr id="25" name="Picture Placeholder 13"/>
          <p:cNvSpPr>
            <a:spLocks noGrp="1"/>
          </p:cNvSpPr>
          <p:nvPr>
            <p:ph type="pic" sz="quarter" idx="49" hasCustomPrompt="1"/>
          </p:nvPr>
        </p:nvSpPr>
        <p:spPr>
          <a:xfrm>
            <a:off x="278532" y="5700545"/>
            <a:ext cx="1341120" cy="438971"/>
          </a:xfrm>
          <a:prstGeom prst="rect">
            <a:avLst/>
          </a:prstGeom>
        </p:spPr>
        <p:txBody>
          <a:bodyPr vert="horz" anchor="ctr">
            <a:normAutofit/>
          </a:bodyPr>
          <a:lstStyle>
            <a:lvl1pPr marL="0" indent="0" algn="ctr">
              <a:buNone/>
              <a:defRPr sz="1067"/>
            </a:lvl1pPr>
          </a:lstStyle>
          <a:p>
            <a:r>
              <a:rPr lang="en-US" dirty="0"/>
              <a:t>Client Logo</a:t>
            </a:r>
          </a:p>
        </p:txBody>
      </p:sp>
      <p:sp>
        <p:nvSpPr>
          <p:cNvPr id="26" name="Picture Placeholder 13"/>
          <p:cNvSpPr>
            <a:spLocks noGrp="1"/>
          </p:cNvSpPr>
          <p:nvPr>
            <p:ph type="pic" sz="quarter" idx="50" hasCustomPrompt="1"/>
          </p:nvPr>
        </p:nvSpPr>
        <p:spPr>
          <a:xfrm>
            <a:off x="1794760" y="5700545"/>
            <a:ext cx="1341120" cy="438971"/>
          </a:xfrm>
          <a:prstGeom prst="rect">
            <a:avLst/>
          </a:prstGeom>
        </p:spPr>
        <p:txBody>
          <a:bodyPr vert="horz" anchor="ctr">
            <a:normAutofit/>
          </a:bodyPr>
          <a:lstStyle>
            <a:lvl1pPr marL="0" indent="0" algn="ctr">
              <a:buNone/>
              <a:defRPr sz="1067"/>
            </a:lvl1pPr>
          </a:lstStyle>
          <a:p>
            <a:r>
              <a:rPr lang="en-US" dirty="0"/>
              <a:t>Client Logo</a:t>
            </a:r>
          </a:p>
        </p:txBody>
      </p:sp>
      <p:sp>
        <p:nvSpPr>
          <p:cNvPr id="27" name="Picture Placeholder 13"/>
          <p:cNvSpPr>
            <a:spLocks noGrp="1"/>
          </p:cNvSpPr>
          <p:nvPr>
            <p:ph type="pic" sz="quarter" idx="51" hasCustomPrompt="1"/>
          </p:nvPr>
        </p:nvSpPr>
        <p:spPr>
          <a:xfrm>
            <a:off x="3310988" y="5700545"/>
            <a:ext cx="1341120" cy="438971"/>
          </a:xfrm>
          <a:prstGeom prst="rect">
            <a:avLst/>
          </a:prstGeom>
        </p:spPr>
        <p:txBody>
          <a:bodyPr vert="horz" anchor="ctr">
            <a:normAutofit/>
          </a:bodyPr>
          <a:lstStyle>
            <a:lvl1pPr marL="0" indent="0" algn="ctr">
              <a:buNone/>
              <a:defRPr sz="1067"/>
            </a:lvl1pPr>
          </a:lstStyle>
          <a:p>
            <a:r>
              <a:rPr lang="en-US" dirty="0"/>
              <a:t>Client Logo</a:t>
            </a:r>
          </a:p>
        </p:txBody>
      </p:sp>
      <p:sp>
        <p:nvSpPr>
          <p:cNvPr id="28" name="Picture Placeholder 13"/>
          <p:cNvSpPr>
            <a:spLocks noGrp="1"/>
          </p:cNvSpPr>
          <p:nvPr>
            <p:ph type="pic" sz="quarter" idx="52" hasCustomPrompt="1"/>
          </p:nvPr>
        </p:nvSpPr>
        <p:spPr>
          <a:xfrm>
            <a:off x="4827216" y="5700545"/>
            <a:ext cx="1341120" cy="438971"/>
          </a:xfrm>
          <a:prstGeom prst="rect">
            <a:avLst/>
          </a:prstGeom>
        </p:spPr>
        <p:txBody>
          <a:bodyPr vert="horz" anchor="ctr">
            <a:normAutofit/>
          </a:bodyPr>
          <a:lstStyle>
            <a:lvl1pPr marL="0" indent="0" algn="ctr">
              <a:buNone/>
              <a:defRPr sz="1067"/>
            </a:lvl1pPr>
          </a:lstStyle>
          <a:p>
            <a:r>
              <a:rPr lang="en-US" dirty="0"/>
              <a:t>Client Logo</a:t>
            </a:r>
          </a:p>
        </p:txBody>
      </p:sp>
      <p:sp>
        <p:nvSpPr>
          <p:cNvPr id="29" name="Picture Placeholder 13"/>
          <p:cNvSpPr>
            <a:spLocks noGrp="1"/>
          </p:cNvSpPr>
          <p:nvPr>
            <p:ph type="pic" sz="quarter" idx="53" hasCustomPrompt="1"/>
          </p:nvPr>
        </p:nvSpPr>
        <p:spPr>
          <a:xfrm>
            <a:off x="6343445" y="5700545"/>
            <a:ext cx="1341120" cy="438971"/>
          </a:xfrm>
          <a:prstGeom prst="rect">
            <a:avLst/>
          </a:prstGeom>
        </p:spPr>
        <p:txBody>
          <a:bodyPr vert="horz" anchor="ctr">
            <a:normAutofit/>
          </a:bodyPr>
          <a:lstStyle>
            <a:lvl1pPr marL="0" indent="0" algn="ctr">
              <a:buNone/>
              <a:defRPr sz="1067"/>
            </a:lvl1pPr>
          </a:lstStyle>
          <a:p>
            <a:r>
              <a:rPr lang="en-US" dirty="0"/>
              <a:t>Client Logo</a:t>
            </a:r>
          </a:p>
        </p:txBody>
      </p:sp>
      <p:sp>
        <p:nvSpPr>
          <p:cNvPr id="30" name="Content Placeholder 9"/>
          <p:cNvSpPr>
            <a:spLocks noGrp="1"/>
          </p:cNvSpPr>
          <p:nvPr>
            <p:ph sz="quarter" idx="54" hasCustomPrompt="1"/>
          </p:nvPr>
        </p:nvSpPr>
        <p:spPr>
          <a:xfrm>
            <a:off x="253226" y="1127179"/>
            <a:ext cx="1354673" cy="330968"/>
          </a:xfrm>
          <a:prstGeom prst="rect">
            <a:avLst/>
          </a:prstGeom>
          <a:solidFill>
            <a:schemeClr val="accent2"/>
          </a:solidFill>
        </p:spPr>
        <p:txBody>
          <a:bodyPr vert="horz" anchor="ctr" anchorCtr="0">
            <a:normAutofit/>
          </a:bodyPr>
          <a:lstStyle>
            <a:lvl1pPr marL="0" indent="0" algn="ctr">
              <a:spcBef>
                <a:spcPts val="0"/>
              </a:spcBef>
              <a:buFontTx/>
              <a:buNone/>
              <a:defRPr sz="1333" b="0" i="0" cap="all" baseline="0">
                <a:solidFill>
                  <a:schemeClr val="bg1"/>
                </a:solidFill>
                <a:latin typeface="Arial Black"/>
              </a:defRPr>
            </a:lvl1pPr>
            <a:lvl2pPr marL="457155" indent="0">
              <a:buFontTx/>
              <a:buNone/>
              <a:defRPr sz="1600" b="0" i="0" cap="all" baseline="0">
                <a:solidFill>
                  <a:schemeClr val="bg1"/>
                </a:solidFill>
                <a:latin typeface="Arial Black"/>
              </a:defRPr>
            </a:lvl2pPr>
            <a:lvl3pPr marL="914309" indent="0">
              <a:buFontTx/>
              <a:buNone/>
              <a:defRPr sz="1600" b="0" i="0" cap="all" baseline="0">
                <a:solidFill>
                  <a:schemeClr val="bg1"/>
                </a:solidFill>
                <a:latin typeface="Arial Black"/>
              </a:defRPr>
            </a:lvl3pPr>
            <a:lvl4pPr marL="1371464" indent="0">
              <a:buFontTx/>
              <a:buNone/>
              <a:defRPr sz="1600" b="0" i="0" cap="all" baseline="0">
                <a:solidFill>
                  <a:schemeClr val="bg1"/>
                </a:solidFill>
                <a:latin typeface="Arial Black"/>
              </a:defRPr>
            </a:lvl4pPr>
            <a:lvl5pPr marL="1828618" indent="0" algn="ctr">
              <a:buFontTx/>
              <a:buNone/>
              <a:defRPr sz="1600" b="0" i="0" cap="all" baseline="0">
                <a:solidFill>
                  <a:schemeClr val="bg1"/>
                </a:solidFill>
                <a:latin typeface="Arial Black"/>
              </a:defRPr>
            </a:lvl5pPr>
          </a:lstStyle>
          <a:p>
            <a:pPr lvl="0"/>
            <a:r>
              <a:rPr lang="en-US" dirty="0"/>
              <a:t>Key facts</a:t>
            </a:r>
          </a:p>
        </p:txBody>
      </p:sp>
      <p:sp>
        <p:nvSpPr>
          <p:cNvPr id="33" name="Text Placeholder 12"/>
          <p:cNvSpPr>
            <a:spLocks noGrp="1"/>
          </p:cNvSpPr>
          <p:nvPr>
            <p:ph type="body" sz="quarter" idx="57" hasCustomPrompt="1"/>
          </p:nvPr>
        </p:nvSpPr>
        <p:spPr>
          <a:xfrm>
            <a:off x="6375785" y="2850357"/>
            <a:ext cx="1281731" cy="380267"/>
          </a:xfrm>
        </p:spPr>
        <p:txBody>
          <a:bodyPr anchor="ctr" anchorCtr="0">
            <a:noAutofit/>
          </a:bodyPr>
          <a:lstStyle>
            <a:lvl1pPr marL="0" indent="0" algn="ctr">
              <a:buFont typeface="Arial"/>
              <a:buNone/>
              <a:defRPr sz="2133" b="1" cap="all">
                <a:solidFill>
                  <a:schemeClr val="accent2"/>
                </a:solidFill>
                <a:latin typeface="Arial Black"/>
                <a:cs typeface="Arial Black"/>
              </a:defRPr>
            </a:lvl1pPr>
            <a:lvl2pPr marL="0" indent="0" algn="ctr">
              <a:buNone/>
              <a:defRPr baseline="0"/>
            </a:lvl2pPr>
            <a:lvl3pPr marL="304768" indent="0">
              <a:buNone/>
              <a:defRPr/>
            </a:lvl3pPr>
            <a:lvl4pPr marL="636968" indent="0">
              <a:buNone/>
              <a:defRPr/>
            </a:lvl4pPr>
            <a:lvl5pPr marL="856403" indent="0">
              <a:buNone/>
              <a:defRPr/>
            </a:lvl5pPr>
          </a:lstStyle>
          <a:p>
            <a:pPr lvl="0"/>
            <a:r>
              <a:rPr lang="en-US" dirty="0"/>
              <a:t>XX</a:t>
            </a:r>
          </a:p>
        </p:txBody>
      </p:sp>
      <p:sp>
        <p:nvSpPr>
          <p:cNvPr id="35" name="Picture Placeholder 34"/>
          <p:cNvSpPr>
            <a:spLocks noGrp="1"/>
          </p:cNvSpPr>
          <p:nvPr>
            <p:ph type="pic" sz="quarter" idx="58" hasCustomPrompt="1"/>
          </p:nvPr>
        </p:nvSpPr>
        <p:spPr>
          <a:xfrm>
            <a:off x="477496" y="1806983"/>
            <a:ext cx="935181" cy="850165"/>
          </a:xfrm>
        </p:spPr>
        <p:txBody>
          <a:bodyPr/>
          <a:lstStyle>
            <a:lvl1pPr algn="ctr">
              <a:defRPr/>
            </a:lvl1pPr>
          </a:lstStyle>
          <a:p>
            <a:r>
              <a:rPr lang="en-US" dirty="0"/>
              <a:t>Icon</a:t>
            </a:r>
          </a:p>
        </p:txBody>
      </p:sp>
      <p:sp>
        <p:nvSpPr>
          <p:cNvPr id="36" name="Picture Placeholder 34"/>
          <p:cNvSpPr>
            <a:spLocks noGrp="1"/>
          </p:cNvSpPr>
          <p:nvPr>
            <p:ph type="pic" sz="quarter" idx="59" hasCustomPrompt="1"/>
          </p:nvPr>
        </p:nvSpPr>
        <p:spPr>
          <a:xfrm>
            <a:off x="3513520" y="1806983"/>
            <a:ext cx="935181" cy="850165"/>
          </a:xfrm>
        </p:spPr>
        <p:txBody>
          <a:bodyPr/>
          <a:lstStyle>
            <a:lvl1pPr algn="ctr">
              <a:defRPr/>
            </a:lvl1pPr>
          </a:lstStyle>
          <a:p>
            <a:r>
              <a:rPr lang="en-US" dirty="0"/>
              <a:t>Icon</a:t>
            </a:r>
          </a:p>
        </p:txBody>
      </p:sp>
      <p:sp>
        <p:nvSpPr>
          <p:cNvPr id="37" name="Picture Placeholder 34"/>
          <p:cNvSpPr>
            <a:spLocks noGrp="1"/>
          </p:cNvSpPr>
          <p:nvPr>
            <p:ph type="pic" sz="quarter" idx="60" hasCustomPrompt="1"/>
          </p:nvPr>
        </p:nvSpPr>
        <p:spPr>
          <a:xfrm>
            <a:off x="5031532" y="1806983"/>
            <a:ext cx="935181" cy="850165"/>
          </a:xfrm>
        </p:spPr>
        <p:txBody>
          <a:bodyPr/>
          <a:lstStyle>
            <a:lvl1pPr algn="ctr">
              <a:defRPr/>
            </a:lvl1pPr>
          </a:lstStyle>
          <a:p>
            <a:r>
              <a:rPr lang="en-US" dirty="0"/>
              <a:t>Icon</a:t>
            </a:r>
          </a:p>
        </p:txBody>
      </p:sp>
      <p:sp>
        <p:nvSpPr>
          <p:cNvPr id="38" name="Picture Placeholder 34"/>
          <p:cNvSpPr>
            <a:spLocks noGrp="1"/>
          </p:cNvSpPr>
          <p:nvPr>
            <p:ph type="pic" sz="quarter" idx="61" hasCustomPrompt="1"/>
          </p:nvPr>
        </p:nvSpPr>
        <p:spPr>
          <a:xfrm>
            <a:off x="6549544" y="1806983"/>
            <a:ext cx="935181" cy="850165"/>
          </a:xfrm>
        </p:spPr>
        <p:txBody>
          <a:bodyPr/>
          <a:lstStyle>
            <a:lvl1pPr algn="ctr">
              <a:defRPr/>
            </a:lvl1pPr>
          </a:lstStyle>
          <a:p>
            <a:r>
              <a:rPr lang="en-US" dirty="0"/>
              <a:t>Icon</a:t>
            </a:r>
          </a:p>
        </p:txBody>
      </p:sp>
      <p:sp>
        <p:nvSpPr>
          <p:cNvPr id="40" name="Text Placeholder 4"/>
          <p:cNvSpPr>
            <a:spLocks noGrp="1"/>
          </p:cNvSpPr>
          <p:nvPr>
            <p:ph type="body" sz="quarter" idx="65" hasCustomPrompt="1"/>
          </p:nvPr>
        </p:nvSpPr>
        <p:spPr>
          <a:xfrm>
            <a:off x="6373616" y="3246959"/>
            <a:ext cx="1283357" cy="715436"/>
          </a:xfrm>
        </p:spPr>
        <p:txBody>
          <a:bodyPr lIns="91434" rIns="91434">
            <a:noAutofit/>
          </a:bodyPr>
          <a:lstStyle>
            <a:lvl1pPr algn="ctr">
              <a:defRPr sz="1333"/>
            </a:lvl1pPr>
          </a:lstStyle>
          <a:p>
            <a:pPr lvl="0"/>
            <a:r>
              <a:rPr lang="en-US" dirty="0"/>
              <a:t>Smaller text</a:t>
            </a:r>
          </a:p>
        </p:txBody>
      </p:sp>
      <p:sp>
        <p:nvSpPr>
          <p:cNvPr id="41" name="Picture Placeholder 34"/>
          <p:cNvSpPr>
            <a:spLocks noGrp="1"/>
          </p:cNvSpPr>
          <p:nvPr>
            <p:ph type="pic" sz="quarter" idx="66" hasCustomPrompt="1"/>
          </p:nvPr>
        </p:nvSpPr>
        <p:spPr>
          <a:xfrm>
            <a:off x="1995508" y="1806983"/>
            <a:ext cx="935181" cy="850165"/>
          </a:xfrm>
        </p:spPr>
        <p:txBody>
          <a:bodyPr/>
          <a:lstStyle>
            <a:lvl1pPr algn="ctr">
              <a:defRPr/>
            </a:lvl1pPr>
          </a:lstStyle>
          <a:p>
            <a:r>
              <a:rPr lang="en-US" dirty="0"/>
              <a:t>Icon</a:t>
            </a:r>
          </a:p>
        </p:txBody>
      </p:sp>
      <p:sp>
        <p:nvSpPr>
          <p:cNvPr id="42" name="Text Placeholder 12"/>
          <p:cNvSpPr>
            <a:spLocks noGrp="1"/>
          </p:cNvSpPr>
          <p:nvPr>
            <p:ph type="body" sz="quarter" idx="67" hasCustomPrompt="1"/>
          </p:nvPr>
        </p:nvSpPr>
        <p:spPr>
          <a:xfrm>
            <a:off x="4840497" y="2850357"/>
            <a:ext cx="1281731" cy="380267"/>
          </a:xfrm>
        </p:spPr>
        <p:txBody>
          <a:bodyPr anchor="ctr" anchorCtr="0">
            <a:noAutofit/>
          </a:bodyPr>
          <a:lstStyle>
            <a:lvl1pPr marL="0" indent="0" algn="ctr">
              <a:buFont typeface="Arial"/>
              <a:buNone/>
              <a:defRPr sz="2133" b="1" cap="all">
                <a:solidFill>
                  <a:schemeClr val="accent2"/>
                </a:solidFill>
                <a:latin typeface="Arial Black"/>
                <a:cs typeface="Arial Black"/>
              </a:defRPr>
            </a:lvl1pPr>
            <a:lvl2pPr marL="0" indent="0" algn="ctr">
              <a:buNone/>
              <a:defRPr baseline="0"/>
            </a:lvl2pPr>
            <a:lvl3pPr marL="304768" indent="0">
              <a:buNone/>
              <a:defRPr/>
            </a:lvl3pPr>
            <a:lvl4pPr marL="636968" indent="0">
              <a:buNone/>
              <a:defRPr/>
            </a:lvl4pPr>
            <a:lvl5pPr marL="856403" indent="0">
              <a:buNone/>
              <a:defRPr/>
            </a:lvl5pPr>
          </a:lstStyle>
          <a:p>
            <a:pPr lvl="0"/>
            <a:r>
              <a:rPr lang="en-US" dirty="0"/>
              <a:t>XX</a:t>
            </a:r>
          </a:p>
        </p:txBody>
      </p:sp>
      <p:sp>
        <p:nvSpPr>
          <p:cNvPr id="43" name="Text Placeholder 4"/>
          <p:cNvSpPr>
            <a:spLocks noGrp="1"/>
          </p:cNvSpPr>
          <p:nvPr>
            <p:ph type="body" sz="quarter" idx="68" hasCustomPrompt="1"/>
          </p:nvPr>
        </p:nvSpPr>
        <p:spPr>
          <a:xfrm>
            <a:off x="4838328" y="3246959"/>
            <a:ext cx="1283357" cy="715436"/>
          </a:xfrm>
        </p:spPr>
        <p:txBody>
          <a:bodyPr lIns="91434" rIns="91434">
            <a:noAutofit/>
          </a:bodyPr>
          <a:lstStyle>
            <a:lvl1pPr algn="ctr">
              <a:defRPr sz="1333"/>
            </a:lvl1pPr>
          </a:lstStyle>
          <a:p>
            <a:pPr lvl="0"/>
            <a:r>
              <a:rPr lang="en-US" dirty="0"/>
              <a:t>Smaller text</a:t>
            </a:r>
          </a:p>
        </p:txBody>
      </p:sp>
      <p:sp>
        <p:nvSpPr>
          <p:cNvPr id="34" name="Text Placeholder 12"/>
          <p:cNvSpPr>
            <a:spLocks noGrp="1"/>
          </p:cNvSpPr>
          <p:nvPr>
            <p:ph type="body" sz="quarter" idx="69" hasCustomPrompt="1"/>
          </p:nvPr>
        </p:nvSpPr>
        <p:spPr>
          <a:xfrm>
            <a:off x="3339073" y="2850357"/>
            <a:ext cx="1281731" cy="380267"/>
          </a:xfrm>
        </p:spPr>
        <p:txBody>
          <a:bodyPr anchor="ctr" anchorCtr="0">
            <a:noAutofit/>
          </a:bodyPr>
          <a:lstStyle>
            <a:lvl1pPr marL="0" indent="0" algn="ctr">
              <a:buFont typeface="Arial"/>
              <a:buNone/>
              <a:defRPr sz="2133" b="1" cap="all">
                <a:solidFill>
                  <a:schemeClr val="accent2"/>
                </a:solidFill>
                <a:latin typeface="Arial Black"/>
                <a:cs typeface="Arial Black"/>
              </a:defRPr>
            </a:lvl1pPr>
            <a:lvl2pPr marL="0" indent="0" algn="ctr">
              <a:buNone/>
              <a:defRPr baseline="0"/>
            </a:lvl2pPr>
            <a:lvl3pPr marL="304768" indent="0">
              <a:buNone/>
              <a:defRPr/>
            </a:lvl3pPr>
            <a:lvl4pPr marL="636968" indent="0">
              <a:buNone/>
              <a:defRPr/>
            </a:lvl4pPr>
            <a:lvl5pPr marL="856403" indent="0">
              <a:buNone/>
              <a:defRPr/>
            </a:lvl5pPr>
          </a:lstStyle>
          <a:p>
            <a:pPr lvl="0"/>
            <a:r>
              <a:rPr lang="en-US" dirty="0"/>
              <a:t>XX</a:t>
            </a:r>
          </a:p>
        </p:txBody>
      </p:sp>
      <p:sp>
        <p:nvSpPr>
          <p:cNvPr id="39" name="Text Placeholder 4"/>
          <p:cNvSpPr>
            <a:spLocks noGrp="1"/>
          </p:cNvSpPr>
          <p:nvPr>
            <p:ph type="body" sz="quarter" idx="70" hasCustomPrompt="1"/>
          </p:nvPr>
        </p:nvSpPr>
        <p:spPr>
          <a:xfrm>
            <a:off x="3336903" y="3246959"/>
            <a:ext cx="1283357" cy="715436"/>
          </a:xfrm>
        </p:spPr>
        <p:txBody>
          <a:bodyPr lIns="91434" rIns="91434">
            <a:noAutofit/>
          </a:bodyPr>
          <a:lstStyle>
            <a:lvl1pPr algn="ctr">
              <a:defRPr sz="1333"/>
            </a:lvl1pPr>
          </a:lstStyle>
          <a:p>
            <a:pPr lvl="0"/>
            <a:r>
              <a:rPr lang="en-US" dirty="0"/>
              <a:t>Smaller text</a:t>
            </a:r>
          </a:p>
        </p:txBody>
      </p:sp>
      <p:sp>
        <p:nvSpPr>
          <p:cNvPr id="44" name="Text Placeholder 12"/>
          <p:cNvSpPr>
            <a:spLocks noGrp="1"/>
          </p:cNvSpPr>
          <p:nvPr>
            <p:ph type="body" sz="quarter" idx="71" hasCustomPrompt="1"/>
          </p:nvPr>
        </p:nvSpPr>
        <p:spPr>
          <a:xfrm>
            <a:off x="1826361" y="2850357"/>
            <a:ext cx="1281731" cy="380267"/>
          </a:xfrm>
        </p:spPr>
        <p:txBody>
          <a:bodyPr anchor="ctr" anchorCtr="0">
            <a:noAutofit/>
          </a:bodyPr>
          <a:lstStyle>
            <a:lvl1pPr marL="0" indent="0" algn="ctr">
              <a:buFont typeface="Arial"/>
              <a:buNone/>
              <a:defRPr sz="2133" b="1" cap="all">
                <a:solidFill>
                  <a:schemeClr val="accent2"/>
                </a:solidFill>
                <a:latin typeface="Arial Black"/>
                <a:cs typeface="Arial Black"/>
              </a:defRPr>
            </a:lvl1pPr>
            <a:lvl2pPr marL="0" indent="0" algn="ctr">
              <a:buNone/>
              <a:defRPr baseline="0"/>
            </a:lvl2pPr>
            <a:lvl3pPr marL="304768" indent="0">
              <a:buNone/>
              <a:defRPr/>
            </a:lvl3pPr>
            <a:lvl4pPr marL="636968" indent="0">
              <a:buNone/>
              <a:defRPr/>
            </a:lvl4pPr>
            <a:lvl5pPr marL="856403" indent="0">
              <a:buNone/>
              <a:defRPr/>
            </a:lvl5pPr>
          </a:lstStyle>
          <a:p>
            <a:pPr lvl="0"/>
            <a:r>
              <a:rPr lang="en-US" dirty="0"/>
              <a:t>XX</a:t>
            </a:r>
          </a:p>
        </p:txBody>
      </p:sp>
      <p:sp>
        <p:nvSpPr>
          <p:cNvPr id="45" name="Text Placeholder 4"/>
          <p:cNvSpPr>
            <a:spLocks noGrp="1"/>
          </p:cNvSpPr>
          <p:nvPr>
            <p:ph type="body" sz="quarter" idx="72" hasCustomPrompt="1"/>
          </p:nvPr>
        </p:nvSpPr>
        <p:spPr>
          <a:xfrm>
            <a:off x="1824192" y="3246959"/>
            <a:ext cx="1283357" cy="715436"/>
          </a:xfrm>
        </p:spPr>
        <p:txBody>
          <a:bodyPr lIns="91434" rIns="91434">
            <a:noAutofit/>
          </a:bodyPr>
          <a:lstStyle>
            <a:lvl1pPr algn="ctr">
              <a:defRPr sz="1333"/>
            </a:lvl1pPr>
          </a:lstStyle>
          <a:p>
            <a:pPr lvl="0"/>
            <a:r>
              <a:rPr lang="en-US" dirty="0"/>
              <a:t>Smaller text</a:t>
            </a:r>
          </a:p>
        </p:txBody>
      </p:sp>
      <p:sp>
        <p:nvSpPr>
          <p:cNvPr id="46" name="Text Placeholder 12"/>
          <p:cNvSpPr>
            <a:spLocks noGrp="1"/>
          </p:cNvSpPr>
          <p:nvPr>
            <p:ph type="body" sz="quarter" idx="73" hasCustomPrompt="1"/>
          </p:nvPr>
        </p:nvSpPr>
        <p:spPr>
          <a:xfrm>
            <a:off x="302361" y="2850357"/>
            <a:ext cx="1281731" cy="380267"/>
          </a:xfrm>
        </p:spPr>
        <p:txBody>
          <a:bodyPr anchor="ctr" anchorCtr="0">
            <a:noAutofit/>
          </a:bodyPr>
          <a:lstStyle>
            <a:lvl1pPr marL="0" indent="0" algn="ctr">
              <a:buFont typeface="Arial"/>
              <a:buNone/>
              <a:defRPr sz="2133" b="1" cap="all">
                <a:solidFill>
                  <a:schemeClr val="accent2"/>
                </a:solidFill>
                <a:latin typeface="Arial Black"/>
                <a:cs typeface="Arial Black"/>
              </a:defRPr>
            </a:lvl1pPr>
            <a:lvl2pPr marL="0" indent="0" algn="ctr">
              <a:buNone/>
              <a:defRPr baseline="0"/>
            </a:lvl2pPr>
            <a:lvl3pPr marL="304768" indent="0">
              <a:buNone/>
              <a:defRPr/>
            </a:lvl3pPr>
            <a:lvl4pPr marL="636968" indent="0">
              <a:buNone/>
              <a:defRPr/>
            </a:lvl4pPr>
            <a:lvl5pPr marL="856403" indent="0">
              <a:buNone/>
              <a:defRPr/>
            </a:lvl5pPr>
          </a:lstStyle>
          <a:p>
            <a:pPr lvl="0"/>
            <a:r>
              <a:rPr lang="en-US" dirty="0"/>
              <a:t>XX</a:t>
            </a:r>
          </a:p>
        </p:txBody>
      </p:sp>
      <p:sp>
        <p:nvSpPr>
          <p:cNvPr id="47" name="Text Placeholder 4"/>
          <p:cNvSpPr>
            <a:spLocks noGrp="1"/>
          </p:cNvSpPr>
          <p:nvPr>
            <p:ph type="body" sz="quarter" idx="74" hasCustomPrompt="1"/>
          </p:nvPr>
        </p:nvSpPr>
        <p:spPr>
          <a:xfrm>
            <a:off x="300192" y="3246959"/>
            <a:ext cx="1283357" cy="715436"/>
          </a:xfrm>
        </p:spPr>
        <p:txBody>
          <a:bodyPr lIns="91434" rIns="91434">
            <a:noAutofit/>
          </a:bodyPr>
          <a:lstStyle>
            <a:lvl1pPr algn="ctr">
              <a:defRPr sz="1333"/>
            </a:lvl1pPr>
          </a:lstStyle>
          <a:p>
            <a:pPr lvl="0"/>
            <a:r>
              <a:rPr lang="en-US" dirty="0"/>
              <a:t>Smaller text</a:t>
            </a:r>
          </a:p>
        </p:txBody>
      </p:sp>
    </p:spTree>
    <p:extLst>
      <p:ext uri="{BB962C8B-B14F-4D97-AF65-F5344CB8AC3E}">
        <p14:creationId xmlns:p14="http://schemas.microsoft.com/office/powerpoint/2010/main" val="17777936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ndustry Page 3">
    <p:spTree>
      <p:nvGrpSpPr>
        <p:cNvPr id="1" name=""/>
        <p:cNvGrpSpPr/>
        <p:nvPr/>
      </p:nvGrpSpPr>
      <p:grpSpPr>
        <a:xfrm>
          <a:off x="0" y="0"/>
          <a:ext cx="0" cy="0"/>
          <a:chOff x="0" y="0"/>
          <a:chExt cx="0" cy="0"/>
        </a:xfrm>
      </p:grpSpPr>
      <p:cxnSp>
        <p:nvCxnSpPr>
          <p:cNvPr id="4" name="Straight Connector 3"/>
          <p:cNvCxnSpPr/>
          <p:nvPr userDrawn="1"/>
        </p:nvCxnSpPr>
        <p:spPr>
          <a:xfrm>
            <a:off x="6090837" y="722497"/>
            <a:ext cx="30257" cy="4834155"/>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flipV="1">
            <a:off x="0" y="3637542"/>
            <a:ext cx="12192000" cy="4695"/>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sp>
        <p:nvSpPr>
          <p:cNvPr id="11" name="Text Placeholder 10"/>
          <p:cNvSpPr>
            <a:spLocks noGrp="1"/>
          </p:cNvSpPr>
          <p:nvPr>
            <p:ph type="body" sz="quarter" idx="11" hasCustomPrompt="1"/>
          </p:nvPr>
        </p:nvSpPr>
        <p:spPr>
          <a:xfrm>
            <a:off x="6497390" y="1195610"/>
            <a:ext cx="5431209" cy="2140889"/>
          </a:xfrm>
        </p:spPr>
        <p:txBody>
          <a:bodyPr numCol="1"/>
          <a:lstStyle>
            <a:lvl2pPr marL="304768" marR="0" indent="-304768" algn="l" defTabSz="457155" rtl="0" eaLnBrk="1" fontAlgn="auto" latinLnBrk="0" hangingPunct="1">
              <a:lnSpc>
                <a:spcPct val="100000"/>
              </a:lnSpc>
              <a:spcBef>
                <a:spcPct val="20000"/>
              </a:spcBef>
              <a:spcAft>
                <a:spcPts val="400"/>
              </a:spcAft>
              <a:buClr>
                <a:schemeClr val="accent2"/>
              </a:buClr>
              <a:buSzPct val="120000"/>
              <a:buFont typeface="Arial"/>
              <a:buChar char="•"/>
              <a:tabLst/>
              <a:defRPr/>
            </a:lvl2pPr>
          </a:lstStyle>
          <a:p>
            <a:pPr lvl="1"/>
            <a:r>
              <a:rPr lang="en-US" dirty="0"/>
              <a:t>Bulleted List</a:t>
            </a:r>
          </a:p>
          <a:p>
            <a:pPr lvl="2"/>
            <a:r>
              <a:rPr lang="en-US" dirty="0"/>
              <a:t>Third level</a:t>
            </a:r>
          </a:p>
          <a:p>
            <a:pPr lvl="3"/>
            <a:r>
              <a:rPr lang="en-US" dirty="0"/>
              <a:t>Fourth level</a:t>
            </a:r>
          </a:p>
          <a:p>
            <a:pPr lvl="4"/>
            <a:r>
              <a:rPr lang="en-US" dirty="0"/>
              <a:t>Fifth level</a:t>
            </a:r>
          </a:p>
          <a:p>
            <a:pPr marL="304768" marR="0" lvl="1" indent="-304768" algn="l" defTabSz="457155" rtl="0" eaLnBrk="1" fontAlgn="auto" latinLnBrk="0" hangingPunct="1">
              <a:lnSpc>
                <a:spcPct val="100000"/>
              </a:lnSpc>
              <a:spcBef>
                <a:spcPct val="20000"/>
              </a:spcBef>
              <a:spcAft>
                <a:spcPts val="400"/>
              </a:spcAft>
              <a:buClr>
                <a:schemeClr val="accent2"/>
              </a:buClr>
              <a:buSzPct val="120000"/>
              <a:buFont typeface="Arial"/>
              <a:buChar char="•"/>
              <a:tabLst/>
              <a:defRPr/>
            </a:pPr>
            <a:r>
              <a:rPr lang="en-US" dirty="0"/>
              <a:t>Bulleted List</a:t>
            </a:r>
          </a:p>
          <a:p>
            <a:pPr marL="304768" marR="0" lvl="1" indent="-304768" algn="l" defTabSz="457155" rtl="0" eaLnBrk="1" fontAlgn="auto" latinLnBrk="0" hangingPunct="1">
              <a:lnSpc>
                <a:spcPct val="100000"/>
              </a:lnSpc>
              <a:spcBef>
                <a:spcPct val="20000"/>
              </a:spcBef>
              <a:spcAft>
                <a:spcPts val="400"/>
              </a:spcAft>
              <a:buClr>
                <a:schemeClr val="accent2"/>
              </a:buClr>
              <a:buSzPct val="120000"/>
              <a:buFont typeface="Arial"/>
              <a:buChar char="•"/>
              <a:tabLst/>
              <a:defRPr/>
            </a:pPr>
            <a:r>
              <a:rPr lang="en-US" dirty="0"/>
              <a:t>Bulleted List</a:t>
            </a:r>
          </a:p>
          <a:p>
            <a:pPr lvl="1"/>
            <a:endParaRPr lang="en-US" dirty="0"/>
          </a:p>
          <a:p>
            <a:pPr lvl="4"/>
            <a:endParaRPr lang="en-US" dirty="0"/>
          </a:p>
        </p:txBody>
      </p:sp>
      <p:sp>
        <p:nvSpPr>
          <p:cNvPr id="13" name="Text Placeholder 12"/>
          <p:cNvSpPr>
            <a:spLocks noGrp="1"/>
          </p:cNvSpPr>
          <p:nvPr>
            <p:ph type="body" sz="quarter" idx="12" hasCustomPrompt="1"/>
          </p:nvPr>
        </p:nvSpPr>
        <p:spPr>
          <a:xfrm>
            <a:off x="1175931" y="2614764"/>
            <a:ext cx="1668924" cy="845264"/>
          </a:xfrm>
        </p:spPr>
        <p:txBody>
          <a:bodyPr/>
          <a:lstStyle>
            <a:lvl1pPr marL="0" indent="0" algn="ctr">
              <a:buFont typeface="Arial"/>
              <a:buNone/>
              <a:defRPr sz="2133" b="1" cap="all">
                <a:solidFill>
                  <a:schemeClr val="accent2"/>
                </a:solidFill>
                <a:latin typeface="Arial Black"/>
                <a:cs typeface="Arial Black"/>
              </a:defRPr>
            </a:lvl1pPr>
            <a:lvl2pPr marL="0" indent="0" algn="ctr">
              <a:buNone/>
              <a:defRPr baseline="0"/>
            </a:lvl2pPr>
            <a:lvl3pPr marL="304768" indent="0">
              <a:buNone/>
              <a:defRPr/>
            </a:lvl3pPr>
            <a:lvl4pPr marL="636968" indent="0">
              <a:buNone/>
              <a:defRPr/>
            </a:lvl4pPr>
            <a:lvl5pPr marL="856403" indent="0">
              <a:buNone/>
              <a:defRPr/>
            </a:lvl5pPr>
          </a:lstStyle>
          <a:p>
            <a:pPr lvl="0"/>
            <a:r>
              <a:rPr lang="en-US" dirty="0"/>
              <a:t>Fact</a:t>
            </a:r>
          </a:p>
          <a:p>
            <a:pPr lvl="1"/>
            <a:r>
              <a:rPr lang="en-US" dirty="0"/>
              <a:t>Body text</a:t>
            </a:r>
          </a:p>
          <a:p>
            <a:pPr lvl="1"/>
            <a:endParaRPr lang="en-US" dirty="0"/>
          </a:p>
          <a:p>
            <a:pPr lvl="1"/>
            <a:endParaRPr lang="en-US" dirty="0"/>
          </a:p>
        </p:txBody>
      </p:sp>
      <p:sp>
        <p:nvSpPr>
          <p:cNvPr id="14" name="Content Placeholder 9"/>
          <p:cNvSpPr>
            <a:spLocks noGrp="1"/>
          </p:cNvSpPr>
          <p:nvPr>
            <p:ph sz="quarter" idx="13" hasCustomPrompt="1"/>
          </p:nvPr>
        </p:nvSpPr>
        <p:spPr>
          <a:xfrm>
            <a:off x="252433" y="3798889"/>
            <a:ext cx="3513667" cy="330968"/>
          </a:xfrm>
          <a:prstGeom prst="rect">
            <a:avLst/>
          </a:prstGeom>
          <a:solidFill>
            <a:schemeClr val="accent2"/>
          </a:solidFill>
        </p:spPr>
        <p:txBody>
          <a:bodyPr vert="horz" anchor="ctr" anchorCtr="0">
            <a:normAutofit/>
          </a:bodyPr>
          <a:lstStyle>
            <a:lvl1pPr marL="0" indent="0" algn="ctr">
              <a:spcBef>
                <a:spcPts val="0"/>
              </a:spcBef>
              <a:buFontTx/>
              <a:buNone/>
              <a:defRPr sz="1333" b="0" i="0" cap="all" baseline="0">
                <a:solidFill>
                  <a:schemeClr val="bg1"/>
                </a:solidFill>
                <a:latin typeface="Arial Black"/>
              </a:defRPr>
            </a:lvl1pPr>
            <a:lvl2pPr marL="457155" indent="0">
              <a:buFontTx/>
              <a:buNone/>
              <a:defRPr sz="1600" b="0" i="0" cap="all" baseline="0">
                <a:solidFill>
                  <a:schemeClr val="bg1"/>
                </a:solidFill>
                <a:latin typeface="Arial Black"/>
              </a:defRPr>
            </a:lvl2pPr>
            <a:lvl3pPr marL="914309" indent="0">
              <a:buFontTx/>
              <a:buNone/>
              <a:defRPr sz="1600" b="0" i="0" cap="all" baseline="0">
                <a:solidFill>
                  <a:schemeClr val="bg1"/>
                </a:solidFill>
                <a:latin typeface="Arial Black"/>
              </a:defRPr>
            </a:lvl3pPr>
            <a:lvl4pPr marL="1371464" indent="0">
              <a:buFontTx/>
              <a:buNone/>
              <a:defRPr sz="1600" b="0" i="0" cap="all" baseline="0">
                <a:solidFill>
                  <a:schemeClr val="bg1"/>
                </a:solidFill>
                <a:latin typeface="Arial Black"/>
              </a:defRPr>
            </a:lvl4pPr>
            <a:lvl5pPr marL="1828618" indent="0" algn="ctr">
              <a:buFontTx/>
              <a:buNone/>
              <a:defRPr sz="1600" b="0" i="0" cap="all" baseline="0">
                <a:solidFill>
                  <a:schemeClr val="bg1"/>
                </a:solidFill>
                <a:latin typeface="Arial Black"/>
              </a:defRPr>
            </a:lvl5pPr>
          </a:lstStyle>
          <a:p>
            <a:pPr lvl="0"/>
            <a:r>
              <a:rPr lang="en-US" dirty="0"/>
              <a:t>Clients we serve in this area</a:t>
            </a:r>
          </a:p>
        </p:txBody>
      </p:sp>
      <p:sp>
        <p:nvSpPr>
          <p:cNvPr id="15" name="Picture Placeholder 13"/>
          <p:cNvSpPr>
            <a:spLocks noGrp="1"/>
          </p:cNvSpPr>
          <p:nvPr>
            <p:ph type="pic" sz="quarter" idx="14" hasCustomPrompt="1"/>
          </p:nvPr>
        </p:nvSpPr>
        <p:spPr>
          <a:xfrm>
            <a:off x="249176" y="4318313"/>
            <a:ext cx="1219200" cy="438971"/>
          </a:xfrm>
          <a:prstGeom prst="rect">
            <a:avLst/>
          </a:prstGeom>
        </p:spPr>
        <p:txBody>
          <a:bodyPr vert="horz" anchor="ctr">
            <a:normAutofit/>
          </a:bodyPr>
          <a:lstStyle>
            <a:lvl1pPr marL="0" indent="0" algn="ctr">
              <a:buNone/>
              <a:defRPr sz="1067"/>
            </a:lvl1pPr>
          </a:lstStyle>
          <a:p>
            <a:r>
              <a:rPr lang="en-US" dirty="0"/>
              <a:t>Client Logo</a:t>
            </a:r>
          </a:p>
        </p:txBody>
      </p:sp>
      <p:sp>
        <p:nvSpPr>
          <p:cNvPr id="16" name="Picture Placeholder 13"/>
          <p:cNvSpPr>
            <a:spLocks noGrp="1"/>
          </p:cNvSpPr>
          <p:nvPr>
            <p:ph type="pic" sz="quarter" idx="27" hasCustomPrompt="1"/>
          </p:nvPr>
        </p:nvSpPr>
        <p:spPr>
          <a:xfrm>
            <a:off x="1727776" y="4318313"/>
            <a:ext cx="1219200" cy="438971"/>
          </a:xfrm>
          <a:prstGeom prst="rect">
            <a:avLst/>
          </a:prstGeom>
        </p:spPr>
        <p:txBody>
          <a:bodyPr vert="horz" anchor="ctr">
            <a:normAutofit/>
          </a:bodyPr>
          <a:lstStyle>
            <a:lvl1pPr marL="0" indent="0" algn="ctr">
              <a:buNone/>
              <a:defRPr sz="1067"/>
            </a:lvl1pPr>
          </a:lstStyle>
          <a:p>
            <a:r>
              <a:rPr lang="en-US" dirty="0"/>
              <a:t>Client Logo</a:t>
            </a:r>
          </a:p>
        </p:txBody>
      </p:sp>
      <p:sp>
        <p:nvSpPr>
          <p:cNvPr id="19" name="Picture Placeholder 13"/>
          <p:cNvSpPr>
            <a:spLocks noGrp="1"/>
          </p:cNvSpPr>
          <p:nvPr>
            <p:ph type="pic" sz="quarter" idx="42" hasCustomPrompt="1"/>
          </p:nvPr>
        </p:nvSpPr>
        <p:spPr>
          <a:xfrm>
            <a:off x="3206376" y="4318313"/>
            <a:ext cx="1219200" cy="438971"/>
          </a:xfrm>
          <a:prstGeom prst="rect">
            <a:avLst/>
          </a:prstGeom>
        </p:spPr>
        <p:txBody>
          <a:bodyPr vert="horz" anchor="ctr">
            <a:normAutofit/>
          </a:bodyPr>
          <a:lstStyle>
            <a:lvl1pPr marL="0" indent="0" algn="ctr">
              <a:buNone/>
              <a:defRPr sz="1067"/>
            </a:lvl1pPr>
          </a:lstStyle>
          <a:p>
            <a:r>
              <a:rPr lang="en-US" dirty="0"/>
              <a:t>Client Logo</a:t>
            </a:r>
          </a:p>
        </p:txBody>
      </p:sp>
      <p:sp>
        <p:nvSpPr>
          <p:cNvPr id="21" name="Picture Placeholder 13"/>
          <p:cNvSpPr>
            <a:spLocks noGrp="1"/>
          </p:cNvSpPr>
          <p:nvPr>
            <p:ph type="pic" sz="quarter" idx="46" hasCustomPrompt="1"/>
          </p:nvPr>
        </p:nvSpPr>
        <p:spPr>
          <a:xfrm>
            <a:off x="4684976" y="4318313"/>
            <a:ext cx="1219200" cy="438971"/>
          </a:xfrm>
          <a:prstGeom prst="rect">
            <a:avLst/>
          </a:prstGeom>
        </p:spPr>
        <p:txBody>
          <a:bodyPr vert="horz" anchor="ctr">
            <a:normAutofit/>
          </a:bodyPr>
          <a:lstStyle>
            <a:lvl1pPr marL="0" indent="0" algn="ctr">
              <a:buNone/>
              <a:defRPr sz="1067"/>
            </a:lvl1pPr>
          </a:lstStyle>
          <a:p>
            <a:r>
              <a:rPr lang="en-US" dirty="0"/>
              <a:t>Client Logo</a:t>
            </a:r>
          </a:p>
        </p:txBody>
      </p:sp>
      <p:sp>
        <p:nvSpPr>
          <p:cNvPr id="25" name="Picture Placeholder 13"/>
          <p:cNvSpPr>
            <a:spLocks noGrp="1"/>
          </p:cNvSpPr>
          <p:nvPr>
            <p:ph type="pic" sz="quarter" idx="49" hasCustomPrompt="1"/>
          </p:nvPr>
        </p:nvSpPr>
        <p:spPr>
          <a:xfrm>
            <a:off x="264236" y="4897793"/>
            <a:ext cx="1219200" cy="438971"/>
          </a:xfrm>
          <a:prstGeom prst="rect">
            <a:avLst/>
          </a:prstGeom>
        </p:spPr>
        <p:txBody>
          <a:bodyPr vert="horz" anchor="ctr">
            <a:normAutofit/>
          </a:bodyPr>
          <a:lstStyle>
            <a:lvl1pPr marL="0" indent="0" algn="ctr">
              <a:buNone/>
              <a:defRPr sz="1067"/>
            </a:lvl1pPr>
          </a:lstStyle>
          <a:p>
            <a:r>
              <a:rPr lang="en-US" dirty="0"/>
              <a:t>Client Logo</a:t>
            </a:r>
          </a:p>
        </p:txBody>
      </p:sp>
      <p:sp>
        <p:nvSpPr>
          <p:cNvPr id="26" name="Picture Placeholder 13"/>
          <p:cNvSpPr>
            <a:spLocks noGrp="1"/>
          </p:cNvSpPr>
          <p:nvPr>
            <p:ph type="pic" sz="quarter" idx="50" hasCustomPrompt="1"/>
          </p:nvPr>
        </p:nvSpPr>
        <p:spPr>
          <a:xfrm>
            <a:off x="1742836" y="4897793"/>
            <a:ext cx="1219200" cy="438971"/>
          </a:xfrm>
          <a:prstGeom prst="rect">
            <a:avLst/>
          </a:prstGeom>
        </p:spPr>
        <p:txBody>
          <a:bodyPr vert="horz" anchor="ctr">
            <a:normAutofit/>
          </a:bodyPr>
          <a:lstStyle>
            <a:lvl1pPr marL="0" indent="0" algn="ctr">
              <a:buNone/>
              <a:defRPr sz="1067"/>
            </a:lvl1pPr>
          </a:lstStyle>
          <a:p>
            <a:r>
              <a:rPr lang="en-US" dirty="0"/>
              <a:t>Client Logo</a:t>
            </a:r>
          </a:p>
        </p:txBody>
      </p:sp>
      <p:sp>
        <p:nvSpPr>
          <p:cNvPr id="27" name="Picture Placeholder 13"/>
          <p:cNvSpPr>
            <a:spLocks noGrp="1"/>
          </p:cNvSpPr>
          <p:nvPr>
            <p:ph type="pic" sz="quarter" idx="51" hasCustomPrompt="1"/>
          </p:nvPr>
        </p:nvSpPr>
        <p:spPr>
          <a:xfrm>
            <a:off x="3221436" y="4897793"/>
            <a:ext cx="1219200" cy="438971"/>
          </a:xfrm>
          <a:prstGeom prst="rect">
            <a:avLst/>
          </a:prstGeom>
        </p:spPr>
        <p:txBody>
          <a:bodyPr vert="horz" anchor="ctr">
            <a:normAutofit/>
          </a:bodyPr>
          <a:lstStyle>
            <a:lvl1pPr marL="0" indent="0" algn="ctr">
              <a:buNone/>
              <a:defRPr sz="1067"/>
            </a:lvl1pPr>
          </a:lstStyle>
          <a:p>
            <a:r>
              <a:rPr lang="en-US" dirty="0"/>
              <a:t>Client Logo</a:t>
            </a:r>
          </a:p>
        </p:txBody>
      </p:sp>
      <p:sp>
        <p:nvSpPr>
          <p:cNvPr id="28" name="Picture Placeholder 13"/>
          <p:cNvSpPr>
            <a:spLocks noGrp="1"/>
          </p:cNvSpPr>
          <p:nvPr>
            <p:ph type="pic" sz="quarter" idx="52" hasCustomPrompt="1"/>
          </p:nvPr>
        </p:nvSpPr>
        <p:spPr>
          <a:xfrm>
            <a:off x="4700036" y="4897793"/>
            <a:ext cx="1219200" cy="438971"/>
          </a:xfrm>
          <a:prstGeom prst="rect">
            <a:avLst/>
          </a:prstGeom>
        </p:spPr>
        <p:txBody>
          <a:bodyPr vert="horz" anchor="ctr">
            <a:normAutofit/>
          </a:bodyPr>
          <a:lstStyle>
            <a:lvl1pPr marL="0" indent="0" algn="ctr">
              <a:buNone/>
              <a:defRPr sz="1067"/>
            </a:lvl1pPr>
          </a:lstStyle>
          <a:p>
            <a:r>
              <a:rPr lang="en-US" dirty="0"/>
              <a:t>Client Logo</a:t>
            </a:r>
          </a:p>
        </p:txBody>
      </p:sp>
      <p:sp>
        <p:nvSpPr>
          <p:cNvPr id="30" name="Content Placeholder 9"/>
          <p:cNvSpPr>
            <a:spLocks noGrp="1"/>
          </p:cNvSpPr>
          <p:nvPr>
            <p:ph sz="quarter" idx="54" hasCustomPrompt="1"/>
          </p:nvPr>
        </p:nvSpPr>
        <p:spPr>
          <a:xfrm>
            <a:off x="253226" y="1127179"/>
            <a:ext cx="1354673" cy="330968"/>
          </a:xfrm>
          <a:prstGeom prst="rect">
            <a:avLst/>
          </a:prstGeom>
          <a:solidFill>
            <a:schemeClr val="accent2"/>
          </a:solidFill>
        </p:spPr>
        <p:txBody>
          <a:bodyPr vert="horz" anchor="ctr" anchorCtr="0">
            <a:normAutofit/>
          </a:bodyPr>
          <a:lstStyle>
            <a:lvl1pPr marL="0" indent="0" algn="ctr">
              <a:spcBef>
                <a:spcPts val="0"/>
              </a:spcBef>
              <a:buFontTx/>
              <a:buNone/>
              <a:defRPr sz="1333" b="0" i="0" cap="all" baseline="0">
                <a:solidFill>
                  <a:schemeClr val="bg1"/>
                </a:solidFill>
                <a:latin typeface="Arial Black"/>
              </a:defRPr>
            </a:lvl1pPr>
            <a:lvl2pPr marL="457155" indent="0">
              <a:buFontTx/>
              <a:buNone/>
              <a:defRPr sz="1600" b="0" i="0" cap="all" baseline="0">
                <a:solidFill>
                  <a:schemeClr val="bg1"/>
                </a:solidFill>
                <a:latin typeface="Arial Black"/>
              </a:defRPr>
            </a:lvl2pPr>
            <a:lvl3pPr marL="914309" indent="0">
              <a:buFontTx/>
              <a:buNone/>
              <a:defRPr sz="1600" b="0" i="0" cap="all" baseline="0">
                <a:solidFill>
                  <a:schemeClr val="bg1"/>
                </a:solidFill>
                <a:latin typeface="Arial Black"/>
              </a:defRPr>
            </a:lvl3pPr>
            <a:lvl4pPr marL="1371464" indent="0">
              <a:buFontTx/>
              <a:buNone/>
              <a:defRPr sz="1600" b="0" i="0" cap="all" baseline="0">
                <a:solidFill>
                  <a:schemeClr val="bg1"/>
                </a:solidFill>
                <a:latin typeface="Arial Black"/>
              </a:defRPr>
            </a:lvl4pPr>
            <a:lvl5pPr marL="1828618" indent="0" algn="ctr">
              <a:buFontTx/>
              <a:buNone/>
              <a:defRPr sz="1600" b="0" i="0" cap="all" baseline="0">
                <a:solidFill>
                  <a:schemeClr val="bg1"/>
                </a:solidFill>
                <a:latin typeface="Arial Black"/>
              </a:defRPr>
            </a:lvl5pPr>
          </a:lstStyle>
          <a:p>
            <a:pPr lvl="0"/>
            <a:r>
              <a:rPr lang="en-US" dirty="0"/>
              <a:t>Key facts</a:t>
            </a:r>
          </a:p>
        </p:txBody>
      </p:sp>
      <p:sp>
        <p:nvSpPr>
          <p:cNvPr id="31" name="Text Placeholder 12"/>
          <p:cNvSpPr>
            <a:spLocks noGrp="1"/>
          </p:cNvSpPr>
          <p:nvPr>
            <p:ph type="body" sz="quarter" idx="55" hasCustomPrompt="1"/>
          </p:nvPr>
        </p:nvSpPr>
        <p:spPr>
          <a:xfrm>
            <a:off x="3107583" y="2614764"/>
            <a:ext cx="1668924" cy="845264"/>
          </a:xfrm>
        </p:spPr>
        <p:txBody>
          <a:bodyPr/>
          <a:lstStyle>
            <a:lvl1pPr marL="0" indent="0" algn="ctr">
              <a:buFont typeface="Arial"/>
              <a:buNone/>
              <a:defRPr sz="2133" b="1" cap="all">
                <a:solidFill>
                  <a:schemeClr val="accent2"/>
                </a:solidFill>
                <a:latin typeface="Arial Black"/>
                <a:cs typeface="Arial Black"/>
              </a:defRPr>
            </a:lvl1pPr>
            <a:lvl2pPr marL="0" indent="0" algn="ctr">
              <a:buNone/>
              <a:defRPr baseline="0"/>
            </a:lvl2pPr>
            <a:lvl3pPr marL="304768" indent="0">
              <a:buNone/>
              <a:defRPr/>
            </a:lvl3pPr>
            <a:lvl4pPr marL="636968" indent="0">
              <a:buNone/>
              <a:defRPr/>
            </a:lvl4pPr>
            <a:lvl5pPr marL="856403" indent="0">
              <a:buNone/>
              <a:defRPr/>
            </a:lvl5pPr>
          </a:lstStyle>
          <a:p>
            <a:pPr lvl="0"/>
            <a:r>
              <a:rPr lang="en-US" dirty="0"/>
              <a:t>Fact</a:t>
            </a:r>
          </a:p>
          <a:p>
            <a:pPr lvl="1"/>
            <a:r>
              <a:rPr lang="en-US" dirty="0"/>
              <a:t>Body text</a:t>
            </a:r>
          </a:p>
          <a:p>
            <a:pPr lvl="1"/>
            <a:endParaRPr lang="en-US" dirty="0"/>
          </a:p>
          <a:p>
            <a:pPr lvl="1"/>
            <a:endParaRPr lang="en-US" dirty="0"/>
          </a:p>
        </p:txBody>
      </p:sp>
      <p:sp>
        <p:nvSpPr>
          <p:cNvPr id="35" name="Picture Placeholder 34"/>
          <p:cNvSpPr>
            <a:spLocks noGrp="1"/>
          </p:cNvSpPr>
          <p:nvPr>
            <p:ph type="pic" sz="quarter" idx="58" hasCustomPrompt="1"/>
          </p:nvPr>
        </p:nvSpPr>
        <p:spPr>
          <a:xfrm>
            <a:off x="214547" y="5783187"/>
            <a:ext cx="1265556" cy="500964"/>
          </a:xfrm>
        </p:spPr>
        <p:txBody>
          <a:bodyPr/>
          <a:lstStyle>
            <a:lvl1pPr algn="ctr">
              <a:defRPr/>
            </a:lvl1pPr>
          </a:lstStyle>
          <a:p>
            <a:r>
              <a:rPr lang="en-US" dirty="0"/>
              <a:t>Logo</a:t>
            </a:r>
          </a:p>
        </p:txBody>
      </p:sp>
      <p:sp>
        <p:nvSpPr>
          <p:cNvPr id="36" name="Picture Placeholder 34"/>
          <p:cNvSpPr>
            <a:spLocks noGrp="1"/>
          </p:cNvSpPr>
          <p:nvPr>
            <p:ph type="pic" sz="quarter" idx="59" hasCustomPrompt="1"/>
          </p:nvPr>
        </p:nvSpPr>
        <p:spPr>
          <a:xfrm>
            <a:off x="3513408" y="1568668"/>
            <a:ext cx="850165" cy="850165"/>
          </a:xfrm>
        </p:spPr>
        <p:txBody>
          <a:bodyPr/>
          <a:lstStyle>
            <a:lvl1pPr algn="ctr">
              <a:defRPr/>
            </a:lvl1pPr>
          </a:lstStyle>
          <a:p>
            <a:r>
              <a:rPr lang="en-US" dirty="0"/>
              <a:t>Icon</a:t>
            </a:r>
          </a:p>
        </p:txBody>
      </p:sp>
      <p:sp>
        <p:nvSpPr>
          <p:cNvPr id="40" name="Text Placeholder 10"/>
          <p:cNvSpPr>
            <a:spLocks noGrp="1"/>
          </p:cNvSpPr>
          <p:nvPr>
            <p:ph type="body" sz="quarter" idx="60" hasCustomPrompt="1"/>
          </p:nvPr>
        </p:nvSpPr>
        <p:spPr>
          <a:xfrm>
            <a:off x="6509933" y="3779516"/>
            <a:ext cx="5431209" cy="1614075"/>
          </a:xfrm>
        </p:spPr>
        <p:txBody>
          <a:bodyPr numCol="2">
            <a:normAutofit/>
          </a:bodyPr>
          <a:lstStyle>
            <a:lvl2pPr marL="304768" marR="0" indent="-304768" algn="l" defTabSz="457155" rtl="0" eaLnBrk="1" fontAlgn="auto" latinLnBrk="0" hangingPunct="1">
              <a:lnSpc>
                <a:spcPct val="100000"/>
              </a:lnSpc>
              <a:spcBef>
                <a:spcPct val="20000"/>
              </a:spcBef>
              <a:spcAft>
                <a:spcPts val="400"/>
              </a:spcAft>
              <a:buClr>
                <a:schemeClr val="accent2"/>
              </a:buClr>
              <a:buSzPct val="120000"/>
              <a:buFontTx/>
              <a:buBlip>
                <a:blip r:embed="rId2"/>
              </a:buBlip>
              <a:tabLst/>
              <a:defRPr sz="1333"/>
            </a:lvl2pPr>
            <a:lvl3pPr marL="609539" indent="-304768">
              <a:buSzPct val="120000"/>
              <a:buFontTx/>
              <a:buBlip>
                <a:blip r:embed="rId2"/>
              </a:buBlip>
              <a:defRPr sz="1333"/>
            </a:lvl3pPr>
            <a:lvl4pPr marL="865546" indent="-228578">
              <a:buSzPct val="120000"/>
              <a:buFontTx/>
              <a:buBlip>
                <a:blip r:embed="rId2"/>
              </a:buBlip>
              <a:defRPr sz="1333"/>
            </a:lvl4pPr>
            <a:lvl5pPr marL="1084981" indent="-228578">
              <a:buSzPct val="120000"/>
              <a:buFontTx/>
              <a:buBlip>
                <a:blip r:embed="rId2"/>
              </a:buBlip>
              <a:defRPr sz="1333"/>
            </a:lvl5pPr>
          </a:lstStyle>
          <a:p>
            <a:pPr lvl="1"/>
            <a:r>
              <a:rPr lang="en-US" dirty="0"/>
              <a:t>Bulleted List</a:t>
            </a:r>
          </a:p>
          <a:p>
            <a:pPr lvl="2"/>
            <a:r>
              <a:rPr lang="en-US" dirty="0"/>
              <a:t>Third level</a:t>
            </a:r>
          </a:p>
          <a:p>
            <a:pPr lvl="3"/>
            <a:r>
              <a:rPr lang="en-US" dirty="0"/>
              <a:t>Fourth level</a:t>
            </a:r>
          </a:p>
          <a:p>
            <a:pPr lvl="4"/>
            <a:r>
              <a:rPr lang="en-US" dirty="0"/>
              <a:t>Fifth level</a:t>
            </a:r>
          </a:p>
          <a:p>
            <a:pPr marL="304768" marR="0" lvl="1" indent="-304768" algn="l" defTabSz="457155" rtl="0" eaLnBrk="1" fontAlgn="auto" latinLnBrk="0" hangingPunct="1">
              <a:lnSpc>
                <a:spcPct val="100000"/>
              </a:lnSpc>
              <a:spcBef>
                <a:spcPct val="20000"/>
              </a:spcBef>
              <a:spcAft>
                <a:spcPts val="400"/>
              </a:spcAft>
              <a:buClr>
                <a:schemeClr val="accent2"/>
              </a:buClr>
              <a:buSzPct val="120000"/>
              <a:buFont typeface="Arial"/>
              <a:buChar char="•"/>
              <a:tabLst/>
              <a:defRPr/>
            </a:pPr>
            <a:r>
              <a:rPr lang="en-US" dirty="0"/>
              <a:t>Bulleted List</a:t>
            </a:r>
          </a:p>
          <a:p>
            <a:pPr marL="304768" marR="0" lvl="1" indent="-304768" algn="l" defTabSz="457155" rtl="0" eaLnBrk="1" fontAlgn="auto" latinLnBrk="0" hangingPunct="1">
              <a:lnSpc>
                <a:spcPct val="100000"/>
              </a:lnSpc>
              <a:spcBef>
                <a:spcPct val="20000"/>
              </a:spcBef>
              <a:spcAft>
                <a:spcPts val="400"/>
              </a:spcAft>
              <a:buClr>
                <a:schemeClr val="accent2"/>
              </a:buClr>
              <a:buSzPct val="120000"/>
              <a:buFont typeface="Arial"/>
              <a:buChar char="•"/>
              <a:tabLst/>
              <a:defRPr/>
            </a:pPr>
            <a:r>
              <a:rPr lang="en-US" dirty="0"/>
              <a:t>Bulleted List</a:t>
            </a:r>
          </a:p>
          <a:p>
            <a:pPr marL="304768" marR="0" lvl="1" indent="-304768" algn="l" defTabSz="457155" rtl="0" eaLnBrk="1" fontAlgn="auto" latinLnBrk="0" hangingPunct="1">
              <a:lnSpc>
                <a:spcPct val="100000"/>
              </a:lnSpc>
              <a:spcBef>
                <a:spcPct val="20000"/>
              </a:spcBef>
              <a:spcAft>
                <a:spcPts val="400"/>
              </a:spcAft>
              <a:buClr>
                <a:schemeClr val="accent2"/>
              </a:buClr>
              <a:buSzPct val="120000"/>
              <a:buFont typeface="Arial"/>
              <a:buChar char="•"/>
              <a:tabLst/>
              <a:defRPr/>
            </a:pPr>
            <a:r>
              <a:rPr lang="en-US" dirty="0"/>
              <a:t>Bulleted List</a:t>
            </a:r>
          </a:p>
          <a:p>
            <a:pPr lvl="1"/>
            <a:endParaRPr lang="en-US" dirty="0"/>
          </a:p>
          <a:p>
            <a:pPr lvl="4"/>
            <a:endParaRPr lang="en-US" dirty="0"/>
          </a:p>
        </p:txBody>
      </p:sp>
      <p:cxnSp>
        <p:nvCxnSpPr>
          <p:cNvPr id="41" name="Straight Connector 40"/>
          <p:cNvCxnSpPr/>
          <p:nvPr userDrawn="1"/>
        </p:nvCxnSpPr>
        <p:spPr>
          <a:xfrm flipV="1">
            <a:off x="0" y="5569201"/>
            <a:ext cx="12192000" cy="4695"/>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sp>
        <p:nvSpPr>
          <p:cNvPr id="3"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01" tIns="34289" rIns="68576" bIns="34289" anchor="ctr" anchorCtr="0">
            <a:normAutofit/>
          </a:bodyPr>
          <a:lstStyle>
            <a:lvl1pPr marL="0" indent="0">
              <a:buNone/>
              <a:defRPr sz="2667" cap="all" baseline="0">
                <a:latin typeface="Arial Black"/>
                <a:cs typeface="Arial Black"/>
              </a:defRPr>
            </a:lvl1pPr>
          </a:lstStyle>
          <a:p>
            <a:pPr lvl="0"/>
            <a:r>
              <a:rPr lang="en-US" dirty="0"/>
              <a:t>CLICK TO ADD TITLE</a:t>
            </a:r>
          </a:p>
        </p:txBody>
      </p:sp>
      <p:sp>
        <p:nvSpPr>
          <p:cNvPr id="44" name="Text Placeholder 43"/>
          <p:cNvSpPr>
            <a:spLocks noGrp="1"/>
          </p:cNvSpPr>
          <p:nvPr>
            <p:ph type="body" sz="quarter" idx="61"/>
          </p:nvPr>
        </p:nvSpPr>
        <p:spPr>
          <a:xfrm>
            <a:off x="1730965" y="5781404"/>
            <a:ext cx="10209155" cy="514349"/>
          </a:xfrm>
        </p:spPr>
        <p:txBody>
          <a:bodyPr/>
          <a:lstStyle>
            <a:lvl1pPr>
              <a:defRPr cap="all">
                <a:latin typeface="Arial Black"/>
              </a:defRPr>
            </a:lvl1pPr>
          </a:lstStyle>
          <a:p>
            <a:pPr lvl="0"/>
            <a:r>
              <a:rPr lang="en-US" dirty="0"/>
              <a:t>Click to edit Master text styles</a:t>
            </a:r>
          </a:p>
        </p:txBody>
      </p:sp>
      <p:sp>
        <p:nvSpPr>
          <p:cNvPr id="46" name="Picture Placeholder 34"/>
          <p:cNvSpPr>
            <a:spLocks noGrp="1"/>
          </p:cNvSpPr>
          <p:nvPr>
            <p:ph type="pic" sz="quarter" idx="62" hasCustomPrompt="1"/>
          </p:nvPr>
        </p:nvSpPr>
        <p:spPr>
          <a:xfrm>
            <a:off x="1581755" y="1568668"/>
            <a:ext cx="850165" cy="850165"/>
          </a:xfrm>
        </p:spPr>
        <p:txBody>
          <a:bodyPr/>
          <a:lstStyle>
            <a:lvl1pPr algn="ctr">
              <a:defRPr/>
            </a:lvl1pPr>
          </a:lstStyle>
          <a:p>
            <a:r>
              <a:rPr lang="en-US" dirty="0"/>
              <a:t>Icon</a:t>
            </a:r>
          </a:p>
        </p:txBody>
      </p:sp>
    </p:spTree>
    <p:extLst>
      <p:ext uri="{BB962C8B-B14F-4D97-AF65-F5344CB8AC3E}">
        <p14:creationId xmlns:p14="http://schemas.microsoft.com/office/powerpoint/2010/main" val="17139449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67716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Section Title (No Image)">
    <p:spTree>
      <p:nvGrpSpPr>
        <p:cNvPr id="1" name=""/>
        <p:cNvGrpSpPr/>
        <p:nvPr/>
      </p:nvGrpSpPr>
      <p:grpSpPr>
        <a:xfrm>
          <a:off x="0" y="0"/>
          <a:ext cx="0" cy="0"/>
          <a:chOff x="0" y="0"/>
          <a:chExt cx="0" cy="0"/>
        </a:xfrm>
      </p:grpSpPr>
      <p:pic>
        <p:nvPicPr>
          <p:cNvPr id="10" name="Picture Placeholder 6" descr="Pattern_ppt.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17823" y="-15393"/>
            <a:ext cx="9197473" cy="6898104"/>
          </a:xfrm>
          <a:prstGeom prst="rect">
            <a:avLst/>
          </a:prstGeom>
        </p:spPr>
      </p:pic>
      <p:pic>
        <p:nvPicPr>
          <p:cNvPr id="16" name="Picture Placeholder 6" descr="Pattern_ppt.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9144002" y="-15393"/>
            <a:ext cx="3117724" cy="6898104"/>
          </a:xfrm>
          <a:prstGeom prst="rect">
            <a:avLst/>
          </a:prstGeom>
        </p:spPr>
      </p:pic>
      <p:sp>
        <p:nvSpPr>
          <p:cNvPr id="7" name="Text Placeholder 12"/>
          <p:cNvSpPr>
            <a:spLocks noGrp="1"/>
          </p:cNvSpPr>
          <p:nvPr>
            <p:ph type="body" sz="quarter" idx="13" hasCustomPrompt="1"/>
          </p:nvPr>
        </p:nvSpPr>
        <p:spPr>
          <a:xfrm>
            <a:off x="1163206" y="5263636"/>
            <a:ext cx="6686633" cy="862800"/>
          </a:xfrm>
          <a:prstGeom prst="rect">
            <a:avLst/>
          </a:prstGeom>
          <a:solidFill>
            <a:srgbClr val="2FC2D9"/>
          </a:solidFill>
        </p:spPr>
        <p:txBody>
          <a:bodyPr wrap="none" lIns="137160" tIns="27432" rIns="137160" bIns="34290">
            <a:spAutoFit/>
          </a:bodyPr>
          <a:lstStyle>
            <a:lvl1pPr marL="0" indent="0">
              <a:buNone/>
              <a:defRPr sz="5067" b="0" i="0" cap="all">
                <a:solidFill>
                  <a:schemeClr val="bg1"/>
                </a:solidFill>
                <a:latin typeface="Arial Black"/>
                <a:cs typeface="Arial Black"/>
              </a:defRPr>
            </a:lvl1pPr>
            <a:lvl2pPr marL="457189" indent="0">
              <a:buNone/>
              <a:defRPr sz="5067" b="0" i="0" cap="all">
                <a:latin typeface="Arial Black"/>
                <a:cs typeface="Arial Black"/>
              </a:defRPr>
            </a:lvl2pPr>
            <a:lvl3pPr marL="914377" indent="0">
              <a:buNone/>
              <a:defRPr sz="5067" b="0" i="0" cap="all">
                <a:latin typeface="Arial Black"/>
                <a:cs typeface="Arial Black"/>
              </a:defRPr>
            </a:lvl3pPr>
            <a:lvl4pPr marL="1371566" indent="0">
              <a:buNone/>
              <a:defRPr sz="5067" b="0" i="0" cap="all">
                <a:latin typeface="Arial Black"/>
                <a:cs typeface="Arial Black"/>
              </a:defRPr>
            </a:lvl4pPr>
            <a:lvl5pPr marL="1828754" indent="0">
              <a:buNone/>
              <a:defRPr sz="5067" b="0" i="0" cap="all">
                <a:latin typeface="Arial Black"/>
                <a:cs typeface="Arial Black"/>
              </a:defRPr>
            </a:lvl5pPr>
          </a:lstStyle>
          <a:p>
            <a:pPr lvl="0"/>
            <a:r>
              <a:rPr lang="en-US" dirty="0"/>
              <a:t>And Line 3 Here</a:t>
            </a:r>
          </a:p>
        </p:txBody>
      </p:sp>
      <p:sp>
        <p:nvSpPr>
          <p:cNvPr id="13" name="Text Placeholder 12"/>
          <p:cNvSpPr>
            <a:spLocks noGrp="1"/>
          </p:cNvSpPr>
          <p:nvPr>
            <p:ph type="body" sz="quarter" idx="11" hasCustomPrompt="1"/>
          </p:nvPr>
        </p:nvSpPr>
        <p:spPr>
          <a:xfrm>
            <a:off x="1163206" y="4525827"/>
            <a:ext cx="4917903" cy="862800"/>
          </a:xfrm>
          <a:prstGeom prst="rect">
            <a:avLst/>
          </a:prstGeom>
          <a:solidFill>
            <a:srgbClr val="2FC2D9"/>
          </a:solidFill>
        </p:spPr>
        <p:txBody>
          <a:bodyPr wrap="none" lIns="137160" tIns="27432" rIns="137160" bIns="34290">
            <a:spAutoFit/>
          </a:bodyPr>
          <a:lstStyle>
            <a:lvl1pPr marL="0" indent="0">
              <a:buNone/>
              <a:defRPr sz="5067" b="0" i="0" cap="all">
                <a:solidFill>
                  <a:schemeClr val="bg1"/>
                </a:solidFill>
                <a:latin typeface="Arial Black"/>
                <a:cs typeface="Arial Black"/>
              </a:defRPr>
            </a:lvl1pPr>
            <a:lvl2pPr marL="457189" indent="0">
              <a:buNone/>
              <a:defRPr sz="5067" b="0" i="0" cap="all">
                <a:latin typeface="Arial Black"/>
                <a:cs typeface="Arial Black"/>
              </a:defRPr>
            </a:lvl2pPr>
            <a:lvl3pPr marL="914377" indent="0">
              <a:buNone/>
              <a:defRPr sz="5067" b="0" i="0" cap="all">
                <a:latin typeface="Arial Black"/>
                <a:cs typeface="Arial Black"/>
              </a:defRPr>
            </a:lvl3pPr>
            <a:lvl4pPr marL="1371566" indent="0">
              <a:buNone/>
              <a:defRPr sz="5067" b="0" i="0" cap="all">
                <a:latin typeface="Arial Black"/>
                <a:cs typeface="Arial Black"/>
              </a:defRPr>
            </a:lvl4pPr>
            <a:lvl5pPr marL="1828754" indent="0">
              <a:buNone/>
              <a:defRPr sz="5067" b="0" i="0" cap="all">
                <a:latin typeface="Arial Black"/>
                <a:cs typeface="Arial Black"/>
              </a:defRPr>
            </a:lvl5pPr>
          </a:lstStyle>
          <a:p>
            <a:pPr lvl="0"/>
            <a:r>
              <a:rPr lang="en-US" dirty="0"/>
              <a:t>Line 2 Here</a:t>
            </a:r>
          </a:p>
        </p:txBody>
      </p:sp>
      <p:sp>
        <p:nvSpPr>
          <p:cNvPr id="2" name="Title 1"/>
          <p:cNvSpPr>
            <a:spLocks noGrp="1"/>
          </p:cNvSpPr>
          <p:nvPr>
            <p:ph type="title" hasCustomPrompt="1"/>
          </p:nvPr>
        </p:nvSpPr>
        <p:spPr>
          <a:xfrm>
            <a:off x="1163206" y="3826604"/>
            <a:ext cx="7047676" cy="862800"/>
          </a:xfrm>
          <a:prstGeom prst="rect">
            <a:avLst/>
          </a:prstGeom>
          <a:solidFill>
            <a:srgbClr val="2FC2D9"/>
          </a:solidFill>
          <a:ln>
            <a:noFill/>
          </a:ln>
        </p:spPr>
        <p:txBody>
          <a:bodyPr wrap="none" lIns="137160" tIns="27432" rIns="137160" bIns="34290" anchor="t">
            <a:spAutoFit/>
          </a:bodyPr>
          <a:lstStyle>
            <a:lvl1pPr algn="l">
              <a:defRPr sz="5067" b="0" cap="all" baseline="0">
                <a:solidFill>
                  <a:srgbClr val="FFFFFF"/>
                </a:solidFill>
              </a:defRPr>
            </a:lvl1pPr>
          </a:lstStyle>
          <a:p>
            <a:r>
              <a:rPr lang="en-US" dirty="0"/>
              <a:t>Type line 1 here</a:t>
            </a:r>
          </a:p>
        </p:txBody>
      </p:sp>
      <p:sp>
        <p:nvSpPr>
          <p:cNvPr id="8" name="Text Placeholder 13"/>
          <p:cNvSpPr txBox="1">
            <a:spLocks/>
          </p:cNvSpPr>
          <p:nvPr userDrawn="1"/>
        </p:nvSpPr>
        <p:spPr>
          <a:xfrm>
            <a:off x="1041806" y="3328611"/>
            <a:ext cx="8650817" cy="923331"/>
          </a:xfrm>
          <a:prstGeom prst="rect">
            <a:avLst/>
          </a:prstGeom>
        </p:spPr>
        <p:txBody>
          <a:bodyPr lIns="91440" tIns="45720" rIns="91440" bIns="45720"/>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000" dirty="0"/>
          </a:p>
        </p:txBody>
      </p:sp>
      <p:sp>
        <p:nvSpPr>
          <p:cNvPr id="15" name="Text Placeholder 14"/>
          <p:cNvSpPr>
            <a:spLocks noGrp="1"/>
          </p:cNvSpPr>
          <p:nvPr>
            <p:ph type="body" sz="quarter" idx="14" hasCustomPrompt="1"/>
          </p:nvPr>
        </p:nvSpPr>
        <p:spPr>
          <a:xfrm>
            <a:off x="1155505" y="3276170"/>
            <a:ext cx="4925772" cy="356572"/>
          </a:xfrm>
          <a:prstGeom prst="rect">
            <a:avLst/>
          </a:prstGeom>
          <a:solidFill>
            <a:schemeClr val="accent2"/>
          </a:solidFill>
        </p:spPr>
        <p:txBody>
          <a:bodyPr vert="horz" wrap="none" lIns="68580" tIns="34290" rIns="68580" bIns="34290">
            <a:spAutoFit/>
          </a:bodyPr>
          <a:lstStyle>
            <a:lvl1pPr marL="0" indent="0">
              <a:buNone/>
              <a:defRPr sz="1867">
                <a:solidFill>
                  <a:srgbClr val="FFFFFF"/>
                </a:solidFill>
                <a:latin typeface="Arial Black"/>
                <a:cs typeface="Arial Black"/>
              </a:defRPr>
            </a:lvl1pPr>
          </a:lstStyle>
          <a:p>
            <a:pPr lvl="0"/>
            <a:r>
              <a:rPr lang="en-US" dirty="0"/>
              <a:t>OPTIONAL EYEBROW HEADER HERE</a:t>
            </a:r>
          </a:p>
        </p:txBody>
      </p:sp>
    </p:spTree>
    <p:extLst>
      <p:ext uri="{BB962C8B-B14F-4D97-AF65-F5344CB8AC3E}">
        <p14:creationId xmlns:p14="http://schemas.microsoft.com/office/powerpoint/2010/main" val="478684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843842" y="1889829"/>
            <a:ext cx="9934225" cy="993073"/>
          </a:xfrm>
          <a:prstGeom prst="rect">
            <a:avLst/>
          </a:prstGeom>
        </p:spPr>
        <p:txBody>
          <a:bodyPr lIns="68580" tIns="0" rIns="68580" bIns="34290">
            <a:noAutofit/>
          </a:bodyPr>
          <a:lstStyle>
            <a:lvl1pPr marL="0" indent="0">
              <a:lnSpc>
                <a:spcPct val="85000"/>
              </a:lnSpc>
              <a:spcBef>
                <a:spcPts val="0"/>
              </a:spcBef>
              <a:buNone/>
              <a:defRPr sz="5467" kern="0" cap="all" spc="-100" baseline="0">
                <a:latin typeface="Arial Black"/>
                <a:cs typeface="Arial Black"/>
              </a:defRPr>
            </a:lvl1pPr>
          </a:lstStyle>
          <a:p>
            <a:pPr lvl="0"/>
            <a:r>
              <a:rPr lang="en-US" dirty="0"/>
              <a:t>Click to add title</a:t>
            </a:r>
          </a:p>
        </p:txBody>
      </p:sp>
      <p:sp>
        <p:nvSpPr>
          <p:cNvPr id="9" name="Text Placeholder 5"/>
          <p:cNvSpPr>
            <a:spLocks noGrp="1"/>
          </p:cNvSpPr>
          <p:nvPr>
            <p:ph type="body" sz="quarter" idx="11" hasCustomPrompt="1"/>
          </p:nvPr>
        </p:nvSpPr>
        <p:spPr>
          <a:xfrm>
            <a:off x="877423" y="3839366"/>
            <a:ext cx="3454920" cy="349648"/>
          </a:xfrm>
          <a:prstGeom prst="rect">
            <a:avLst/>
          </a:prstGeom>
          <a:solidFill>
            <a:schemeClr val="accent2"/>
          </a:solidFill>
        </p:spPr>
        <p:txBody>
          <a:bodyPr wrap="none" lIns="68580" tIns="27432" rIns="68580" bIns="34290">
            <a:spAutoFit/>
          </a:bodyPr>
          <a:lstStyle>
            <a:lvl1pPr marL="0" indent="0">
              <a:spcBef>
                <a:spcPts val="0"/>
              </a:spcBef>
              <a:buFontTx/>
              <a:buNone/>
              <a:defRPr sz="1867" cap="all" baseline="0">
                <a:solidFill>
                  <a:srgbClr val="FFFFFF"/>
                </a:solidFill>
                <a:latin typeface="Arial Black"/>
                <a:cs typeface="Arial Black"/>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dirty="0"/>
              <a:t>CLICK TO ADD SUBTITLE</a:t>
            </a:r>
          </a:p>
        </p:txBody>
      </p:sp>
      <p:sp>
        <p:nvSpPr>
          <p:cNvPr id="11" name="Text Placeholder 11"/>
          <p:cNvSpPr>
            <a:spLocks noGrp="1"/>
          </p:cNvSpPr>
          <p:nvPr>
            <p:ph type="body" sz="quarter" idx="17" hasCustomPrompt="1"/>
          </p:nvPr>
        </p:nvSpPr>
        <p:spPr>
          <a:xfrm>
            <a:off x="880532" y="5459486"/>
            <a:ext cx="4866216" cy="373063"/>
          </a:xfrm>
          <a:prstGeom prst="rect">
            <a:avLst/>
          </a:prstGeom>
        </p:spPr>
        <p:txBody>
          <a:bodyPr lIns="68580" tIns="34290" rIns="68580" bIns="34290">
            <a:normAutofit/>
          </a:bodyPr>
          <a:lstStyle>
            <a:lvl1pPr marL="0" indent="0">
              <a:buNone/>
              <a:defRPr sz="1867" baseline="0">
                <a:solidFill>
                  <a:schemeClr val="tx1"/>
                </a:solidFill>
              </a:defRPr>
            </a:lvl1pPr>
          </a:lstStyle>
          <a:p>
            <a:pPr lvl="0"/>
            <a:r>
              <a:rPr lang="en-US" dirty="0"/>
              <a:t>MONTH DATE, YEAR</a:t>
            </a:r>
          </a:p>
        </p:txBody>
      </p:sp>
      <p:sp>
        <p:nvSpPr>
          <p:cNvPr id="3" name="Picture Placeholder 2"/>
          <p:cNvSpPr>
            <a:spLocks noGrp="1"/>
          </p:cNvSpPr>
          <p:nvPr>
            <p:ph type="pic" sz="quarter" idx="18" hasCustomPrompt="1"/>
          </p:nvPr>
        </p:nvSpPr>
        <p:spPr>
          <a:xfrm>
            <a:off x="837173" y="673102"/>
            <a:ext cx="1658003" cy="610983"/>
          </a:xfrm>
          <a:prstGeom prst="rect">
            <a:avLst/>
          </a:prstGeom>
        </p:spPr>
        <p:txBody>
          <a:bodyPr vert="horz" lIns="68580" tIns="34290" rIns="68580" bIns="34290"/>
          <a:lstStyle>
            <a:lvl1pPr marL="0" indent="0" algn="ctr">
              <a:buNone/>
              <a:defRPr/>
            </a:lvl1pPr>
          </a:lstStyle>
          <a:p>
            <a:r>
              <a:rPr lang="en-US" dirty="0"/>
              <a:t>logo</a:t>
            </a:r>
          </a:p>
        </p:txBody>
      </p:sp>
      <p:sp>
        <p:nvSpPr>
          <p:cNvPr id="17" name="Picture Placeholder 2"/>
          <p:cNvSpPr>
            <a:spLocks noGrp="1"/>
          </p:cNvSpPr>
          <p:nvPr>
            <p:ph type="pic" sz="quarter" idx="19" hasCustomPrompt="1"/>
          </p:nvPr>
        </p:nvSpPr>
        <p:spPr>
          <a:xfrm>
            <a:off x="3048469" y="673101"/>
            <a:ext cx="1882121" cy="611841"/>
          </a:xfrm>
          <a:prstGeom prst="rect">
            <a:avLst/>
          </a:prstGeom>
        </p:spPr>
        <p:txBody>
          <a:bodyPr vert="horz" lIns="68580" tIns="34290" rIns="68580" bIns="34290"/>
          <a:lstStyle>
            <a:lvl1pPr marL="0" indent="0" algn="ctr">
              <a:buNone/>
              <a:defRPr/>
            </a:lvl1pPr>
          </a:lstStyle>
          <a:p>
            <a:r>
              <a:rPr lang="en-US" dirty="0"/>
              <a:t>logo</a:t>
            </a:r>
          </a:p>
        </p:txBody>
      </p:sp>
      <p:cxnSp>
        <p:nvCxnSpPr>
          <p:cNvPr id="5" name="Straight Connector 4"/>
          <p:cNvCxnSpPr/>
          <p:nvPr userDrawn="1"/>
        </p:nvCxnSpPr>
        <p:spPr>
          <a:xfrm>
            <a:off x="2764117" y="761999"/>
            <a:ext cx="0" cy="463176"/>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636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12192000" cy="6858000"/>
          </a:xfrm>
          <a:prstGeom prst="rect">
            <a:avLst/>
          </a:prstGeom>
        </p:spPr>
        <p:txBody>
          <a:bodyPr vert="horz" lIns="68580" tIns="34290" rIns="68580" bIns="34290" anchor="ctr"/>
          <a:lstStyle>
            <a:lvl1pPr marL="0" indent="0" algn="ctr">
              <a:buNone/>
              <a:defRPr/>
            </a:lvl1pPr>
          </a:lstStyle>
          <a:p>
            <a:r>
              <a:rPr lang="en-US" dirty="0"/>
              <a:t>Background Image</a:t>
            </a:r>
          </a:p>
        </p:txBody>
      </p:sp>
      <p:sp>
        <p:nvSpPr>
          <p:cNvPr id="3" name="Text Placeholder 4"/>
          <p:cNvSpPr>
            <a:spLocks noGrp="1"/>
          </p:cNvSpPr>
          <p:nvPr>
            <p:ph type="body" sz="quarter" idx="15" hasCustomPrompt="1"/>
          </p:nvPr>
        </p:nvSpPr>
        <p:spPr>
          <a:xfrm>
            <a:off x="842433" y="2075578"/>
            <a:ext cx="9213851" cy="742319"/>
          </a:xfrm>
          <a:prstGeom prst="rect">
            <a:avLst/>
          </a:prstGeom>
        </p:spPr>
        <p:txBody>
          <a:bodyPr lIns="68580" tIns="34290" rIns="68580" bIns="34290">
            <a:spAutoFit/>
          </a:bodyPr>
          <a:lstStyle>
            <a:lvl1pPr marL="0" indent="0">
              <a:lnSpc>
                <a:spcPct val="80000"/>
              </a:lnSpc>
              <a:spcBef>
                <a:spcPts val="0"/>
              </a:spcBef>
              <a:buNone/>
              <a:defRPr sz="5467" spc="-200">
                <a:solidFill>
                  <a:schemeClr val="bg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
        <p:nvSpPr>
          <p:cNvPr id="4" name="Text Placeholder 7"/>
          <p:cNvSpPr>
            <a:spLocks noGrp="1"/>
          </p:cNvSpPr>
          <p:nvPr>
            <p:ph type="body" sz="quarter" idx="16" hasCustomPrompt="1"/>
          </p:nvPr>
        </p:nvSpPr>
        <p:spPr>
          <a:xfrm>
            <a:off x="880534" y="4453469"/>
            <a:ext cx="8650817" cy="356572"/>
          </a:xfrm>
          <a:prstGeom prst="rect">
            <a:avLst/>
          </a:prstGeom>
        </p:spPr>
        <p:txBody>
          <a:bodyPr lIns="68580" tIns="34290" rIns="68580" bIns="34290">
            <a:spAutoFit/>
          </a:bodyPr>
          <a:lstStyle>
            <a:lvl1pPr marL="0" indent="0">
              <a:lnSpc>
                <a:spcPct val="100000"/>
              </a:lnSpc>
              <a:spcBef>
                <a:spcPts val="0"/>
              </a:spcBef>
              <a:buFontTx/>
              <a:buNone/>
              <a:defRPr sz="1867">
                <a:solidFill>
                  <a:schemeClr val="bg1"/>
                </a:solidFill>
                <a:latin typeface="Arial Black"/>
                <a:cs typeface="Arial Black"/>
              </a:defRPr>
            </a:lvl1pPr>
          </a:lstStyle>
          <a:p>
            <a:pPr lvl="0"/>
            <a:r>
              <a:rPr lang="en-US" dirty="0"/>
              <a:t>CLICK TO ADD SUBTITLE</a:t>
            </a:r>
          </a:p>
        </p:txBody>
      </p:sp>
      <p:sp>
        <p:nvSpPr>
          <p:cNvPr id="5" name="Text Placeholder 11"/>
          <p:cNvSpPr>
            <a:spLocks noGrp="1"/>
          </p:cNvSpPr>
          <p:nvPr>
            <p:ph type="body" sz="quarter" idx="17" hasCustomPrompt="1"/>
          </p:nvPr>
        </p:nvSpPr>
        <p:spPr>
          <a:xfrm>
            <a:off x="880532" y="5459486"/>
            <a:ext cx="4866216" cy="373063"/>
          </a:xfrm>
          <a:prstGeom prst="rect">
            <a:avLst/>
          </a:prstGeom>
        </p:spPr>
        <p:txBody>
          <a:bodyPr lIns="68580" tIns="34290" rIns="68580" bIns="34290">
            <a:normAutofit/>
          </a:bodyPr>
          <a:lstStyle>
            <a:lvl1pPr marL="0" indent="0">
              <a:buNone/>
              <a:defRPr sz="1867" baseline="0">
                <a:solidFill>
                  <a:schemeClr val="accent2"/>
                </a:solidFill>
              </a:defRPr>
            </a:lvl1pPr>
          </a:lstStyle>
          <a:p>
            <a:pPr lvl="0"/>
            <a:r>
              <a:rPr lang="en-US" dirty="0"/>
              <a:t>MONTH DATE, YEAR</a:t>
            </a:r>
          </a:p>
        </p:txBody>
      </p:sp>
      <p:sp>
        <p:nvSpPr>
          <p:cNvPr id="7" name="Picture Placeholder 2"/>
          <p:cNvSpPr>
            <a:spLocks noGrp="1"/>
          </p:cNvSpPr>
          <p:nvPr>
            <p:ph type="pic" sz="quarter" idx="19" hasCustomPrompt="1"/>
          </p:nvPr>
        </p:nvSpPr>
        <p:spPr>
          <a:xfrm>
            <a:off x="837173" y="673102"/>
            <a:ext cx="1658003" cy="610983"/>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2095169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2701876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a:t>CLICK TO ADD TITLE</a:t>
            </a:r>
          </a:p>
        </p:txBody>
      </p:sp>
      <p:sp>
        <p:nvSpPr>
          <p:cNvPr id="8" name="Text Placeholder 2"/>
          <p:cNvSpPr>
            <a:spLocks noGrp="1"/>
          </p:cNvSpPr>
          <p:nvPr>
            <p:ph idx="1" hasCustomPrompt="1"/>
          </p:nvPr>
        </p:nvSpPr>
        <p:spPr>
          <a:xfrm>
            <a:off x="469964" y="1438656"/>
            <a:ext cx="11119104" cy="4511040"/>
          </a:xfrm>
          <a:prstGeom prst="rect">
            <a:avLst/>
          </a:prstGeom>
        </p:spPr>
        <p:txBody>
          <a:bodyPr vert="horz" lIns="68580" tIns="34290" rIns="68580" bIns="34290" rtlCol="0">
            <a:normAutofit/>
          </a:bodyPr>
          <a:lstStyle>
            <a:lvl1pPr marL="0" indent="0">
              <a:lnSpc>
                <a:spcPct val="120000"/>
              </a:lnSpc>
              <a:spcBef>
                <a:spcPts val="0"/>
              </a:spcBef>
              <a:buNone/>
              <a:defRPr sz="1867"/>
            </a:lvl1pPr>
            <a:lvl2pPr>
              <a:defRPr sz="1600"/>
            </a:lvl2pPr>
            <a:lvl3pPr>
              <a:defRPr sz="1467"/>
            </a:lvl3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t>
            </a:r>
            <a:r>
              <a:rPr lang="en-US" dirty="0" err="1">
                <a:solidFill>
                  <a:srgbClr val="444444"/>
                </a:solidFill>
              </a:rPr>
              <a:t>adipiscing</a:t>
            </a:r>
            <a:r>
              <a:rPr lang="en-US" dirty="0">
                <a:solidFill>
                  <a:srgbClr val="444444"/>
                </a:solidFill>
              </a:rPr>
              <a:t>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r>
              <a:rPr lang="en-US" dirty="0" err="1">
                <a:solidFill>
                  <a:srgbClr val="444444"/>
                </a:solidFill>
              </a:rPr>
              <a:t>varius</a:t>
            </a:r>
            <a:r>
              <a:rPr lang="en-US" dirty="0">
                <a:solidFill>
                  <a:srgbClr val="444444"/>
                </a:solidFill>
              </a:rPr>
              <a:t> </a:t>
            </a:r>
            <a:r>
              <a:rPr lang="en-US" dirty="0" err="1">
                <a:solidFill>
                  <a:srgbClr val="444444"/>
                </a:solidFill>
              </a:rPr>
              <a:t>eget</a:t>
            </a:r>
            <a:r>
              <a:rPr lang="en-US" dirty="0">
                <a:solidFill>
                  <a:srgbClr val="444444"/>
                </a:solidFill>
              </a:rPr>
              <a:t>…</a:t>
            </a:r>
            <a:endParaRPr lang="en-US" dirty="0"/>
          </a:p>
        </p:txBody>
      </p:sp>
    </p:spTree>
    <p:extLst>
      <p:ext uri="{BB962C8B-B14F-4D97-AF65-F5344CB8AC3E}">
        <p14:creationId xmlns:p14="http://schemas.microsoft.com/office/powerpoint/2010/main" val="2516623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ullets and Image">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6091021" y="939030"/>
            <a:ext cx="6100980" cy="5541819"/>
          </a:xfrm>
          <a:prstGeom prst="rect">
            <a:avLst/>
          </a:prstGeom>
        </p:spPr>
        <p:txBody>
          <a:bodyPr vert="horz" anchor="ctr"/>
          <a:lstStyle>
            <a:lvl1pPr marL="0" indent="0" algn="ctr">
              <a:buNone/>
              <a:defRPr/>
            </a:lvl1pPr>
          </a:lstStyle>
          <a:p>
            <a:r>
              <a:rPr lang="en-US" dirty="0"/>
              <a:t> </a:t>
            </a:r>
          </a:p>
        </p:txBody>
      </p:sp>
      <p:sp>
        <p:nvSpPr>
          <p:cNvPr id="3" name="Text Placeholder 2"/>
          <p:cNvSpPr>
            <a:spLocks noGrp="1"/>
          </p:cNvSpPr>
          <p:nvPr>
            <p:ph idx="1" hasCustomPrompt="1"/>
          </p:nvPr>
        </p:nvSpPr>
        <p:spPr>
          <a:xfrm>
            <a:off x="480485" y="1439864"/>
            <a:ext cx="5080779" cy="4511040"/>
          </a:xfrm>
          <a:prstGeom prst="rect">
            <a:avLst/>
          </a:prstGeom>
        </p:spPr>
        <p:txBody>
          <a:bodyPr vert="horz" lIns="68580" tIns="34290" rIns="68580" bIns="34290" rtlCol="0">
            <a:normAutofit/>
          </a:bodyPr>
          <a:lstStyle>
            <a:lvl1pPr marL="173732" marR="0" indent="-173732" algn="l" defTabSz="457189" rtl="0" eaLnBrk="1" fontAlgn="auto" latinLnBrk="0" hangingPunct="1">
              <a:lnSpc>
                <a:spcPct val="120000"/>
              </a:lnSpc>
              <a:spcBef>
                <a:spcPts val="0"/>
              </a:spcBef>
              <a:spcAft>
                <a:spcPts val="1000"/>
              </a:spcAft>
              <a:buClr>
                <a:schemeClr val="accent2"/>
              </a:buClr>
              <a:buSzTx/>
              <a:buFont typeface="Arial"/>
              <a:buChar char="•"/>
              <a:tabLst/>
              <a:defRPr sz="1600" baseline="0"/>
            </a:lvl1pPr>
            <a:lvl2pPr>
              <a:defRPr sz="1600"/>
            </a:lvl2pPr>
            <a:lvl3pPr>
              <a:defRPr sz="1600"/>
            </a:lvl3pPr>
            <a:lvl4pPr>
              <a:defRPr sz="1600"/>
            </a:lvl4pPr>
            <a:lvl5pPr>
              <a:defRPr sz="1600"/>
            </a:lvl5pPr>
          </a:lstStyle>
          <a:p>
            <a:pPr lvl="0"/>
            <a:r>
              <a:rPr lang="en-US" dirty="0"/>
              <a:t>Click to add bulleted list</a:t>
            </a:r>
          </a:p>
          <a:p>
            <a:pPr lvl="0"/>
            <a:r>
              <a:rPr lang="en-US" dirty="0"/>
              <a:t>Click to add bulleted list</a:t>
            </a:r>
          </a:p>
          <a:p>
            <a:pPr lvl="0"/>
            <a:r>
              <a:rPr lang="en-US" dirty="0"/>
              <a:t>Click to add bulleted list</a:t>
            </a:r>
          </a:p>
        </p:txBody>
      </p:sp>
      <p:sp>
        <p:nvSpPr>
          <p:cNvPr id="4"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3718503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4004628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image" Target="../media/image1.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theme" Target="../theme/theme2.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image" Target="../media/image2.png"/><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41666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40"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6475307"/>
            <a:ext cx="12206941" cy="39763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sz="1867" dirty="0"/>
          </a:p>
        </p:txBody>
      </p:sp>
      <p:sp>
        <p:nvSpPr>
          <p:cNvPr id="3" name="TextBox 2"/>
          <p:cNvSpPr txBox="1"/>
          <p:nvPr userDrawn="1"/>
        </p:nvSpPr>
        <p:spPr>
          <a:xfrm>
            <a:off x="9894817" y="6533385"/>
            <a:ext cx="1991360" cy="256545"/>
          </a:xfrm>
          <a:prstGeom prst="rect">
            <a:avLst/>
          </a:prstGeom>
          <a:noFill/>
        </p:spPr>
        <p:txBody>
          <a:bodyPr wrap="square" lIns="91440" tIns="45720" rIns="91440" bIns="45720" rtlCol="0">
            <a:spAutoFit/>
          </a:bodyPr>
          <a:lstStyle/>
          <a:p>
            <a:pPr algn="r"/>
            <a:fld id="{C2C0EDAD-27A0-9447-9004-E733B36B95C3}" type="slidenum">
              <a:rPr lang="en-US" sz="1067" b="0" i="0" smtClean="0">
                <a:solidFill>
                  <a:srgbClr val="CCCCCC"/>
                </a:solidFill>
                <a:latin typeface="Trebuchet MS"/>
                <a:cs typeface="Trebuchet MS"/>
              </a:rPr>
              <a:pPr algn="r"/>
              <a:t>‹#›</a:t>
            </a:fld>
            <a:endParaRPr lang="en-US" sz="1067" b="0" i="0" dirty="0">
              <a:solidFill>
                <a:srgbClr val="CCCCCC"/>
              </a:solidFill>
              <a:latin typeface="Trebuchet MS"/>
              <a:cs typeface="Trebuchet MS"/>
            </a:endParaRPr>
          </a:p>
        </p:txBody>
      </p:sp>
      <p:sp>
        <p:nvSpPr>
          <p:cNvPr id="4" name="TextBox 3"/>
          <p:cNvSpPr txBox="1"/>
          <p:nvPr userDrawn="1"/>
        </p:nvSpPr>
        <p:spPr>
          <a:xfrm>
            <a:off x="1174079" y="6562319"/>
            <a:ext cx="3088640" cy="215444"/>
          </a:xfrm>
          <a:prstGeom prst="rect">
            <a:avLst/>
          </a:prstGeom>
          <a:noFill/>
        </p:spPr>
        <p:txBody>
          <a:bodyPr wrap="square" lIns="91440" tIns="45720" rIns="91440" bIns="45720" rtlCol="0">
            <a:spAutoFit/>
          </a:bodyPr>
          <a:lstStyle/>
          <a:p>
            <a:r>
              <a:rPr lang="en-US" sz="800" b="0" i="0" kern="0" spc="20" dirty="0">
                <a:solidFill>
                  <a:schemeClr val="accent1"/>
                </a:solidFill>
                <a:latin typeface="Trebuchet MS"/>
                <a:cs typeface="Trebuchet MS"/>
              </a:rPr>
              <a:t>CONFIDENTIAL</a:t>
            </a:r>
          </a:p>
        </p:txBody>
      </p:sp>
      <p:cxnSp>
        <p:nvCxnSpPr>
          <p:cNvPr id="5" name="Straight Connector 4"/>
          <p:cNvCxnSpPr/>
          <p:nvPr userDrawn="1"/>
        </p:nvCxnSpPr>
        <p:spPr>
          <a:xfrm>
            <a:off x="1084332" y="6587744"/>
            <a:ext cx="0" cy="164592"/>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309632" y="6575245"/>
            <a:ext cx="635000" cy="225889"/>
          </a:xfrm>
          <a:prstGeom prst="rect">
            <a:avLst/>
          </a:prstGeom>
        </p:spPr>
      </p:pic>
    </p:spTree>
    <p:extLst>
      <p:ext uri="{BB962C8B-B14F-4D97-AF65-F5344CB8AC3E}">
        <p14:creationId xmlns:p14="http://schemas.microsoft.com/office/powerpoint/2010/main" val="1677410151"/>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67" kern="1200">
          <a:solidFill>
            <a:schemeClr val="tx1"/>
          </a:solidFill>
          <a:latin typeface="+mn-lt"/>
          <a:ea typeface="+mn-ea"/>
          <a:cs typeface="+mn-cs"/>
        </a:defRPr>
      </a:lvl1pPr>
      <a:lvl2pPr marL="457189" algn="l" defTabSz="457189" rtl="0" eaLnBrk="1" latinLnBrk="0" hangingPunct="1">
        <a:defRPr sz="1867" kern="1200">
          <a:solidFill>
            <a:schemeClr val="tx1"/>
          </a:solidFill>
          <a:latin typeface="+mn-lt"/>
          <a:ea typeface="+mn-ea"/>
          <a:cs typeface="+mn-cs"/>
        </a:defRPr>
      </a:lvl2pPr>
      <a:lvl3pPr marL="914377" algn="l" defTabSz="457189" rtl="0" eaLnBrk="1" latinLnBrk="0" hangingPunct="1">
        <a:defRPr sz="1867" kern="1200">
          <a:solidFill>
            <a:schemeClr val="tx1"/>
          </a:solidFill>
          <a:latin typeface="+mn-lt"/>
          <a:ea typeface="+mn-ea"/>
          <a:cs typeface="+mn-cs"/>
        </a:defRPr>
      </a:lvl3pPr>
      <a:lvl4pPr marL="1371566" algn="l" defTabSz="457189" rtl="0" eaLnBrk="1" latinLnBrk="0" hangingPunct="1">
        <a:defRPr sz="1867" kern="1200">
          <a:solidFill>
            <a:schemeClr val="tx1"/>
          </a:solidFill>
          <a:latin typeface="+mn-lt"/>
          <a:ea typeface="+mn-ea"/>
          <a:cs typeface="+mn-cs"/>
        </a:defRPr>
      </a:lvl4pPr>
      <a:lvl5pPr marL="1828754" algn="l" defTabSz="457189" rtl="0" eaLnBrk="1" latinLnBrk="0" hangingPunct="1">
        <a:defRPr sz="1867" kern="1200">
          <a:solidFill>
            <a:schemeClr val="tx1"/>
          </a:solidFill>
          <a:latin typeface="+mn-lt"/>
          <a:ea typeface="+mn-ea"/>
          <a:cs typeface="+mn-cs"/>
        </a:defRPr>
      </a:lvl5pPr>
      <a:lvl6pPr marL="2285943" algn="l" defTabSz="457189" rtl="0" eaLnBrk="1" latinLnBrk="0" hangingPunct="1">
        <a:defRPr sz="1867" kern="1200">
          <a:solidFill>
            <a:schemeClr val="tx1"/>
          </a:solidFill>
          <a:latin typeface="+mn-lt"/>
          <a:ea typeface="+mn-ea"/>
          <a:cs typeface="+mn-cs"/>
        </a:defRPr>
      </a:lvl6pPr>
      <a:lvl7pPr marL="2743131" algn="l" defTabSz="457189" rtl="0" eaLnBrk="1" latinLnBrk="0" hangingPunct="1">
        <a:defRPr sz="1867" kern="1200">
          <a:solidFill>
            <a:schemeClr val="tx1"/>
          </a:solidFill>
          <a:latin typeface="+mn-lt"/>
          <a:ea typeface="+mn-ea"/>
          <a:cs typeface="+mn-cs"/>
        </a:defRPr>
      </a:lvl7pPr>
      <a:lvl8pPr marL="3200320" algn="l" defTabSz="457189" rtl="0" eaLnBrk="1" latinLnBrk="0" hangingPunct="1">
        <a:defRPr sz="1867" kern="1200">
          <a:solidFill>
            <a:schemeClr val="tx1"/>
          </a:solidFill>
          <a:latin typeface="+mn-lt"/>
          <a:ea typeface="+mn-ea"/>
          <a:cs typeface="+mn-cs"/>
        </a:defRPr>
      </a:lvl8pPr>
      <a:lvl9pPr marL="3657509" algn="l" defTabSz="457189" rtl="0" eaLnBrk="1" latinLnBrk="0" hangingPunct="1">
        <a:defRPr sz="186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0534337"/>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464547"/>
        </a:solidFill>
        <a:effectLst/>
      </p:bgPr>
    </p:bg>
    <p:spTree>
      <p:nvGrpSpPr>
        <p:cNvPr id="1" name=""/>
        <p:cNvGrpSpPr/>
        <p:nvPr/>
      </p:nvGrpSpPr>
      <p:grpSpPr>
        <a:xfrm>
          <a:off x="0" y="0"/>
          <a:ext cx="0" cy="0"/>
          <a:chOff x="0" y="0"/>
          <a:chExt cx="0" cy="0"/>
        </a:xfrm>
      </p:grpSpPr>
      <p:sp>
        <p:nvSpPr>
          <p:cNvPr id="2" name="Rectangle 1"/>
          <p:cNvSpPr/>
          <p:nvPr userDrawn="1"/>
        </p:nvSpPr>
        <p:spPr>
          <a:xfrm>
            <a:off x="0" y="6475309"/>
            <a:ext cx="12206941" cy="39763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91435" tIns="45719" rIns="91435" bIns="45719" rtlCol="0" anchor="ctr"/>
          <a:lstStyle/>
          <a:p>
            <a:pPr algn="ctr"/>
            <a:endParaRPr lang="en-US" sz="1867" dirty="0"/>
          </a:p>
        </p:txBody>
      </p:sp>
      <p:sp>
        <p:nvSpPr>
          <p:cNvPr id="3" name="TextBox 2"/>
          <p:cNvSpPr txBox="1"/>
          <p:nvPr userDrawn="1"/>
        </p:nvSpPr>
        <p:spPr>
          <a:xfrm>
            <a:off x="9894817" y="6533385"/>
            <a:ext cx="1991360" cy="256543"/>
          </a:xfrm>
          <a:prstGeom prst="rect">
            <a:avLst/>
          </a:prstGeom>
          <a:noFill/>
        </p:spPr>
        <p:txBody>
          <a:bodyPr wrap="square" lIns="91435" tIns="45719" rIns="91435" bIns="45719" rtlCol="0">
            <a:spAutoFit/>
          </a:bodyPr>
          <a:lstStyle/>
          <a:p>
            <a:pPr algn="r"/>
            <a:fld id="{C2C0EDAD-27A0-9447-9004-E733B36B95C3}" type="slidenum">
              <a:rPr lang="en-US" sz="1067" b="0" i="0" smtClean="0">
                <a:solidFill>
                  <a:srgbClr val="CCCCCC"/>
                </a:solidFill>
                <a:latin typeface="Trebuchet MS"/>
                <a:cs typeface="Trebuchet MS"/>
              </a:rPr>
              <a:pPr algn="r"/>
              <a:t>‹#›</a:t>
            </a:fld>
            <a:endParaRPr lang="en-US" sz="1067" b="0" i="0" dirty="0">
              <a:solidFill>
                <a:srgbClr val="CCCCCC"/>
              </a:solidFill>
              <a:latin typeface="Trebuchet MS"/>
              <a:cs typeface="Trebuchet MS"/>
            </a:endParaRPr>
          </a:p>
        </p:txBody>
      </p:sp>
      <p:sp>
        <p:nvSpPr>
          <p:cNvPr id="4" name="TextBox 3"/>
          <p:cNvSpPr txBox="1"/>
          <p:nvPr userDrawn="1"/>
        </p:nvSpPr>
        <p:spPr>
          <a:xfrm>
            <a:off x="1174079" y="6562323"/>
            <a:ext cx="3088640" cy="215442"/>
          </a:xfrm>
          <a:prstGeom prst="rect">
            <a:avLst/>
          </a:prstGeom>
          <a:noFill/>
        </p:spPr>
        <p:txBody>
          <a:bodyPr wrap="square" lIns="91435" tIns="45719" rIns="91435" bIns="45719" rtlCol="0">
            <a:spAutoFit/>
          </a:bodyPr>
          <a:lstStyle/>
          <a:p>
            <a:r>
              <a:rPr lang="en-US" sz="800" b="0" i="0" kern="0" spc="20" dirty="0">
                <a:solidFill>
                  <a:schemeClr val="accent1"/>
                </a:solidFill>
                <a:latin typeface="Trebuchet MS"/>
                <a:cs typeface="Trebuchet MS"/>
              </a:rPr>
              <a:t>CONFIDENTIAL</a:t>
            </a:r>
          </a:p>
        </p:txBody>
      </p:sp>
      <p:cxnSp>
        <p:nvCxnSpPr>
          <p:cNvPr id="5" name="Straight Connector 4"/>
          <p:cNvCxnSpPr/>
          <p:nvPr userDrawn="1"/>
        </p:nvCxnSpPr>
        <p:spPr>
          <a:xfrm>
            <a:off x="1084332" y="6587744"/>
            <a:ext cx="0" cy="164592"/>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23" cstate="screen">
            <a:extLst>
              <a:ext uri="{28A0092B-C50C-407E-A947-70E740481C1C}">
                <a14:useLocalDpi xmlns:a14="http://schemas.microsoft.com/office/drawing/2010/main"/>
              </a:ext>
            </a:extLst>
          </a:blip>
          <a:stretch>
            <a:fillRect/>
          </a:stretch>
        </p:blipFill>
        <p:spPr>
          <a:xfrm>
            <a:off x="309632" y="6575250"/>
            <a:ext cx="635000" cy="225889"/>
          </a:xfrm>
          <a:prstGeom prst="rect">
            <a:avLst/>
          </a:prstGeom>
        </p:spPr>
      </p:pic>
      <p:sp>
        <p:nvSpPr>
          <p:cNvPr id="11" name="Title Placeholder 1"/>
          <p:cNvSpPr>
            <a:spLocks noGrp="1"/>
          </p:cNvSpPr>
          <p:nvPr>
            <p:ph type="title"/>
          </p:nvPr>
        </p:nvSpPr>
        <p:spPr>
          <a:xfrm>
            <a:off x="0" y="0"/>
            <a:ext cx="12192000" cy="938784"/>
          </a:xfrm>
          <a:prstGeom prst="rect">
            <a:avLst/>
          </a:prstGeom>
          <a:solidFill>
            <a:schemeClr val="bg1"/>
          </a:solidFill>
          <a:effectLst>
            <a:outerShdw blurRad="40005" dist="25400" dir="5400000" algn="tl" rotWithShape="0">
              <a:srgbClr val="000000">
                <a:alpha val="30000"/>
              </a:srgbClr>
            </a:outerShdw>
          </a:effectLst>
        </p:spPr>
        <p:txBody>
          <a:bodyPr vert="horz" lIns="274301" tIns="45717" rIns="274301" bIns="45717" rtlCol="0" anchor="ctr">
            <a:noAutofit/>
          </a:bodyPr>
          <a:lstStyle/>
          <a:p>
            <a:r>
              <a:rPr lang="en-US" dirty="0"/>
              <a:t>CLICK TO EDIT MASTER TITLE STYLE</a:t>
            </a:r>
          </a:p>
        </p:txBody>
      </p:sp>
      <p:sp>
        <p:nvSpPr>
          <p:cNvPr id="12" name="Text Placeholder 2"/>
          <p:cNvSpPr>
            <a:spLocks noGrp="1"/>
          </p:cNvSpPr>
          <p:nvPr>
            <p:ph type="body" idx="1"/>
          </p:nvPr>
        </p:nvSpPr>
        <p:spPr>
          <a:xfrm>
            <a:off x="369456" y="1262304"/>
            <a:ext cx="11406909" cy="4863331"/>
          </a:xfrm>
          <a:prstGeom prst="rect">
            <a:avLst/>
          </a:prstGeom>
        </p:spPr>
        <p:txBody>
          <a:bodyPr vert="horz" lIns="91434" tIns="45717" rIns="91434" bIns="4571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3"/>
            <a:endParaRPr lang="en-US" dirty="0"/>
          </a:p>
        </p:txBody>
      </p:sp>
    </p:spTree>
    <p:extLst>
      <p:ext uri="{BB962C8B-B14F-4D97-AF65-F5344CB8AC3E}">
        <p14:creationId xmlns:p14="http://schemas.microsoft.com/office/powerpoint/2010/main" val="138595566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Lst>
  <p:txStyles>
    <p:titleStyle>
      <a:lvl1pPr algn="l" defTabSz="457155" rtl="0" eaLnBrk="1" latinLnBrk="0" hangingPunct="1">
        <a:spcBef>
          <a:spcPct val="0"/>
        </a:spcBef>
        <a:buNone/>
        <a:defRPr sz="2667" kern="1200">
          <a:solidFill>
            <a:schemeClr val="tx1"/>
          </a:solidFill>
          <a:latin typeface="Arial Black"/>
          <a:ea typeface="+mj-ea"/>
          <a:cs typeface="Arial Black"/>
        </a:defRPr>
      </a:lvl1pPr>
    </p:titleStyle>
    <p:bodyStyle>
      <a:lvl1pPr marL="0" indent="0" algn="l" defTabSz="457155" rtl="0" eaLnBrk="1" latinLnBrk="0" hangingPunct="1">
        <a:spcBef>
          <a:spcPct val="20000"/>
        </a:spcBef>
        <a:spcAft>
          <a:spcPts val="400"/>
        </a:spcAft>
        <a:buFont typeface="Arial"/>
        <a:buNone/>
        <a:defRPr sz="1600" b="0" i="0" kern="1200">
          <a:solidFill>
            <a:schemeClr val="tx1"/>
          </a:solidFill>
          <a:latin typeface="+mn-lt"/>
          <a:ea typeface="+mn-ea"/>
          <a:cs typeface="Trebuchet MS Bold Italic"/>
        </a:defRPr>
      </a:lvl1pPr>
      <a:lvl2pPr marL="304768" indent="-304768" algn="l" defTabSz="457155" rtl="0" eaLnBrk="1" latinLnBrk="0" hangingPunct="1">
        <a:spcBef>
          <a:spcPct val="20000"/>
        </a:spcBef>
        <a:spcAft>
          <a:spcPts val="400"/>
        </a:spcAft>
        <a:buClr>
          <a:schemeClr val="accent2"/>
        </a:buClr>
        <a:buSzPct val="120000"/>
        <a:buFont typeface="Arial"/>
        <a:buChar char="•"/>
        <a:defRPr sz="1600" kern="1200">
          <a:solidFill>
            <a:schemeClr val="tx1"/>
          </a:solidFill>
          <a:latin typeface="+mn-lt"/>
          <a:ea typeface="+mn-ea"/>
          <a:cs typeface="+mn-cs"/>
        </a:defRPr>
      </a:lvl2pPr>
      <a:lvl3pPr marL="609539" indent="-304768" algn="l" defTabSz="457155" rtl="0" eaLnBrk="1" latinLnBrk="0" hangingPunct="1">
        <a:spcBef>
          <a:spcPct val="20000"/>
        </a:spcBef>
        <a:spcAft>
          <a:spcPts val="400"/>
        </a:spcAft>
        <a:buClr>
          <a:schemeClr val="accent2"/>
        </a:buClr>
        <a:buSzPct val="120000"/>
        <a:buFont typeface="Arial"/>
        <a:buChar char="•"/>
        <a:defRPr sz="1600" kern="1200">
          <a:solidFill>
            <a:schemeClr val="tx2"/>
          </a:solidFill>
          <a:latin typeface="+mn-lt"/>
          <a:ea typeface="+mn-ea"/>
          <a:cs typeface="+mn-cs"/>
        </a:defRPr>
      </a:lvl3pPr>
      <a:lvl4pPr marL="865546" indent="-228578" algn="l" defTabSz="457155" rtl="0" eaLnBrk="1" latinLnBrk="0" hangingPunct="1">
        <a:spcBef>
          <a:spcPct val="20000"/>
        </a:spcBef>
        <a:spcAft>
          <a:spcPts val="400"/>
        </a:spcAft>
        <a:buClr>
          <a:schemeClr val="accent2"/>
        </a:buClr>
        <a:buSzPct val="120000"/>
        <a:buFont typeface="Arial"/>
        <a:buChar char="•"/>
        <a:defRPr sz="1600" kern="1200">
          <a:solidFill>
            <a:schemeClr val="tx2"/>
          </a:solidFill>
          <a:latin typeface="+mn-lt"/>
          <a:ea typeface="+mn-ea"/>
          <a:cs typeface="+mn-cs"/>
        </a:defRPr>
      </a:lvl4pPr>
      <a:lvl5pPr marL="1084981" indent="-228578" algn="l" defTabSz="457155" rtl="0" eaLnBrk="1" latinLnBrk="0" hangingPunct="1">
        <a:spcBef>
          <a:spcPct val="20000"/>
        </a:spcBef>
        <a:spcAft>
          <a:spcPts val="400"/>
        </a:spcAft>
        <a:buClr>
          <a:schemeClr val="accent2"/>
        </a:buClr>
        <a:buSzPct val="120000"/>
        <a:buFont typeface="Arial"/>
        <a:buChar char="•"/>
        <a:defRPr sz="1600" kern="1200">
          <a:solidFill>
            <a:schemeClr val="tx2"/>
          </a:solidFill>
          <a:latin typeface="+mn-lt"/>
          <a:ea typeface="+mn-ea"/>
          <a:cs typeface="+mn-cs"/>
        </a:defRPr>
      </a:lvl5pPr>
      <a:lvl6pPr marL="2514349" indent="-228578" algn="l" defTabSz="457155" rtl="0" eaLnBrk="1" latinLnBrk="0" hangingPunct="1">
        <a:spcBef>
          <a:spcPct val="20000"/>
        </a:spcBef>
        <a:buFont typeface="Arial"/>
        <a:buChar char="•"/>
        <a:defRPr sz="2000" kern="1200">
          <a:solidFill>
            <a:schemeClr val="tx1"/>
          </a:solidFill>
          <a:latin typeface="+mn-lt"/>
          <a:ea typeface="+mn-ea"/>
          <a:cs typeface="+mn-cs"/>
        </a:defRPr>
      </a:lvl6pPr>
      <a:lvl7pPr marL="2971504" indent="-228578" algn="l" defTabSz="457155" rtl="0" eaLnBrk="1" latinLnBrk="0" hangingPunct="1">
        <a:spcBef>
          <a:spcPct val="20000"/>
        </a:spcBef>
        <a:buFont typeface="Arial"/>
        <a:buChar char="•"/>
        <a:defRPr sz="2000" kern="1200">
          <a:solidFill>
            <a:schemeClr val="tx1"/>
          </a:solidFill>
          <a:latin typeface="+mn-lt"/>
          <a:ea typeface="+mn-ea"/>
          <a:cs typeface="+mn-cs"/>
        </a:defRPr>
      </a:lvl7pPr>
      <a:lvl8pPr marL="3428658" indent="-228578" algn="l" defTabSz="457155" rtl="0" eaLnBrk="1" latinLnBrk="0" hangingPunct="1">
        <a:spcBef>
          <a:spcPct val="20000"/>
        </a:spcBef>
        <a:buFont typeface="Arial"/>
        <a:buChar char="•"/>
        <a:defRPr sz="2000" kern="1200">
          <a:solidFill>
            <a:schemeClr val="tx1"/>
          </a:solidFill>
          <a:latin typeface="+mn-lt"/>
          <a:ea typeface="+mn-ea"/>
          <a:cs typeface="+mn-cs"/>
        </a:defRPr>
      </a:lvl8pPr>
      <a:lvl9pPr marL="3885814" indent="-228578" algn="l" defTabSz="457155"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55" rtl="0" eaLnBrk="1" latinLnBrk="0" hangingPunct="1">
        <a:defRPr sz="1867" kern="1200">
          <a:solidFill>
            <a:schemeClr val="tx1"/>
          </a:solidFill>
          <a:latin typeface="+mn-lt"/>
          <a:ea typeface="+mn-ea"/>
          <a:cs typeface="+mn-cs"/>
        </a:defRPr>
      </a:lvl1pPr>
      <a:lvl2pPr marL="457155" algn="l" defTabSz="457155" rtl="0" eaLnBrk="1" latinLnBrk="0" hangingPunct="1">
        <a:defRPr sz="1867" kern="1200">
          <a:solidFill>
            <a:schemeClr val="tx1"/>
          </a:solidFill>
          <a:latin typeface="+mn-lt"/>
          <a:ea typeface="+mn-ea"/>
          <a:cs typeface="+mn-cs"/>
        </a:defRPr>
      </a:lvl2pPr>
      <a:lvl3pPr marL="914309" algn="l" defTabSz="457155" rtl="0" eaLnBrk="1" latinLnBrk="0" hangingPunct="1">
        <a:defRPr sz="1867" kern="1200">
          <a:solidFill>
            <a:schemeClr val="tx1"/>
          </a:solidFill>
          <a:latin typeface="+mn-lt"/>
          <a:ea typeface="+mn-ea"/>
          <a:cs typeface="+mn-cs"/>
        </a:defRPr>
      </a:lvl3pPr>
      <a:lvl4pPr marL="1371464" algn="l" defTabSz="457155" rtl="0" eaLnBrk="1" latinLnBrk="0" hangingPunct="1">
        <a:defRPr sz="1867" kern="1200">
          <a:solidFill>
            <a:schemeClr val="tx1"/>
          </a:solidFill>
          <a:latin typeface="+mn-lt"/>
          <a:ea typeface="+mn-ea"/>
          <a:cs typeface="+mn-cs"/>
        </a:defRPr>
      </a:lvl4pPr>
      <a:lvl5pPr marL="1828618" algn="l" defTabSz="457155" rtl="0" eaLnBrk="1" latinLnBrk="0" hangingPunct="1">
        <a:defRPr sz="1867" kern="1200">
          <a:solidFill>
            <a:schemeClr val="tx1"/>
          </a:solidFill>
          <a:latin typeface="+mn-lt"/>
          <a:ea typeface="+mn-ea"/>
          <a:cs typeface="+mn-cs"/>
        </a:defRPr>
      </a:lvl5pPr>
      <a:lvl6pPr marL="2285774" algn="l" defTabSz="457155" rtl="0" eaLnBrk="1" latinLnBrk="0" hangingPunct="1">
        <a:defRPr sz="1867" kern="1200">
          <a:solidFill>
            <a:schemeClr val="tx1"/>
          </a:solidFill>
          <a:latin typeface="+mn-lt"/>
          <a:ea typeface="+mn-ea"/>
          <a:cs typeface="+mn-cs"/>
        </a:defRPr>
      </a:lvl6pPr>
      <a:lvl7pPr marL="2742926" algn="l" defTabSz="457155" rtl="0" eaLnBrk="1" latinLnBrk="0" hangingPunct="1">
        <a:defRPr sz="1867" kern="1200">
          <a:solidFill>
            <a:schemeClr val="tx1"/>
          </a:solidFill>
          <a:latin typeface="+mn-lt"/>
          <a:ea typeface="+mn-ea"/>
          <a:cs typeface="+mn-cs"/>
        </a:defRPr>
      </a:lvl7pPr>
      <a:lvl8pPr marL="3200080" algn="l" defTabSz="457155" rtl="0" eaLnBrk="1" latinLnBrk="0" hangingPunct="1">
        <a:defRPr sz="1867" kern="1200">
          <a:solidFill>
            <a:schemeClr val="tx1"/>
          </a:solidFill>
          <a:latin typeface="+mn-lt"/>
          <a:ea typeface="+mn-ea"/>
          <a:cs typeface="+mn-cs"/>
        </a:defRPr>
      </a:lvl8pPr>
      <a:lvl9pPr marL="3657235" algn="l" defTabSz="457155"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hyperlink" Target="https://www.investigatii.md/uploads/resurse/Clean_Code.pdf" TargetMode="External"/><Relationship Id="rId2" Type="http://schemas.openxmlformats.org/officeDocument/2006/relationships/hyperlink" Target="https://www.amazon.in/dp/B001GSTOAM/ref=dp-kindle-redirect?_encoding=UTF8&amp;btkr=1" TargetMode="External"/><Relationship Id="rId1" Type="http://schemas.openxmlformats.org/officeDocument/2006/relationships/slideLayout" Target="../slideLayouts/slideLayout7.xml"/><Relationship Id="rId4" Type="http://schemas.openxmlformats.org/officeDocument/2006/relationships/hyperlink" Target="https://cleancoders.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r="11459"/>
          <a:stretch/>
        </p:blipFill>
        <p:spPr>
          <a:xfrm flipH="1">
            <a:off x="0" y="-1"/>
            <a:ext cx="12192000" cy="6858002"/>
          </a:xfrm>
        </p:spPr>
      </p:pic>
      <p:sp>
        <p:nvSpPr>
          <p:cNvPr id="2" name="Text Placeholder 1"/>
          <p:cNvSpPr>
            <a:spLocks noGrp="1"/>
          </p:cNvSpPr>
          <p:nvPr>
            <p:ph type="body" sz="quarter" idx="15"/>
          </p:nvPr>
        </p:nvSpPr>
        <p:spPr>
          <a:xfrm>
            <a:off x="1085712" y="1999554"/>
            <a:ext cx="5010288" cy="723275"/>
          </a:xfrm>
          <a:noFill/>
          <a:effectLst>
            <a:outerShdw blurRad="50800" dist="38100" dir="8100000" algn="tr" rotWithShape="0">
              <a:prstClr val="black">
                <a:alpha val="40000"/>
              </a:prstClr>
            </a:outerShdw>
          </a:effectLst>
        </p:spPr>
        <p:txBody>
          <a:bodyPr anchor="ctr"/>
          <a:lstStyle/>
          <a:p>
            <a:pPr algn="ctr">
              <a:lnSpc>
                <a:spcPct val="100000"/>
              </a:lnSpc>
            </a:pPr>
            <a:r>
              <a:rPr lang="en-US" dirty="0"/>
              <a:t>CLEAN CODE</a:t>
            </a:r>
          </a:p>
        </p:txBody>
      </p:sp>
      <p:sp>
        <p:nvSpPr>
          <p:cNvPr id="4" name="Text Placeholder 3"/>
          <p:cNvSpPr>
            <a:spLocks noGrp="1"/>
          </p:cNvSpPr>
          <p:nvPr>
            <p:ph type="body" sz="quarter" idx="17"/>
          </p:nvPr>
        </p:nvSpPr>
        <p:spPr>
          <a:xfrm>
            <a:off x="147489" y="6401316"/>
            <a:ext cx="4866216" cy="373063"/>
          </a:xfrm>
          <a:effectLst>
            <a:outerShdw blurRad="50800" dist="38100" dir="8100000" algn="tr" rotWithShape="0">
              <a:prstClr val="black">
                <a:alpha val="40000"/>
              </a:prstClr>
            </a:outerShdw>
          </a:effectLst>
        </p:spPr>
        <p:txBody>
          <a:bodyPr/>
          <a:lstStyle/>
          <a:p>
            <a:r>
              <a:rPr lang="en-US" dirty="0"/>
              <a:t>February 16, 2021</a:t>
            </a:r>
          </a:p>
        </p:txBody>
      </p:sp>
      <p:pic>
        <p:nvPicPr>
          <p:cNvPr id="8" name="Picture Placeholder 7" descr="logo_cover_5.png"/>
          <p:cNvPicPr>
            <a:picLocks noGrp="1" noChangeAspect="1"/>
          </p:cNvPicPr>
          <p:nvPr>
            <p:ph type="pic" sz="quarter" idx="18"/>
          </p:nvPr>
        </p:nvPicPr>
        <p:blipFill>
          <a:blip r:embed="rId3">
            <a:extLst>
              <a:ext uri="{28A0092B-C50C-407E-A947-70E740481C1C}">
                <a14:useLocalDpi xmlns:a14="http://schemas.microsoft.com/office/drawing/2010/main" val="0"/>
              </a:ext>
            </a:extLst>
          </a:blip>
          <a:srcRect t="3538" b="3538"/>
          <a:stretch>
            <a:fillRect/>
          </a:stretch>
        </p:blipFill>
        <p:spPr>
          <a:effectLst>
            <a:outerShdw blurRad="50800" dist="38100" dir="8100000" algn="tr" rotWithShape="0">
              <a:prstClr val="black">
                <a:alpha val="40000"/>
              </a:prstClr>
            </a:outerShdw>
          </a:effectLst>
        </p:spPr>
      </p:pic>
      <p:sp>
        <p:nvSpPr>
          <p:cNvPr id="10" name="Text Placeholder 1"/>
          <p:cNvSpPr>
            <a:spLocks noGrp="1"/>
          </p:cNvSpPr>
          <p:nvPr>
            <p:ph type="body" sz="quarter" idx="15"/>
          </p:nvPr>
        </p:nvSpPr>
        <p:spPr>
          <a:xfrm>
            <a:off x="7596809" y="4635467"/>
            <a:ext cx="4479235" cy="584775"/>
          </a:xfrm>
          <a:effectLst>
            <a:outerShdw blurRad="50800" dist="38100" dir="8100000" algn="tr" rotWithShape="0">
              <a:prstClr val="black">
                <a:alpha val="40000"/>
              </a:prstClr>
            </a:outerShdw>
          </a:effectLst>
        </p:spPr>
        <p:txBody>
          <a:bodyPr anchor="ctr"/>
          <a:lstStyle/>
          <a:p>
            <a:pPr algn="ctr">
              <a:lnSpc>
                <a:spcPct val="100000"/>
              </a:lnSpc>
            </a:pPr>
            <a:r>
              <a:rPr lang="en-US" sz="3200" dirty="0"/>
              <a:t>DURGA ADIMULAM</a:t>
            </a:r>
          </a:p>
        </p:txBody>
      </p:sp>
    </p:spTree>
    <p:extLst>
      <p:ext uri="{BB962C8B-B14F-4D97-AF65-F5344CB8AC3E}">
        <p14:creationId xmlns:p14="http://schemas.microsoft.com/office/powerpoint/2010/main" val="1184765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SMALL METHODS</a:t>
            </a:r>
          </a:p>
        </p:txBody>
      </p:sp>
      <p:sp>
        <p:nvSpPr>
          <p:cNvPr id="8" name="Content Placeholder 7"/>
          <p:cNvSpPr>
            <a:spLocks noGrp="1"/>
          </p:cNvSpPr>
          <p:nvPr>
            <p:ph idx="1"/>
          </p:nvPr>
        </p:nvSpPr>
        <p:spPr>
          <a:xfrm>
            <a:off x="469964" y="1045029"/>
            <a:ext cx="11119104" cy="5381897"/>
          </a:xfrm>
        </p:spPr>
        <p:txBody>
          <a:bodyPr>
            <a:normAutofit/>
          </a:bodyPr>
          <a:lstStyle/>
          <a:p>
            <a:r>
              <a:rPr lang="en-US" sz="2400" dirty="0">
                <a:latin typeface="Calibri" panose="020F0502020204030204" pitchFamily="34" charset="0"/>
                <a:cs typeface="Calibri" panose="020F0502020204030204" pitchFamily="34" charset="0"/>
              </a:rPr>
              <a:t>There is no standard pattern for method length among the developers. Someone can say that 10 lines is max size, someone can say 5, in some cases even 20 lines of code is okay. </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So how to choose a correct one? </a:t>
            </a:r>
          </a:p>
          <a:p>
            <a:r>
              <a:rPr lang="en-US" sz="2400" dirty="0">
                <a:latin typeface="Calibri" panose="020F0502020204030204" pitchFamily="34" charset="0"/>
                <a:cs typeface="Calibri" panose="020F0502020204030204" pitchFamily="34" charset="0"/>
              </a:rPr>
              <a:t>Actually, there is no a correct answer. Just try to make your methods as small as possible. The best methods are considered to be from 5 to 10 lines of code. But no one will fight you if your method has 12 or 15 lines, just make sure that these 15 lines of code is understandable and high-quality.</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Also if you are writing some algorithm that makes some complicated calculations (or something similar) and it cannot be splitted into smaller methods, don’t worry such cases are also acceptable, but again watch your code quality.</a:t>
            </a:r>
          </a:p>
          <a:p>
            <a:endParaRPr lang="en-US" sz="2400" dirty="0">
              <a:latin typeface="Calibri" panose="020F0502020204030204" pitchFamily="34" charset="0"/>
              <a:cs typeface="Calibri" panose="020F0502020204030204" pitchFamily="34" charset="0"/>
            </a:endParaRPr>
          </a:p>
        </p:txBody>
      </p:sp>
      <p:sp>
        <p:nvSpPr>
          <p:cNvPr id="2" name="TextBox 1"/>
          <p:cNvSpPr txBox="1"/>
          <p:nvPr/>
        </p:nvSpPr>
        <p:spPr>
          <a:xfrm>
            <a:off x="-2237619" y="229811"/>
            <a:ext cx="184731" cy="437107"/>
          </a:xfrm>
          <a:prstGeom prst="rect">
            <a:avLst/>
          </a:prstGeom>
          <a:noFill/>
        </p:spPr>
        <p:txBody>
          <a:bodyPr wrap="none" lIns="91440" tIns="45720" rIns="91440" bIns="45720" rtlCol="0">
            <a:spAutoFit/>
          </a:bodyPr>
          <a:lstStyle/>
          <a:p>
            <a:pPr marL="0" marR="0" lvl="0" indent="0" algn="l" defTabSz="457189" rtl="0" eaLnBrk="1" fontAlgn="auto" latinLnBrk="0" hangingPunct="1">
              <a:lnSpc>
                <a:spcPct val="120000"/>
              </a:lnSpc>
              <a:spcBef>
                <a:spcPts val="0"/>
              </a:spcBef>
              <a:spcAft>
                <a:spcPts val="0"/>
              </a:spcAft>
              <a:buClrTx/>
              <a:buSzTx/>
              <a:buFontTx/>
              <a:buNone/>
              <a:tabLst/>
              <a:defRPr/>
            </a:pPr>
            <a:endParaRPr kumimoji="0" lang="en-US" sz="1867" b="0" i="0" u="none" strike="noStrike" kern="1200" cap="none" spc="0" normalizeH="0" baseline="0" noProof="0" dirty="0" err="1">
              <a:ln>
                <a:noFill/>
              </a:ln>
              <a:solidFill>
                <a:srgbClr val="444444"/>
              </a:solidFill>
              <a:effectLst/>
              <a:uLnTx/>
              <a:uFillTx/>
              <a:latin typeface="Trebuchet MS"/>
              <a:ea typeface="+mn-ea"/>
              <a:cs typeface="Trebuchet MS"/>
            </a:endParaRPr>
          </a:p>
        </p:txBody>
      </p:sp>
    </p:spTree>
    <p:extLst>
      <p:ext uri="{BB962C8B-B14F-4D97-AF65-F5344CB8AC3E}">
        <p14:creationId xmlns:p14="http://schemas.microsoft.com/office/powerpoint/2010/main" val="3785859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MINIMIZE YOUR CODE</a:t>
            </a:r>
          </a:p>
        </p:txBody>
      </p:sp>
      <p:sp>
        <p:nvSpPr>
          <p:cNvPr id="8" name="Content Placeholder 7"/>
          <p:cNvSpPr>
            <a:spLocks noGrp="1"/>
          </p:cNvSpPr>
          <p:nvPr>
            <p:ph idx="1"/>
          </p:nvPr>
        </p:nvSpPr>
        <p:spPr>
          <a:xfrm>
            <a:off x="469964" y="1045030"/>
            <a:ext cx="11119104" cy="1436914"/>
          </a:xfrm>
        </p:spPr>
        <p:txBody>
          <a:bodyPr>
            <a:normAutofit/>
          </a:bodyPr>
          <a:lstStyle/>
          <a:p>
            <a:r>
              <a:rPr lang="en-US" sz="2400" dirty="0">
                <a:latin typeface="Calibri" panose="020F0502020204030204" pitchFamily="34" charset="0"/>
                <a:cs typeface="Calibri" panose="020F0502020204030204" pitchFamily="34" charset="0"/>
              </a:rPr>
              <a:t>Don’t write more lines of code if the same thing can be done with only one line. It means that before adding some block of code you need to think about the best approach you can apply to this piece of code.</a:t>
            </a:r>
          </a:p>
          <a:p>
            <a:endParaRPr lang="en-US" sz="2400" dirty="0">
              <a:latin typeface="Calibri" panose="020F0502020204030204" pitchFamily="34" charset="0"/>
              <a:cs typeface="Calibri" panose="020F0502020204030204" pitchFamily="34" charset="0"/>
            </a:endParaRPr>
          </a:p>
        </p:txBody>
      </p:sp>
      <p:sp>
        <p:nvSpPr>
          <p:cNvPr id="2" name="TextBox 1"/>
          <p:cNvSpPr txBox="1"/>
          <p:nvPr/>
        </p:nvSpPr>
        <p:spPr>
          <a:xfrm>
            <a:off x="-2237619" y="229811"/>
            <a:ext cx="184731" cy="437107"/>
          </a:xfrm>
          <a:prstGeom prst="rect">
            <a:avLst/>
          </a:prstGeom>
          <a:noFill/>
        </p:spPr>
        <p:txBody>
          <a:bodyPr wrap="none" lIns="91440" tIns="45720" rIns="91440" bIns="45720" rtlCol="0">
            <a:spAutoFit/>
          </a:bodyPr>
          <a:lstStyle/>
          <a:p>
            <a:pPr marL="0" marR="0" lvl="0" indent="0" algn="l" defTabSz="457189" rtl="0" eaLnBrk="1" fontAlgn="auto" latinLnBrk="0" hangingPunct="1">
              <a:lnSpc>
                <a:spcPct val="120000"/>
              </a:lnSpc>
              <a:spcBef>
                <a:spcPts val="0"/>
              </a:spcBef>
              <a:spcAft>
                <a:spcPts val="0"/>
              </a:spcAft>
              <a:buClrTx/>
              <a:buSzTx/>
              <a:buFontTx/>
              <a:buNone/>
              <a:tabLst/>
              <a:defRPr/>
            </a:pPr>
            <a:endParaRPr kumimoji="0" lang="en-US" sz="1867" b="0" i="0" u="none" strike="noStrike" kern="1200" cap="none" spc="0" normalizeH="0" baseline="0" noProof="0" dirty="0" err="1">
              <a:ln>
                <a:noFill/>
              </a:ln>
              <a:solidFill>
                <a:srgbClr val="444444"/>
              </a:solidFill>
              <a:effectLst/>
              <a:uLnTx/>
              <a:uFillTx/>
              <a:latin typeface="Trebuchet MS"/>
              <a:ea typeface="+mn-ea"/>
              <a:cs typeface="Trebuchet MS"/>
            </a:endParaRPr>
          </a:p>
        </p:txBody>
      </p:sp>
      <p:sp>
        <p:nvSpPr>
          <p:cNvPr id="7" name="TextBox 6"/>
          <p:cNvSpPr txBox="1"/>
          <p:nvPr/>
        </p:nvSpPr>
        <p:spPr>
          <a:xfrm>
            <a:off x="469964" y="3091598"/>
            <a:ext cx="4141225" cy="2308324"/>
          </a:xfrm>
          <a:prstGeom prst="rect">
            <a:avLst/>
          </a:prstGeom>
          <a:noFill/>
        </p:spPr>
        <p:txBody>
          <a:bodyPr wrap="square" rtlCol="0">
            <a:spAutoFit/>
          </a:bodyPr>
          <a:lstStyle/>
          <a:p>
            <a:r>
              <a:rPr lang="en-US" dirty="0" err="1">
                <a:latin typeface="Calibri" panose="020F0502020204030204" pitchFamily="34" charset="0"/>
                <a:cs typeface="Calibri" panose="020F0502020204030204" pitchFamily="34" charset="0"/>
              </a:rPr>
              <a:t>boolean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hasCreditCard</a:t>
            </a:r>
            <a:r>
              <a:rPr lang="en-US" dirty="0">
                <a:latin typeface="Calibri" panose="020F0502020204030204" pitchFamily="34" charset="0"/>
                <a:cs typeface="Calibri" panose="020F0502020204030204" pitchFamily="34" charset="0"/>
              </a:rPr>
              <a:t>(User user) {</a:t>
            </a:r>
          </a:p>
          <a:p>
            <a:r>
              <a:rPr lang="en-US" dirty="0">
                <a:latin typeface="Calibri" panose="020F0502020204030204" pitchFamily="34" charset="0"/>
                <a:cs typeface="Calibri" panose="020F0502020204030204" pitchFamily="34" charset="0"/>
              </a:rPr>
              <a:t>    if (</a:t>
            </a:r>
            <a:r>
              <a:rPr lang="en-US" dirty="0" err="1">
                <a:latin typeface="Calibri" panose="020F0502020204030204" pitchFamily="34" charset="0"/>
                <a:cs typeface="Calibri" panose="020F0502020204030204" pitchFamily="34" charset="0"/>
              </a:rPr>
              <a:t>user.hasCard</a:t>
            </a:r>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        return true;</a:t>
            </a:r>
          </a:p>
          <a:p>
            <a:r>
              <a:rPr lang="en-US" dirty="0">
                <a:latin typeface="Calibri" panose="020F0502020204030204" pitchFamily="34" charset="0"/>
                <a:cs typeface="Calibri" panose="020F0502020204030204" pitchFamily="34" charset="0"/>
              </a:rPr>
              <a:t>    } else {</a:t>
            </a:r>
          </a:p>
          <a:p>
            <a:r>
              <a:rPr lang="en-US" dirty="0">
                <a:latin typeface="Calibri" panose="020F0502020204030204" pitchFamily="34" charset="0"/>
                <a:cs typeface="Calibri" panose="020F0502020204030204" pitchFamily="34" charset="0"/>
              </a:rPr>
              <a:t>        return false;</a:t>
            </a:r>
          </a:p>
          <a:p>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a:t>
            </a:r>
          </a:p>
          <a:p>
            <a:endParaRPr lang="en-US" dirty="0"/>
          </a:p>
        </p:txBody>
      </p:sp>
      <p:sp>
        <p:nvSpPr>
          <p:cNvPr id="9" name="TextBox 8"/>
          <p:cNvSpPr txBox="1"/>
          <p:nvPr/>
        </p:nvSpPr>
        <p:spPr>
          <a:xfrm>
            <a:off x="6387737" y="3091598"/>
            <a:ext cx="4402183" cy="923330"/>
          </a:xfrm>
          <a:prstGeom prst="rect">
            <a:avLst/>
          </a:prstGeom>
          <a:noFill/>
        </p:spPr>
        <p:txBody>
          <a:bodyPr wrap="square" rtlCol="0">
            <a:spAutoFit/>
          </a:bodyPr>
          <a:lstStyle/>
          <a:p>
            <a:r>
              <a:rPr lang="en-US" dirty="0" err="1">
                <a:latin typeface="Calibri" panose="020F0502020204030204" pitchFamily="34" charset="0"/>
                <a:cs typeface="Calibri" panose="020F0502020204030204" pitchFamily="34" charset="0"/>
              </a:rPr>
              <a:t>boolean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hasCreditCard</a:t>
            </a:r>
            <a:r>
              <a:rPr lang="en-US" dirty="0">
                <a:latin typeface="Calibri" panose="020F0502020204030204" pitchFamily="34" charset="0"/>
                <a:cs typeface="Calibri" panose="020F0502020204030204" pitchFamily="34" charset="0"/>
              </a:rPr>
              <a:t>(User user) {</a:t>
            </a:r>
          </a:p>
          <a:p>
            <a:r>
              <a:rPr lang="en-US" dirty="0">
                <a:latin typeface="Calibri" panose="020F0502020204030204" pitchFamily="34" charset="0"/>
                <a:cs typeface="Calibri" panose="020F0502020204030204" pitchFamily="34" charset="0"/>
              </a:rPr>
              <a:t>    return </a:t>
            </a:r>
            <a:r>
              <a:rPr lang="en-US" dirty="0" err="1">
                <a:latin typeface="Calibri" panose="020F0502020204030204" pitchFamily="34" charset="0"/>
                <a:cs typeface="Calibri" panose="020F0502020204030204" pitchFamily="34" charset="0"/>
              </a:rPr>
              <a:t>user.hasCard</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752341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DUPLICATION IS EVIL</a:t>
            </a:r>
          </a:p>
        </p:txBody>
      </p:sp>
      <p:sp>
        <p:nvSpPr>
          <p:cNvPr id="8" name="Content Placeholder 7"/>
          <p:cNvSpPr>
            <a:spLocks noGrp="1"/>
          </p:cNvSpPr>
          <p:nvPr>
            <p:ph idx="1"/>
          </p:nvPr>
        </p:nvSpPr>
        <p:spPr>
          <a:xfrm>
            <a:off x="469964" y="1045029"/>
            <a:ext cx="11119104" cy="5381897"/>
          </a:xfrm>
        </p:spPr>
        <p:txBody>
          <a:bodyPr>
            <a:normAutofit/>
          </a:bodyPr>
          <a:lstStyle/>
          <a:p>
            <a:r>
              <a:rPr lang="en-US" sz="2400" dirty="0">
                <a:latin typeface="Calibri" panose="020F0502020204030204" pitchFamily="34" charset="0"/>
                <a:cs typeface="Calibri" panose="020F0502020204030204" pitchFamily="34" charset="0"/>
              </a:rPr>
              <a:t>Try to avoid code duplication in your project. If you cannot reuse a method in other place then probably this method is bad and you should consider a better way to write this method. Your methods must be as universal as possible. This will help your team members to use your method instead of writing their own.</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For example, if you have two functions that implement almost the same thing and the only difference is one line then it would be better to extract the same functionality into other method and </a:t>
            </a:r>
            <a:r>
              <a:rPr lang="en-US" sz="2400" dirty="0" err="1">
                <a:latin typeface="Calibri" panose="020F0502020204030204" pitchFamily="34" charset="0"/>
                <a:cs typeface="Calibri" panose="020F0502020204030204" pitchFamily="34" charset="0"/>
              </a:rPr>
              <a:t>concat</a:t>
            </a:r>
            <a:r>
              <a:rPr lang="en-US" sz="2400" dirty="0">
                <a:latin typeface="Calibri" panose="020F0502020204030204" pitchFamily="34" charset="0"/>
                <a:cs typeface="Calibri" panose="020F0502020204030204" pitchFamily="34" charset="0"/>
              </a:rPr>
              <a:t> these two functions into one with adding some condition checking.</a:t>
            </a:r>
          </a:p>
          <a:p>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DRY Principle : DON’T REPEAT YOURSELF</a:t>
            </a:r>
          </a:p>
          <a:p>
            <a:endParaRPr lang="en-US" sz="2400" dirty="0">
              <a:latin typeface="Calibri" panose="020F0502020204030204" pitchFamily="34" charset="0"/>
              <a:cs typeface="Calibri" panose="020F0502020204030204" pitchFamily="34" charset="0"/>
            </a:endParaRPr>
          </a:p>
        </p:txBody>
      </p:sp>
      <p:sp>
        <p:nvSpPr>
          <p:cNvPr id="2" name="TextBox 1"/>
          <p:cNvSpPr txBox="1"/>
          <p:nvPr/>
        </p:nvSpPr>
        <p:spPr>
          <a:xfrm>
            <a:off x="-2237619" y="229811"/>
            <a:ext cx="184731" cy="437107"/>
          </a:xfrm>
          <a:prstGeom prst="rect">
            <a:avLst/>
          </a:prstGeom>
          <a:noFill/>
        </p:spPr>
        <p:txBody>
          <a:bodyPr wrap="none" lIns="91440" tIns="45720" rIns="91440" bIns="45720" rtlCol="0">
            <a:spAutoFit/>
          </a:bodyPr>
          <a:lstStyle/>
          <a:p>
            <a:pPr marL="0" marR="0" lvl="0" indent="0" algn="l" defTabSz="457189" rtl="0" eaLnBrk="1" fontAlgn="auto" latinLnBrk="0" hangingPunct="1">
              <a:lnSpc>
                <a:spcPct val="120000"/>
              </a:lnSpc>
              <a:spcBef>
                <a:spcPts val="0"/>
              </a:spcBef>
              <a:spcAft>
                <a:spcPts val="0"/>
              </a:spcAft>
              <a:buClrTx/>
              <a:buSzTx/>
              <a:buFontTx/>
              <a:buNone/>
              <a:tabLst/>
              <a:defRPr/>
            </a:pPr>
            <a:endParaRPr kumimoji="0" lang="en-US" sz="1867" b="0" i="0" u="none" strike="noStrike" kern="1200" cap="none" spc="0" normalizeH="0" baseline="0" noProof="0" dirty="0" err="1">
              <a:ln>
                <a:noFill/>
              </a:ln>
              <a:solidFill>
                <a:srgbClr val="444444"/>
              </a:solidFill>
              <a:effectLst/>
              <a:uLnTx/>
              <a:uFillTx/>
              <a:latin typeface="Trebuchet MS"/>
              <a:ea typeface="+mn-ea"/>
              <a:cs typeface="Trebuchet MS"/>
            </a:endParaRPr>
          </a:p>
        </p:txBody>
      </p:sp>
    </p:spTree>
    <p:extLst>
      <p:ext uri="{BB962C8B-B14F-4D97-AF65-F5344CB8AC3E}">
        <p14:creationId xmlns:p14="http://schemas.microsoft.com/office/powerpoint/2010/main" val="2140568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COMMENTS</a:t>
            </a:r>
          </a:p>
        </p:txBody>
      </p:sp>
      <p:sp>
        <p:nvSpPr>
          <p:cNvPr id="8" name="Content Placeholder 7"/>
          <p:cNvSpPr>
            <a:spLocks noGrp="1"/>
          </p:cNvSpPr>
          <p:nvPr>
            <p:ph idx="1"/>
          </p:nvPr>
        </p:nvSpPr>
        <p:spPr>
          <a:xfrm>
            <a:off x="469964" y="1045029"/>
            <a:ext cx="11119104" cy="5381897"/>
          </a:xfrm>
        </p:spPr>
        <p:txBody>
          <a:bodyPr>
            <a:normAutofit/>
          </a:bodyPr>
          <a:lstStyle/>
          <a:p>
            <a:r>
              <a:rPr lang="en-US" sz="2400" dirty="0">
                <a:latin typeface="Calibri" panose="020F0502020204030204" pitchFamily="34" charset="0"/>
                <a:cs typeface="Calibri" panose="020F0502020204030204" pitchFamily="34" charset="0"/>
              </a:rPr>
              <a:t>You should not write any comments in the code. If you write a comment, then your code is not self-explanatory, and you should choose a better way to implement it.</a:t>
            </a:r>
          </a:p>
          <a:p>
            <a:r>
              <a:rPr lang="en-US" sz="2400" dirty="0">
                <a:latin typeface="Calibri" panose="020F0502020204030204" pitchFamily="34" charset="0"/>
                <a:cs typeface="Calibri" panose="020F0502020204030204" pitchFamily="34" charset="0"/>
              </a:rPr>
              <a:t>Some time ago comments were considered as a best practice and almost everyone was commenting a code but not now. </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Another issue related to comments is that often developers modify some block of code but forget to change a comment. In such case other team members will be confused because the function and the meaning of this function mismatch.</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It’s okay to leave comments if you are writing very complicated algorithm and your comments will help other developers to better understand it.</a:t>
            </a:r>
          </a:p>
        </p:txBody>
      </p:sp>
      <p:sp>
        <p:nvSpPr>
          <p:cNvPr id="2" name="TextBox 1"/>
          <p:cNvSpPr txBox="1"/>
          <p:nvPr/>
        </p:nvSpPr>
        <p:spPr>
          <a:xfrm>
            <a:off x="-2237619" y="229811"/>
            <a:ext cx="184731" cy="437107"/>
          </a:xfrm>
          <a:prstGeom prst="rect">
            <a:avLst/>
          </a:prstGeom>
          <a:noFill/>
        </p:spPr>
        <p:txBody>
          <a:bodyPr wrap="none" lIns="91440" tIns="45720" rIns="91440" bIns="45720" rtlCol="0">
            <a:spAutoFit/>
          </a:bodyPr>
          <a:lstStyle/>
          <a:p>
            <a:pPr marL="0" marR="0" lvl="0" indent="0" algn="l" defTabSz="457189" rtl="0" eaLnBrk="1" fontAlgn="auto" latinLnBrk="0" hangingPunct="1">
              <a:lnSpc>
                <a:spcPct val="120000"/>
              </a:lnSpc>
              <a:spcBef>
                <a:spcPts val="0"/>
              </a:spcBef>
              <a:spcAft>
                <a:spcPts val="0"/>
              </a:spcAft>
              <a:buClrTx/>
              <a:buSzTx/>
              <a:buFontTx/>
              <a:buNone/>
              <a:tabLst/>
              <a:defRPr/>
            </a:pPr>
            <a:endParaRPr kumimoji="0" lang="en-US" sz="1867" b="0" i="0" u="none" strike="noStrike" kern="1200" cap="none" spc="0" normalizeH="0" baseline="0" noProof="0" dirty="0" err="1">
              <a:ln>
                <a:noFill/>
              </a:ln>
              <a:solidFill>
                <a:srgbClr val="444444"/>
              </a:solidFill>
              <a:effectLst/>
              <a:uLnTx/>
              <a:uFillTx/>
              <a:latin typeface="Trebuchet MS"/>
              <a:ea typeface="+mn-ea"/>
              <a:cs typeface="Trebuchet MS"/>
            </a:endParaRPr>
          </a:p>
        </p:txBody>
      </p:sp>
    </p:spTree>
    <p:extLst>
      <p:ext uri="{BB962C8B-B14F-4D97-AF65-F5344CB8AC3E}">
        <p14:creationId xmlns:p14="http://schemas.microsoft.com/office/powerpoint/2010/main" val="1540539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F0"/>
                  </a:solidFill>
                  <a:effectLst/>
                  <a:uLnTx/>
                  <a:uFillTx/>
                  <a:latin typeface="Arial Black" panose="020B0A04020102020204" pitchFamily="34" charset="0"/>
                  <a:ea typeface="+mn-ea"/>
                  <a:cs typeface="+mn-cs"/>
                </a:rPr>
                <a:t>Task</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3" name="Rectangle 2">
            <a:extLst>
              <a:ext uri="{FF2B5EF4-FFF2-40B4-BE49-F238E27FC236}">
                <a16:creationId xmlns:a16="http://schemas.microsoft.com/office/drawing/2014/main" id="{A4DF2CF6-4A1A-428D-814D-721050D0C418}"/>
              </a:ext>
            </a:extLst>
          </p:cNvPr>
          <p:cNvSpPr/>
          <p:nvPr/>
        </p:nvSpPr>
        <p:spPr>
          <a:xfrm>
            <a:off x="384313" y="1318187"/>
            <a:ext cx="11714921" cy="4708981"/>
          </a:xfrm>
          <a:prstGeom prst="rect">
            <a:avLst/>
          </a:prstGeom>
        </p:spPr>
        <p:txBody>
          <a:bodyPr wrap="square">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Write Program to calculate simple interest, and compound interest</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Write Program to estimate house construction cost, based on various materials</a:t>
            </a:r>
          </a:p>
          <a:p>
            <a:pPr lvl="1"/>
            <a:r>
              <a:rPr lang="en-US" sz="2000" dirty="0">
                <a:latin typeface="Arial" panose="020B0604020202020204" pitchFamily="34" charset="0"/>
                <a:cs typeface="Arial" panose="020B0604020202020204" pitchFamily="34" charset="0"/>
              </a:rPr>
              <a:t>Construction cost per square feet is </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1200INR if we use standard materials</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1500INR if we use above standard materials</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1800INR if customers needs high standard material</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2500INR if customer needs high standard material and fully automated home</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Input will be material standard, total area of house and if they want fully automated home</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Notes:</a:t>
            </a:r>
          </a:p>
          <a:p>
            <a:pPr marL="342900" indent="-342900">
              <a:buFont typeface="+mj-lt"/>
              <a:buAutoNum type="arabicPeriod"/>
            </a:pPr>
            <a:r>
              <a:rPr lang="en-US" sz="2000" dirty="0">
                <a:latin typeface="Arial" panose="020B0604020202020204" pitchFamily="34" charset="0"/>
                <a:cs typeface="Arial" panose="020B0604020202020204" pitchFamily="34" charset="0"/>
              </a:rPr>
              <a:t>Write the above programs by following clean code.</a:t>
            </a:r>
          </a:p>
          <a:p>
            <a:pPr marL="342900" indent="-342900">
              <a:buFont typeface="+mj-lt"/>
              <a:buAutoNum type="arabicPeriod"/>
            </a:pPr>
            <a:r>
              <a:rPr lang="en-US" sz="2000" dirty="0">
                <a:latin typeface="Arial" panose="020B0604020202020204" pitchFamily="34" charset="0"/>
                <a:cs typeface="Arial" panose="020B0604020202020204" pitchFamily="34" charset="0"/>
              </a:rPr>
              <a:t>Don’t use main method</a:t>
            </a:r>
          </a:p>
          <a:p>
            <a:pPr marL="342900" indent="-342900">
              <a:buFont typeface="+mj-lt"/>
              <a:buAutoNum type="arabicPeriod"/>
            </a:pPr>
            <a:r>
              <a:rPr lang="en-US" sz="2000" dirty="0">
                <a:latin typeface="Arial" panose="020B0604020202020204" pitchFamily="34" charset="0"/>
                <a:cs typeface="Arial" panose="020B0604020202020204" pitchFamily="34" charset="0"/>
              </a:rPr>
              <a:t>Don’t use </a:t>
            </a:r>
            <a:r>
              <a:rPr lang="en-US" sz="2000" dirty="0" err="1">
                <a:latin typeface="Arial" panose="020B0604020202020204" pitchFamily="34" charset="0"/>
                <a:cs typeface="Arial" panose="020B0604020202020204" pitchFamily="34" charset="0"/>
              </a:rPr>
              <a:t>System.out.println</a:t>
            </a:r>
            <a:endParaRPr lang="en-US" sz="2000" dirty="0">
              <a:latin typeface="Arial" panose="020B0604020202020204" pitchFamily="34" charset="0"/>
              <a:cs typeface="Arial" panose="020B0604020202020204" pitchFamily="34" charset="0"/>
            </a:endParaRPr>
          </a:p>
          <a:p>
            <a:pPr marL="342900" indent="-342900">
              <a:buFont typeface="+mj-lt"/>
              <a:buAutoNum type="arabicPeriod"/>
            </a:pPr>
            <a:r>
              <a:rPr lang="en-US" sz="2000" dirty="0">
                <a:latin typeface="Arial" panose="020B0604020202020204" pitchFamily="34" charset="0"/>
                <a:cs typeface="Arial" panose="020B0604020202020204" pitchFamily="34" charset="0"/>
              </a:rPr>
              <a:t>Write client application to use above services</a:t>
            </a:r>
          </a:p>
          <a:p>
            <a:pPr marL="342900" indent="-342900">
              <a:buFont typeface="+mj-lt"/>
              <a:buAutoNum type="arabicPeriod"/>
            </a:pPr>
            <a:r>
              <a:rPr lang="en-US" sz="2000" dirty="0">
                <a:latin typeface="Arial" panose="020B0604020202020204" pitchFamily="34" charset="0"/>
                <a:cs typeface="Arial" panose="020B0604020202020204" pitchFamily="34" charset="0"/>
              </a:rPr>
              <a:t>Use Java for completing these tasks</a:t>
            </a:r>
            <a:endParaRPr lang="en-US" sz="2000" dirty="0"/>
          </a:p>
        </p:txBody>
      </p:sp>
    </p:spTree>
    <p:extLst>
      <p:ext uri="{BB962C8B-B14F-4D97-AF65-F5344CB8AC3E}">
        <p14:creationId xmlns:p14="http://schemas.microsoft.com/office/powerpoint/2010/main" val="3216899618"/>
      </p:ext>
    </p:extLst>
  </p:cSld>
  <p:clrMapOvr>
    <a:masterClrMapping/>
  </p:clrMapOvr>
  <mc:AlternateContent xmlns:mc="http://schemas.openxmlformats.org/markup-compatibility/2006">
    <mc:Choice xmlns:p14="http://schemas.microsoft.com/office/powerpoint/2010/main" Requires="p14">
      <p:transition spd="slow" p14:dur="2000" advTm="6600"/>
    </mc:Choice>
    <mc:Fallback>
      <p:transition spd="slow" advTm="66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References</a:t>
            </a: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hlinkClick r:id="rId2"/>
              </a:rPr>
              <a:t>https://www.amazon.in/dp/B001GSTOAM/ref=dp-kindle-redirect?_encoding=UTF8&amp;btkr=1</a:t>
            </a:r>
            <a:r>
              <a:rPr lang="en-US"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hlinkClick r:id="rId3"/>
              </a:rPr>
              <a:t>https://www.investigatii.md/uploads/resurse/Clean_Code.pdf</a:t>
            </a:r>
            <a:r>
              <a:rPr lang="en-US"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hlinkClick r:id="rId4"/>
              </a:rPr>
              <a:t>https://cleancoders.com/</a:t>
            </a:r>
            <a:r>
              <a:rPr lang="en-US" dirty="0">
                <a:latin typeface="Arial" panose="020B0604020202020204" pitchFamily="34" charset="0"/>
                <a:cs typeface="Arial" panose="020B0604020202020204" pitchFamily="34" charset="0"/>
              </a:rPr>
              <a:t> </a:t>
            </a:r>
            <a:endParaRPr lang="en-US" sz="1800" dirty="0">
              <a:latin typeface="Arial" panose="020B0604020202020204" pitchFamily="34" charset="0"/>
              <a:cs typeface="Arial" panose="020B0604020202020204" pitchFamily="34" charset="0"/>
            </a:endParaRPr>
          </a:p>
          <a:p>
            <a:endParaRPr lang="en-US" dirty="0"/>
          </a:p>
          <a:p>
            <a:endParaRPr lang="en-US" dirty="0"/>
          </a:p>
        </p:txBody>
      </p:sp>
    </p:spTree>
    <p:extLst>
      <p:ext uri="{BB962C8B-B14F-4D97-AF65-F5344CB8AC3E}">
        <p14:creationId xmlns:p14="http://schemas.microsoft.com/office/powerpoint/2010/main" val="2099448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432560" y="2322576"/>
            <a:ext cx="9326880" cy="2212848"/>
          </a:xfrm>
          <a:solidFill>
            <a:srgbClr val="00B0F0"/>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lstStyle/>
          <a:p>
            <a:pPr algn="ctr"/>
            <a:r>
              <a:rPr lang="en-US" dirty="0">
                <a:solidFill>
                  <a:schemeClr val="bg1"/>
                </a:solidFill>
              </a:rPr>
              <a:t>THANK YOU</a:t>
            </a:r>
          </a:p>
          <a:p>
            <a:pPr algn="ctr"/>
            <a:r>
              <a:rPr lang="en-US" dirty="0">
                <a:solidFill>
                  <a:srgbClr val="002060"/>
                </a:solidFill>
              </a:rPr>
              <a:t>DURGA ADIMULAM</a:t>
            </a:r>
          </a:p>
        </p:txBody>
      </p:sp>
    </p:spTree>
    <p:extLst>
      <p:ext uri="{BB962C8B-B14F-4D97-AF65-F5344CB8AC3E}">
        <p14:creationId xmlns:p14="http://schemas.microsoft.com/office/powerpoint/2010/main" val="2714358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Why Clean Code?</a:t>
            </a:r>
          </a:p>
        </p:txBody>
      </p:sp>
      <p:sp>
        <p:nvSpPr>
          <p:cNvPr id="8" name="Content Placeholder 7"/>
          <p:cNvSpPr>
            <a:spLocks noGrp="1"/>
          </p:cNvSpPr>
          <p:nvPr>
            <p:ph idx="1"/>
          </p:nvPr>
        </p:nvSpPr>
        <p:spPr>
          <a:xfrm>
            <a:off x="469965" y="1163782"/>
            <a:ext cx="7640366" cy="5195454"/>
          </a:xfrm>
        </p:spPr>
        <p:txBody>
          <a:bodyPr>
            <a:norm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70% of the lifetime cost of a piece of software goes to maintenance.</a:t>
            </a: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Hardly any software is maintained for its whole life by the original author.</a:t>
            </a: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Code conventions improve the readability of the software, allowing engineers to understand new code more quickly and thoroughly.</a:t>
            </a: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p:txBody>
      </p:sp>
      <p:sp>
        <p:nvSpPr>
          <p:cNvPr id="2" name="TextBox 1"/>
          <p:cNvSpPr txBox="1"/>
          <p:nvPr/>
        </p:nvSpPr>
        <p:spPr>
          <a:xfrm>
            <a:off x="-2237619" y="229811"/>
            <a:ext cx="184731" cy="437107"/>
          </a:xfrm>
          <a:prstGeom prst="rect">
            <a:avLst/>
          </a:prstGeom>
          <a:noFill/>
        </p:spPr>
        <p:txBody>
          <a:bodyPr wrap="none" lIns="91440" tIns="45720" rIns="91440" bIns="45720" rtlCol="0">
            <a:spAutoFit/>
          </a:bodyPr>
          <a:lstStyle/>
          <a:p>
            <a:pPr marL="0" marR="0" lvl="0" indent="0" algn="l" defTabSz="457189" rtl="0" eaLnBrk="1" fontAlgn="auto" latinLnBrk="0" hangingPunct="1">
              <a:lnSpc>
                <a:spcPct val="120000"/>
              </a:lnSpc>
              <a:spcBef>
                <a:spcPts val="0"/>
              </a:spcBef>
              <a:spcAft>
                <a:spcPts val="0"/>
              </a:spcAft>
              <a:buClrTx/>
              <a:buSzTx/>
              <a:buFontTx/>
              <a:buNone/>
              <a:tabLst/>
              <a:defRPr/>
            </a:pPr>
            <a:endParaRPr kumimoji="0" lang="en-US" sz="1867" b="0" i="0" u="none" strike="noStrike" kern="1200" cap="none" spc="0" normalizeH="0" baseline="0" noProof="0" dirty="0" err="1">
              <a:ln>
                <a:noFill/>
              </a:ln>
              <a:solidFill>
                <a:srgbClr val="444444"/>
              </a:solidFill>
              <a:effectLst/>
              <a:uLnTx/>
              <a:uFillTx/>
              <a:latin typeface="Trebuchet MS"/>
              <a:ea typeface="+mn-ea"/>
              <a:cs typeface="Trebuchet MS"/>
            </a:endParaRPr>
          </a:p>
        </p:txBody>
      </p:sp>
      <p:pic>
        <p:nvPicPr>
          <p:cNvPr id="3" name="Picture 2">
            <a:extLst>
              <a:ext uri="{FF2B5EF4-FFF2-40B4-BE49-F238E27FC236}">
                <a16:creationId xmlns:a16="http://schemas.microsoft.com/office/drawing/2014/main" id="{3976DC34-EAAB-4ED4-AA06-288BC404A21B}"/>
              </a:ext>
            </a:extLst>
          </p:cNvPr>
          <p:cNvPicPr>
            <a:picLocks noChangeAspect="1"/>
          </p:cNvPicPr>
          <p:nvPr/>
        </p:nvPicPr>
        <p:blipFill>
          <a:blip r:embed="rId3"/>
          <a:stretch>
            <a:fillRect/>
          </a:stretch>
        </p:blipFill>
        <p:spPr>
          <a:xfrm>
            <a:off x="8560904" y="1163782"/>
            <a:ext cx="3048000" cy="3400425"/>
          </a:xfrm>
          <a:prstGeom prst="rect">
            <a:avLst/>
          </a:prstGeom>
        </p:spPr>
      </p:pic>
    </p:spTree>
    <p:extLst>
      <p:ext uri="{BB962C8B-B14F-4D97-AF65-F5344CB8AC3E}">
        <p14:creationId xmlns:p14="http://schemas.microsoft.com/office/powerpoint/2010/main" val="1712644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Signs of Dealing with Bad Code</a:t>
            </a:r>
          </a:p>
        </p:txBody>
      </p:sp>
      <p:sp>
        <p:nvSpPr>
          <p:cNvPr id="8" name="Content Placeholder 7"/>
          <p:cNvSpPr>
            <a:spLocks noGrp="1"/>
          </p:cNvSpPr>
          <p:nvPr>
            <p:ph idx="1"/>
          </p:nvPr>
        </p:nvSpPr>
        <p:spPr>
          <a:xfrm>
            <a:off x="469964" y="1163782"/>
            <a:ext cx="11119104" cy="5195454"/>
          </a:xfrm>
        </p:spPr>
        <p:txBody>
          <a:bodyPr>
            <a:normAutofit/>
          </a:bodyPr>
          <a:lstStyle/>
          <a:p>
            <a:pPr marL="342900" indent="-342900">
              <a:lnSpc>
                <a:spcPct val="100000"/>
              </a:lnSpc>
              <a:spcBef>
                <a:spcPts val="1200"/>
              </a:spcBef>
              <a:buFont typeface="Arial" panose="020B0604020202020204" pitchFamily="34" charset="0"/>
              <a:buChar char="•"/>
            </a:pPr>
            <a:r>
              <a:rPr lang="en-IN" sz="2400" dirty="0">
                <a:latin typeface="Calibri" panose="020F0502020204030204" pitchFamily="34" charset="0"/>
                <a:cs typeface="Calibri" panose="020F0502020204030204" pitchFamily="34" charset="0"/>
              </a:rPr>
              <a:t>Productivity declines over time</a:t>
            </a:r>
          </a:p>
          <a:p>
            <a:pPr marL="342900" indent="-342900">
              <a:lnSpc>
                <a:spcPct val="100000"/>
              </a:lnSpc>
              <a:spcBef>
                <a:spcPts val="1200"/>
              </a:spcBef>
              <a:buFont typeface="Arial" panose="020B0604020202020204" pitchFamily="34" charset="0"/>
              <a:buChar char="•"/>
            </a:pPr>
            <a:endParaRPr lang="en-IN" sz="2400" dirty="0">
              <a:latin typeface="Calibri" panose="020F0502020204030204" pitchFamily="34" charset="0"/>
              <a:cs typeface="Calibri" panose="020F0502020204030204" pitchFamily="34" charset="0"/>
            </a:endParaRPr>
          </a:p>
          <a:p>
            <a:pPr marL="342900" indent="-342900">
              <a:lnSpc>
                <a:spcPct val="100000"/>
              </a:lnSpc>
              <a:spcBef>
                <a:spcPts val="1200"/>
              </a:spcBef>
              <a:buFont typeface="Arial" panose="020B0604020202020204" pitchFamily="34" charset="0"/>
              <a:buChar char="•"/>
            </a:pPr>
            <a:r>
              <a:rPr lang="en-IN" sz="2400" dirty="0">
                <a:latin typeface="Calibri" panose="020F0502020204030204" pitchFamily="34" charset="0"/>
                <a:cs typeface="Calibri" panose="020F0502020204030204" pitchFamily="34" charset="0"/>
              </a:rPr>
              <a:t>Every code change breaks other parts of code</a:t>
            </a:r>
          </a:p>
          <a:p>
            <a:pPr marL="342900" indent="-342900">
              <a:lnSpc>
                <a:spcPct val="100000"/>
              </a:lnSpc>
              <a:spcBef>
                <a:spcPts val="1200"/>
              </a:spcBef>
              <a:buFont typeface="Arial" panose="020B0604020202020204" pitchFamily="34" charset="0"/>
              <a:buChar char="•"/>
            </a:pPr>
            <a:endParaRPr lang="en-IN" sz="2400" dirty="0">
              <a:latin typeface="Calibri" panose="020F0502020204030204" pitchFamily="34" charset="0"/>
              <a:cs typeface="Calibri" panose="020F0502020204030204" pitchFamily="34" charset="0"/>
            </a:endParaRPr>
          </a:p>
          <a:p>
            <a:pPr marL="342900" indent="-342900">
              <a:lnSpc>
                <a:spcPct val="100000"/>
              </a:lnSpc>
              <a:spcBef>
                <a:spcPts val="1200"/>
              </a:spcBef>
              <a:buFont typeface="Arial" panose="020B0604020202020204" pitchFamily="34" charset="0"/>
              <a:buChar char="•"/>
            </a:pPr>
            <a:r>
              <a:rPr lang="en-IN" sz="2400" dirty="0">
                <a:latin typeface="Calibri" panose="020F0502020204030204" pitchFamily="34" charset="0"/>
                <a:cs typeface="Calibri" panose="020F0502020204030204" pitchFamily="34" charset="0"/>
              </a:rPr>
              <a:t>High pressure for the team to increase productivity</a:t>
            </a:r>
          </a:p>
          <a:p>
            <a:pPr marL="342900" indent="-342900">
              <a:lnSpc>
                <a:spcPct val="100000"/>
              </a:lnSpc>
              <a:spcBef>
                <a:spcPts val="1200"/>
              </a:spcBef>
              <a:buFont typeface="Arial" panose="020B0604020202020204" pitchFamily="34" charset="0"/>
              <a:buChar char="•"/>
            </a:pPr>
            <a:endParaRPr lang="en-IN" sz="2400" dirty="0">
              <a:latin typeface="Calibri" panose="020F0502020204030204" pitchFamily="34" charset="0"/>
              <a:cs typeface="Calibri" panose="020F0502020204030204" pitchFamily="34" charset="0"/>
            </a:endParaRPr>
          </a:p>
          <a:p>
            <a:pPr marL="342900" indent="-342900">
              <a:lnSpc>
                <a:spcPct val="100000"/>
              </a:lnSpc>
              <a:spcBef>
                <a:spcPts val="1200"/>
              </a:spcBef>
              <a:buFont typeface="Arial" panose="020B0604020202020204" pitchFamily="34" charset="0"/>
              <a:buChar char="•"/>
            </a:pPr>
            <a:r>
              <a:rPr lang="en-US" sz="2400" dirty="0">
                <a:latin typeface="Calibri" panose="020F0502020204030204" pitchFamily="34" charset="0"/>
                <a:cs typeface="Calibri" panose="020F0502020204030204" pitchFamily="34" charset="0"/>
              </a:rPr>
              <a:t>Quality and performance will decline further</a:t>
            </a: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p:txBody>
      </p:sp>
      <p:sp>
        <p:nvSpPr>
          <p:cNvPr id="2" name="TextBox 1"/>
          <p:cNvSpPr txBox="1"/>
          <p:nvPr/>
        </p:nvSpPr>
        <p:spPr>
          <a:xfrm>
            <a:off x="-2237619" y="229811"/>
            <a:ext cx="184731" cy="437107"/>
          </a:xfrm>
          <a:prstGeom prst="rect">
            <a:avLst/>
          </a:prstGeom>
          <a:noFill/>
        </p:spPr>
        <p:txBody>
          <a:bodyPr wrap="none" lIns="91440" tIns="45720" rIns="91440" bIns="45720" rtlCol="0">
            <a:spAutoFit/>
          </a:bodyPr>
          <a:lstStyle/>
          <a:p>
            <a:pPr marL="0" marR="0" lvl="0" indent="0" algn="l" defTabSz="457189" rtl="0" eaLnBrk="1" fontAlgn="auto" latinLnBrk="0" hangingPunct="1">
              <a:lnSpc>
                <a:spcPct val="120000"/>
              </a:lnSpc>
              <a:spcBef>
                <a:spcPts val="0"/>
              </a:spcBef>
              <a:spcAft>
                <a:spcPts val="0"/>
              </a:spcAft>
              <a:buClrTx/>
              <a:buSzTx/>
              <a:buFontTx/>
              <a:buNone/>
              <a:tabLst/>
              <a:defRPr/>
            </a:pPr>
            <a:endParaRPr kumimoji="0" lang="en-US" sz="1867" b="0" i="0" u="none" strike="noStrike" kern="1200" cap="none" spc="0" normalizeH="0" baseline="0" noProof="0" dirty="0" err="1">
              <a:ln>
                <a:noFill/>
              </a:ln>
              <a:solidFill>
                <a:srgbClr val="444444"/>
              </a:solidFill>
              <a:effectLst/>
              <a:uLnTx/>
              <a:uFillTx/>
              <a:latin typeface="Trebuchet MS"/>
              <a:ea typeface="+mn-ea"/>
              <a:cs typeface="Trebuchet MS"/>
            </a:endParaRPr>
          </a:p>
        </p:txBody>
      </p:sp>
    </p:spTree>
    <p:extLst>
      <p:ext uri="{BB962C8B-B14F-4D97-AF65-F5344CB8AC3E}">
        <p14:creationId xmlns:p14="http://schemas.microsoft.com/office/powerpoint/2010/main" val="3882516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What is Clean Code?</a:t>
            </a:r>
          </a:p>
        </p:txBody>
      </p:sp>
      <p:sp>
        <p:nvSpPr>
          <p:cNvPr id="8" name="Content Placeholder 7"/>
          <p:cNvSpPr>
            <a:spLocks noGrp="1"/>
          </p:cNvSpPr>
          <p:nvPr>
            <p:ph idx="1"/>
          </p:nvPr>
        </p:nvSpPr>
        <p:spPr>
          <a:xfrm>
            <a:off x="469964" y="1163782"/>
            <a:ext cx="11119104" cy="5195454"/>
          </a:xfrm>
        </p:spPr>
        <p:txBody>
          <a:bodyPr>
            <a:normAutofit/>
          </a:bodyPr>
          <a:lstStyle/>
          <a:p>
            <a:pPr marL="342900" indent="-342900">
              <a:spcBef>
                <a:spcPts val="1200"/>
              </a:spcBef>
              <a:buFont typeface="Arial" panose="020B0604020202020204" pitchFamily="34" charset="0"/>
              <a:buChar char="•"/>
            </a:pPr>
            <a:r>
              <a:rPr lang="en-IN" sz="2400" dirty="0">
                <a:latin typeface="Calibri" panose="020F0502020204030204" pitchFamily="34" charset="0"/>
                <a:cs typeface="Calibri" panose="020F0502020204030204" pitchFamily="34" charset="0"/>
              </a:rPr>
              <a:t>Bad code does too much – clean code is focused</a:t>
            </a:r>
          </a:p>
          <a:p>
            <a:pPr marL="342900" indent="-342900">
              <a:spcBef>
                <a:spcPts val="1200"/>
              </a:spcBef>
              <a:buFont typeface="Arial" panose="020B0604020202020204" pitchFamily="34" charset="0"/>
              <a:buChar char="•"/>
            </a:pPr>
            <a:r>
              <a:rPr lang="en-IN" sz="2400" dirty="0">
                <a:latin typeface="Calibri" panose="020F0502020204030204" pitchFamily="34" charset="0"/>
                <a:cs typeface="Calibri" panose="020F0502020204030204" pitchFamily="34" charset="0"/>
              </a:rPr>
              <a:t>It should not be redundant</a:t>
            </a:r>
          </a:p>
          <a:p>
            <a:pPr marL="342900" indent="-342900">
              <a:spcBef>
                <a:spcPts val="1200"/>
              </a:spcBef>
              <a:buFont typeface="Arial" panose="020B0604020202020204" pitchFamily="34" charset="0"/>
              <a:buChar char="•"/>
            </a:pPr>
            <a:r>
              <a:rPr lang="en-IN" sz="2400" dirty="0">
                <a:latin typeface="Calibri" panose="020F0502020204030204" pitchFamily="34" charset="0"/>
                <a:cs typeface="Calibri" panose="020F0502020204030204" pitchFamily="34" charset="0"/>
              </a:rPr>
              <a:t>Reading code should be pleasant</a:t>
            </a:r>
          </a:p>
          <a:p>
            <a:pPr marL="342900" indent="-342900">
              <a:spcBef>
                <a:spcPts val="1200"/>
              </a:spcBef>
              <a:buFont typeface="Arial" panose="020B0604020202020204" pitchFamily="34" charset="0"/>
              <a:buChar char="•"/>
            </a:pPr>
            <a:r>
              <a:rPr lang="en-IN" sz="2400" dirty="0">
                <a:latin typeface="Calibri" panose="020F0502020204030204" pitchFamily="34" charset="0"/>
                <a:cs typeface="Calibri" panose="020F0502020204030204" pitchFamily="34" charset="0"/>
              </a:rPr>
              <a:t>Can be easily extended by any other developer</a:t>
            </a:r>
          </a:p>
          <a:p>
            <a:pPr marL="342900" indent="-342900">
              <a:spcBef>
                <a:spcPts val="1200"/>
              </a:spcBef>
              <a:buFont typeface="Arial" panose="020B0604020202020204" pitchFamily="34" charset="0"/>
              <a:buChar char="•"/>
            </a:pPr>
            <a:r>
              <a:rPr lang="en-IN" sz="2400" dirty="0">
                <a:latin typeface="Calibri" panose="020F0502020204030204" pitchFamily="34" charset="0"/>
                <a:cs typeface="Calibri" panose="020F0502020204030204" pitchFamily="34" charset="0"/>
              </a:rPr>
              <a:t>It should have minimal dependencies</a:t>
            </a:r>
          </a:p>
          <a:p>
            <a:pPr marL="342900" indent="-342900">
              <a:spcBef>
                <a:spcPts val="1200"/>
              </a:spcBef>
              <a:buFont typeface="Arial" panose="020B0604020202020204" pitchFamily="34" charset="0"/>
              <a:buChar char="•"/>
            </a:pPr>
            <a:r>
              <a:rPr lang="en-IN" sz="2400" dirty="0">
                <a:latin typeface="Calibri" panose="020F0502020204030204" pitchFamily="34" charset="0"/>
                <a:cs typeface="Calibri" panose="020F0502020204030204" pitchFamily="34" charset="0"/>
              </a:rPr>
              <a:t>Smaller is better</a:t>
            </a:r>
          </a:p>
          <a:p>
            <a:pPr marL="342900" indent="-342900">
              <a:spcBef>
                <a:spcPts val="1200"/>
              </a:spcBef>
              <a:buFont typeface="Arial" panose="020B0604020202020204" pitchFamily="34" charset="0"/>
              <a:buChar char="•"/>
            </a:pPr>
            <a:r>
              <a:rPr lang="en-IN" sz="2400" dirty="0">
                <a:latin typeface="Calibri" panose="020F0502020204030204" pitchFamily="34" charset="0"/>
                <a:cs typeface="Calibri" panose="020F0502020204030204" pitchFamily="34" charset="0"/>
              </a:rPr>
              <a:t>It should have unit tests</a:t>
            </a:r>
          </a:p>
          <a:p>
            <a:pPr marL="342900" indent="-342900">
              <a:spcBef>
                <a:spcPts val="1200"/>
              </a:spcBef>
              <a:buFont typeface="Arial" panose="020B0604020202020204" pitchFamily="34" charset="0"/>
              <a:buChar char="•"/>
            </a:pPr>
            <a:r>
              <a:rPr lang="en-IN" sz="2400" dirty="0">
                <a:latin typeface="Calibri" panose="020F0502020204030204" pitchFamily="34" charset="0"/>
                <a:cs typeface="Calibri" panose="020F0502020204030204" pitchFamily="34" charset="0"/>
              </a:rPr>
              <a:t>It should be expressive</a:t>
            </a:r>
          </a:p>
          <a:p>
            <a:pPr marL="342900" indent="-342900">
              <a:spcBef>
                <a:spcPts val="1200"/>
              </a:spcBef>
              <a:buFont typeface="Arial" charset="0"/>
              <a:buChar char="•"/>
            </a:pPr>
            <a:endParaRPr lang="en-IN" sz="2400" dirty="0">
              <a:latin typeface="Trebuchet MS" panose="020B0603020202020204" pitchFamily="34" charset="0"/>
              <a:cs typeface="Trebuchet MS"/>
            </a:endParaRP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p:txBody>
      </p:sp>
      <p:sp>
        <p:nvSpPr>
          <p:cNvPr id="2" name="TextBox 1"/>
          <p:cNvSpPr txBox="1"/>
          <p:nvPr/>
        </p:nvSpPr>
        <p:spPr>
          <a:xfrm>
            <a:off x="-2237619" y="229811"/>
            <a:ext cx="184731" cy="437107"/>
          </a:xfrm>
          <a:prstGeom prst="rect">
            <a:avLst/>
          </a:prstGeom>
          <a:noFill/>
        </p:spPr>
        <p:txBody>
          <a:bodyPr wrap="none" lIns="91440" tIns="45720" rIns="91440" bIns="45720" rtlCol="0">
            <a:spAutoFit/>
          </a:bodyPr>
          <a:lstStyle/>
          <a:p>
            <a:pPr marL="0" marR="0" lvl="0" indent="0" algn="l" defTabSz="457189" rtl="0" eaLnBrk="1" fontAlgn="auto" latinLnBrk="0" hangingPunct="1">
              <a:lnSpc>
                <a:spcPct val="120000"/>
              </a:lnSpc>
              <a:spcBef>
                <a:spcPts val="0"/>
              </a:spcBef>
              <a:spcAft>
                <a:spcPts val="0"/>
              </a:spcAft>
              <a:buClrTx/>
              <a:buSzTx/>
              <a:buFontTx/>
              <a:buNone/>
              <a:tabLst/>
              <a:defRPr/>
            </a:pPr>
            <a:endParaRPr kumimoji="0" lang="en-US" sz="1867" b="0" i="0" u="none" strike="noStrike" kern="1200" cap="none" spc="0" normalizeH="0" baseline="0" noProof="0" dirty="0" err="1">
              <a:ln>
                <a:noFill/>
              </a:ln>
              <a:solidFill>
                <a:srgbClr val="444444"/>
              </a:solidFill>
              <a:effectLst/>
              <a:uLnTx/>
              <a:uFillTx/>
              <a:latin typeface="Trebuchet MS"/>
              <a:ea typeface="+mn-ea"/>
              <a:cs typeface="Trebuchet MS"/>
            </a:endParaRPr>
          </a:p>
        </p:txBody>
      </p:sp>
    </p:spTree>
    <p:extLst>
      <p:ext uri="{BB962C8B-B14F-4D97-AF65-F5344CB8AC3E}">
        <p14:creationId xmlns:p14="http://schemas.microsoft.com/office/powerpoint/2010/main" val="938435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7619" y="229811"/>
            <a:ext cx="184731" cy="437107"/>
          </a:xfrm>
          <a:prstGeom prst="rect">
            <a:avLst/>
          </a:prstGeom>
          <a:noFill/>
        </p:spPr>
        <p:txBody>
          <a:bodyPr wrap="none" lIns="91440" tIns="45720" rIns="91440" bIns="45720" rtlCol="0">
            <a:spAutoFit/>
          </a:bodyPr>
          <a:lstStyle/>
          <a:p>
            <a:pPr marL="0" marR="0" lvl="0" indent="0" algn="l" defTabSz="457189" rtl="0" eaLnBrk="1" fontAlgn="auto" latinLnBrk="0" hangingPunct="1">
              <a:lnSpc>
                <a:spcPct val="120000"/>
              </a:lnSpc>
              <a:spcBef>
                <a:spcPts val="0"/>
              </a:spcBef>
              <a:spcAft>
                <a:spcPts val="0"/>
              </a:spcAft>
              <a:buClrTx/>
              <a:buSzTx/>
              <a:buFontTx/>
              <a:buNone/>
              <a:tabLst/>
              <a:defRPr/>
            </a:pPr>
            <a:endParaRPr kumimoji="0" lang="en-US" sz="1867" b="0" i="0" u="none" strike="noStrike" kern="1200" cap="none" spc="0" normalizeH="0" baseline="0" noProof="0" dirty="0" err="1">
              <a:ln>
                <a:noFill/>
              </a:ln>
              <a:solidFill>
                <a:srgbClr val="444444"/>
              </a:solidFill>
              <a:effectLst/>
              <a:uLnTx/>
              <a:uFillTx/>
              <a:latin typeface="Trebuchet MS"/>
              <a:ea typeface="+mn-ea"/>
              <a:cs typeface="Trebuchet MS"/>
            </a:endParaRPr>
          </a:p>
        </p:txBody>
      </p:sp>
      <p:sp>
        <p:nvSpPr>
          <p:cNvPr id="5" name="TextBox 4"/>
          <p:cNvSpPr txBox="1"/>
          <p:nvPr/>
        </p:nvSpPr>
        <p:spPr>
          <a:xfrm>
            <a:off x="378822" y="2272937"/>
            <a:ext cx="10802983" cy="830997"/>
          </a:xfrm>
          <a:prstGeom prst="rect">
            <a:avLst/>
          </a:prstGeom>
          <a:noFill/>
        </p:spPr>
        <p:txBody>
          <a:bodyPr wrap="square" rtlCol="0">
            <a:spAutoFit/>
          </a:bodyPr>
          <a:lstStyle/>
          <a:p>
            <a:pPr algn="ctr"/>
            <a:r>
              <a:rPr lang="en-US" sz="4800" dirty="0">
                <a:latin typeface="Arial Black" panose="020B0A04020102020204" pitchFamily="34" charset="0"/>
              </a:rPr>
              <a:t>NAMING</a:t>
            </a:r>
          </a:p>
        </p:txBody>
      </p:sp>
    </p:spTree>
    <p:extLst>
      <p:ext uri="{BB962C8B-B14F-4D97-AF65-F5344CB8AC3E}">
        <p14:creationId xmlns:p14="http://schemas.microsoft.com/office/powerpoint/2010/main" val="464220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MEANINGFUL NAMES</a:t>
            </a:r>
          </a:p>
        </p:txBody>
      </p:sp>
      <p:sp>
        <p:nvSpPr>
          <p:cNvPr id="8" name="Content Placeholder 7"/>
          <p:cNvSpPr>
            <a:spLocks noGrp="1"/>
          </p:cNvSpPr>
          <p:nvPr>
            <p:ph idx="1"/>
          </p:nvPr>
        </p:nvSpPr>
        <p:spPr>
          <a:xfrm>
            <a:off x="469964" y="1163782"/>
            <a:ext cx="11119104" cy="5195454"/>
          </a:xfrm>
        </p:spPr>
        <p:txBody>
          <a:bodyPr>
            <a:normAutofit/>
          </a:bodyPr>
          <a:lstStyle/>
          <a:p>
            <a:pPr>
              <a:lnSpc>
                <a:spcPct val="100000"/>
              </a:lnSpc>
              <a:spcBef>
                <a:spcPts val="600"/>
              </a:spcBef>
              <a:spcAft>
                <a:spcPts val="600"/>
              </a:spcAft>
              <a:buClr>
                <a:srgbClr val="2FC2D9"/>
              </a:buClr>
            </a:pPr>
            <a:r>
              <a:rPr lang="en-IN" sz="2400" u="sng" dirty="0">
                <a:latin typeface="Calibri" panose="020F0502020204030204" pitchFamily="34" charset="0"/>
                <a:cs typeface="Calibri" panose="020F0502020204030204" pitchFamily="34" charset="0"/>
              </a:rPr>
              <a:t>Intention-Revealing</a:t>
            </a:r>
          </a:p>
          <a:p>
            <a:pPr marL="342900" indent="-342900">
              <a:lnSpc>
                <a:spcPct val="100000"/>
              </a:lnSpc>
              <a:spcBef>
                <a:spcPts val="600"/>
              </a:spcBef>
              <a:spcAft>
                <a:spcPts val="600"/>
              </a:spcAft>
              <a:buFont typeface="Arial" panose="020B0604020202020204" pitchFamily="34" charset="0"/>
              <a:buChar char="•"/>
            </a:pPr>
            <a:r>
              <a:rPr lang="en-IN" sz="2400" dirty="0">
                <a:latin typeface="Calibri" panose="020F0502020204030204" pitchFamily="34" charset="0"/>
                <a:cs typeface="Calibri" panose="020F0502020204030204" pitchFamily="34" charset="0"/>
              </a:rPr>
              <a:t>Choosing good names takes time but saves more time than it takes.</a:t>
            </a:r>
          </a:p>
          <a:p>
            <a:pPr marL="342900" indent="-342900">
              <a:lnSpc>
                <a:spcPct val="100000"/>
              </a:lnSpc>
              <a:spcBef>
                <a:spcPts val="600"/>
              </a:spcBef>
              <a:spcAft>
                <a:spcPts val="600"/>
              </a:spcAft>
              <a:buFont typeface="Arial" panose="020B0604020202020204" pitchFamily="34" charset="0"/>
              <a:buChar char="•"/>
            </a:pPr>
            <a:r>
              <a:rPr lang="en-IN" sz="2400" dirty="0">
                <a:latin typeface="Calibri" panose="020F0502020204030204" pitchFamily="34" charset="0"/>
                <a:cs typeface="Calibri" panose="020F0502020204030204" pitchFamily="34" charset="0"/>
              </a:rPr>
              <a:t>Should answer the big questions, such as: Why does it exist? What does it do? How is it used?</a:t>
            </a:r>
          </a:p>
          <a:p>
            <a:pPr marL="342900" indent="-342900">
              <a:lnSpc>
                <a:spcPct val="100000"/>
              </a:lnSpc>
              <a:spcBef>
                <a:spcPts val="600"/>
              </a:spcBef>
              <a:spcAft>
                <a:spcPts val="600"/>
              </a:spcAft>
              <a:buFont typeface="Arial" panose="020B0604020202020204" pitchFamily="34" charset="0"/>
              <a:buChar char="•"/>
            </a:pPr>
            <a:r>
              <a:rPr lang="en-IN" sz="2400" dirty="0">
                <a:latin typeface="Calibri" panose="020F0502020204030204" pitchFamily="34" charset="0"/>
                <a:cs typeface="Calibri" panose="020F0502020204030204" pitchFamily="34" charset="0"/>
              </a:rPr>
              <a:t>If a name requires a comment, then the name does not reveal its intent. Change the name.</a:t>
            </a:r>
          </a:p>
          <a:p>
            <a:endParaRPr lang="en-US" sz="2400" dirty="0">
              <a:latin typeface="Calibri" panose="020F0502020204030204" pitchFamily="34" charset="0"/>
              <a:cs typeface="Calibri" panose="020F0502020204030204" pitchFamily="34" charset="0"/>
            </a:endParaRPr>
          </a:p>
          <a:p>
            <a:r>
              <a:rPr lang="en-US" sz="2400" dirty="0" err="1">
                <a:latin typeface="Calibri" panose="020F0502020204030204" pitchFamily="34" charset="0"/>
                <a:cs typeface="Calibri" panose="020F0502020204030204" pitchFamily="34" charset="0"/>
              </a:rPr>
              <a:t>int</a:t>
            </a:r>
            <a:r>
              <a:rPr lang="en-US" sz="2400" dirty="0">
                <a:latin typeface="Calibri" panose="020F0502020204030204" pitchFamily="34" charset="0"/>
                <a:cs typeface="Calibri" panose="020F0502020204030204" pitchFamily="34" charset="0"/>
              </a:rPr>
              <a:t> d = 10;//elapsed time in days </a:t>
            </a:r>
          </a:p>
          <a:p>
            <a:r>
              <a:rPr lang="en-US" sz="2400" dirty="0">
                <a:latin typeface="Calibri" panose="020F0502020204030204" pitchFamily="34" charset="0"/>
                <a:cs typeface="Calibri" panose="020F0502020204030204" pitchFamily="34" charset="0"/>
              </a:rPr>
              <a:t>Should be: </a:t>
            </a:r>
          </a:p>
          <a:p>
            <a:r>
              <a:rPr lang="en-US" sz="2400" dirty="0" err="1">
                <a:latin typeface="Calibri" panose="020F0502020204030204" pitchFamily="34" charset="0"/>
                <a:cs typeface="Calibri" panose="020F0502020204030204" pitchFamily="34" charset="0"/>
              </a:rPr>
              <a:t>int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elapsedTimeInDays</a:t>
            </a:r>
            <a:r>
              <a:rPr lang="en-US" sz="2400" dirty="0">
                <a:latin typeface="Calibri" panose="020F0502020204030204" pitchFamily="34" charset="0"/>
                <a:cs typeface="Calibri" panose="020F0502020204030204" pitchFamily="34" charset="0"/>
              </a:rPr>
              <a:t> = 10;</a:t>
            </a:r>
          </a:p>
          <a:p>
            <a:endParaRPr lang="en-US" sz="2400" dirty="0">
              <a:latin typeface="Calibri" panose="020F0502020204030204" pitchFamily="34" charset="0"/>
              <a:cs typeface="Calibri" panose="020F0502020204030204" pitchFamily="34" charset="0"/>
            </a:endParaRPr>
          </a:p>
        </p:txBody>
      </p:sp>
      <p:sp>
        <p:nvSpPr>
          <p:cNvPr id="2" name="TextBox 1"/>
          <p:cNvSpPr txBox="1"/>
          <p:nvPr/>
        </p:nvSpPr>
        <p:spPr>
          <a:xfrm>
            <a:off x="-2237619" y="229811"/>
            <a:ext cx="184731" cy="437107"/>
          </a:xfrm>
          <a:prstGeom prst="rect">
            <a:avLst/>
          </a:prstGeom>
          <a:noFill/>
        </p:spPr>
        <p:txBody>
          <a:bodyPr wrap="none" lIns="91440" tIns="45720" rIns="91440" bIns="45720" rtlCol="0">
            <a:spAutoFit/>
          </a:bodyPr>
          <a:lstStyle/>
          <a:p>
            <a:pPr marL="0" marR="0" lvl="0" indent="0" algn="l" defTabSz="457189" rtl="0" eaLnBrk="1" fontAlgn="auto" latinLnBrk="0" hangingPunct="1">
              <a:lnSpc>
                <a:spcPct val="120000"/>
              </a:lnSpc>
              <a:spcBef>
                <a:spcPts val="0"/>
              </a:spcBef>
              <a:spcAft>
                <a:spcPts val="0"/>
              </a:spcAft>
              <a:buClrTx/>
              <a:buSzTx/>
              <a:buFontTx/>
              <a:buNone/>
              <a:tabLst/>
              <a:defRPr/>
            </a:pPr>
            <a:endParaRPr kumimoji="0" lang="en-US" sz="1867" b="0" i="0" u="none" strike="noStrike" kern="1200" cap="none" spc="0" normalizeH="0" baseline="0" noProof="0" dirty="0" err="1">
              <a:ln>
                <a:noFill/>
              </a:ln>
              <a:solidFill>
                <a:srgbClr val="444444"/>
              </a:solidFill>
              <a:effectLst/>
              <a:uLnTx/>
              <a:uFillTx/>
              <a:latin typeface="Trebuchet MS"/>
              <a:ea typeface="+mn-ea"/>
              <a:cs typeface="Trebuchet MS"/>
            </a:endParaRPr>
          </a:p>
        </p:txBody>
      </p:sp>
    </p:spTree>
    <p:extLst>
      <p:ext uri="{BB962C8B-B14F-4D97-AF65-F5344CB8AC3E}">
        <p14:creationId xmlns:p14="http://schemas.microsoft.com/office/powerpoint/2010/main" val="286132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MEANINGFUL NAMES</a:t>
            </a:r>
          </a:p>
        </p:txBody>
      </p:sp>
      <p:sp>
        <p:nvSpPr>
          <p:cNvPr id="8" name="Content Placeholder 7"/>
          <p:cNvSpPr>
            <a:spLocks noGrp="1"/>
          </p:cNvSpPr>
          <p:nvPr>
            <p:ph idx="1"/>
          </p:nvPr>
        </p:nvSpPr>
        <p:spPr>
          <a:xfrm>
            <a:off x="469964" y="1163782"/>
            <a:ext cx="11119104" cy="5195454"/>
          </a:xfrm>
        </p:spPr>
        <p:txBody>
          <a:bodyPr>
            <a:normAutofit/>
          </a:bodyPr>
          <a:lstStyle/>
          <a:p>
            <a:pPr>
              <a:lnSpc>
                <a:spcPct val="100000"/>
              </a:lnSpc>
              <a:spcBef>
                <a:spcPts val="600"/>
              </a:spcBef>
              <a:spcAft>
                <a:spcPts val="600"/>
              </a:spcAft>
              <a:buClr>
                <a:srgbClr val="2FC2D9"/>
              </a:buClr>
            </a:pPr>
            <a:r>
              <a:rPr lang="en-IN" sz="2400" u="sng" dirty="0">
                <a:latin typeface="Calibri" panose="020F0502020204030204" pitchFamily="34" charset="0"/>
                <a:cs typeface="Calibri" panose="020F0502020204030204" pitchFamily="34" charset="0"/>
              </a:rPr>
              <a:t>Avoid disinformation</a:t>
            </a:r>
          </a:p>
          <a:p>
            <a:pPr marL="285750" indent="-285750">
              <a:lnSpc>
                <a:spcPct val="100000"/>
              </a:lnSpc>
              <a:spcBef>
                <a:spcPts val="600"/>
              </a:spcBef>
              <a:spcAft>
                <a:spcPts val="600"/>
              </a:spcAft>
              <a:buFont typeface="Arial" charset="0"/>
              <a:buChar char="•"/>
            </a:pPr>
            <a:r>
              <a:rPr lang="en-IN" sz="2400" dirty="0">
                <a:latin typeface="Calibri" panose="020F0502020204030204" pitchFamily="34" charset="0"/>
                <a:cs typeface="Calibri" panose="020F0502020204030204" pitchFamily="34" charset="0"/>
              </a:rPr>
              <a:t>Do not use words which have more than one meaning.</a:t>
            </a:r>
          </a:p>
          <a:p>
            <a:pPr>
              <a:lnSpc>
                <a:spcPct val="100000"/>
              </a:lnSpc>
              <a:spcBef>
                <a:spcPts val="600"/>
              </a:spcBef>
              <a:spcAft>
                <a:spcPts val="600"/>
              </a:spcAft>
              <a:buClr>
                <a:srgbClr val="2FC2D9"/>
              </a:buClr>
            </a:pPr>
            <a:r>
              <a:rPr lang="en-IN" sz="2400" u="sng" dirty="0">
                <a:latin typeface="Calibri" panose="020F0502020204030204" pitchFamily="34" charset="0"/>
                <a:cs typeface="Calibri" panose="020F0502020204030204" pitchFamily="34" charset="0"/>
              </a:rPr>
              <a:t>Make meaningful distinctions</a:t>
            </a:r>
          </a:p>
          <a:p>
            <a:pPr marL="285750" indent="-285750">
              <a:lnSpc>
                <a:spcPct val="100000"/>
              </a:lnSpc>
              <a:spcBef>
                <a:spcPts val="600"/>
              </a:spcBef>
              <a:spcAft>
                <a:spcPts val="600"/>
              </a:spcAft>
              <a:buFont typeface="Arial" charset="0"/>
              <a:buChar char="•"/>
            </a:pPr>
            <a:r>
              <a:rPr lang="en-IN" sz="2400" dirty="0">
                <a:latin typeface="Calibri" panose="020F0502020204030204" pitchFamily="34" charset="0"/>
                <a:cs typeface="Calibri" panose="020F0502020204030204" pitchFamily="34" charset="0"/>
              </a:rPr>
              <a:t>Don't use a different spelling just because the name is already taken.	 </a:t>
            </a:r>
          </a:p>
          <a:p>
            <a:pPr>
              <a:lnSpc>
                <a:spcPct val="100000"/>
              </a:lnSpc>
              <a:buClr>
                <a:srgbClr val="2FC2D9"/>
              </a:buClr>
            </a:pPr>
            <a:r>
              <a:rPr lang="en-IN" sz="2400" dirty="0">
                <a:latin typeface="Calibri" panose="020F0502020204030204" pitchFamily="34" charset="0"/>
                <a:cs typeface="Calibri" panose="020F0502020204030204" pitchFamily="34" charset="0"/>
              </a:rPr>
              <a:t>	Ex: account0 or account1 </a:t>
            </a:r>
          </a:p>
          <a:p>
            <a:pPr>
              <a:lnSpc>
                <a:spcPct val="100000"/>
              </a:lnSpc>
              <a:buClr>
                <a:srgbClr val="2FC2D9"/>
              </a:buClr>
            </a:pPr>
            <a:r>
              <a:rPr lang="en-IN" sz="2400" dirty="0">
                <a:latin typeface="Calibri" panose="020F0502020204030204" pitchFamily="34" charset="0"/>
                <a:cs typeface="Calibri" panose="020F0502020204030204" pitchFamily="34" charset="0"/>
              </a:rPr>
              <a:t>	class vs </a:t>
            </a:r>
            <a:r>
              <a:rPr lang="en-IN" sz="2400" dirty="0" err="1">
                <a:latin typeface="Calibri" panose="020F0502020204030204" pitchFamily="34" charset="0"/>
                <a:cs typeface="Calibri" panose="020F0502020204030204" pitchFamily="34" charset="0"/>
              </a:rPr>
              <a:t>Klass</a:t>
            </a:r>
            <a:r>
              <a:rPr lang="en-IN" sz="2400" dirty="0">
                <a:latin typeface="Calibri" panose="020F0502020204030204" pitchFamily="34" charset="0"/>
                <a:cs typeface="Calibri" panose="020F0502020204030204" pitchFamily="34" charset="0"/>
              </a:rPr>
              <a:t> or </a:t>
            </a:r>
            <a:r>
              <a:rPr lang="en-IN" sz="2400" dirty="0" err="1">
                <a:latin typeface="Calibri" panose="020F0502020204030204" pitchFamily="34" charset="0"/>
                <a:cs typeface="Calibri" panose="020F0502020204030204" pitchFamily="34" charset="0"/>
              </a:rPr>
              <a:t>clazz</a:t>
            </a:r>
            <a:endParaRPr lang="en-IN" sz="2400" dirty="0">
              <a:latin typeface="Calibri" panose="020F0502020204030204" pitchFamily="34" charset="0"/>
              <a:cs typeface="Calibri" panose="020F0502020204030204" pitchFamily="34" charset="0"/>
            </a:endParaRPr>
          </a:p>
          <a:p>
            <a:pPr>
              <a:lnSpc>
                <a:spcPct val="100000"/>
              </a:lnSpc>
              <a:spcBef>
                <a:spcPts val="600"/>
              </a:spcBef>
              <a:spcAft>
                <a:spcPts val="600"/>
              </a:spcAft>
              <a:buClr>
                <a:srgbClr val="2FC2D9"/>
              </a:buClr>
            </a:pPr>
            <a:r>
              <a:rPr lang="en-IN" sz="2400" u="sng" dirty="0">
                <a:latin typeface="Calibri" panose="020F0502020204030204" pitchFamily="34" charset="0"/>
                <a:cs typeface="Calibri" panose="020F0502020204030204" pitchFamily="34" charset="0"/>
              </a:rPr>
              <a:t>Use pronounceable names</a:t>
            </a:r>
          </a:p>
          <a:p>
            <a:pPr marL="285750" indent="-285750">
              <a:lnSpc>
                <a:spcPct val="100000"/>
              </a:lnSpc>
              <a:spcBef>
                <a:spcPts val="600"/>
              </a:spcBef>
              <a:spcAft>
                <a:spcPts val="600"/>
              </a:spcAft>
              <a:buFont typeface="Arial" charset="0"/>
              <a:buChar char="•"/>
            </a:pPr>
            <a:r>
              <a:rPr lang="en-IN" sz="2400" dirty="0">
                <a:latin typeface="Calibri" panose="020F0502020204030204" pitchFamily="34" charset="0"/>
                <a:cs typeface="Calibri" panose="020F0502020204030204" pitchFamily="34" charset="0"/>
              </a:rPr>
              <a:t>It will be easier for us to remember and discuss them. 	</a:t>
            </a:r>
          </a:p>
          <a:p>
            <a:pPr>
              <a:lnSpc>
                <a:spcPct val="100000"/>
              </a:lnSpc>
              <a:spcBef>
                <a:spcPts val="600"/>
              </a:spcBef>
              <a:spcAft>
                <a:spcPts val="600"/>
              </a:spcAft>
              <a:buClr>
                <a:srgbClr val="2FC2D9"/>
              </a:buClr>
            </a:pPr>
            <a:r>
              <a:rPr lang="en-IN" sz="2400" dirty="0">
                <a:latin typeface="Calibri" panose="020F0502020204030204" pitchFamily="34" charset="0"/>
                <a:cs typeface="Calibri" panose="020F0502020204030204" pitchFamily="34" charset="0"/>
              </a:rPr>
              <a:t>	</a:t>
            </a:r>
            <a:r>
              <a:rPr lang="en-IN" sz="2400" dirty="0" err="1">
                <a:latin typeface="Calibri" panose="020F0502020204030204" pitchFamily="34" charset="0"/>
                <a:cs typeface="Calibri" panose="020F0502020204030204" pitchFamily="34" charset="0"/>
              </a:rPr>
              <a:t>genymdhms</a:t>
            </a:r>
            <a:r>
              <a:rPr lang="en-IN" sz="2400" dirty="0">
                <a:latin typeface="Calibri" panose="020F0502020204030204" pitchFamily="34" charset="0"/>
                <a:cs typeface="Calibri" panose="020F0502020204030204" pitchFamily="34" charset="0"/>
              </a:rPr>
              <a:t> -&gt; </a:t>
            </a:r>
            <a:r>
              <a:rPr lang="en-IN" sz="2400" dirty="0" err="1">
                <a:latin typeface="Calibri" panose="020F0502020204030204" pitchFamily="34" charset="0"/>
                <a:cs typeface="Calibri" panose="020F0502020204030204" pitchFamily="34" charset="0"/>
              </a:rPr>
              <a:t>generationTimeStamp</a:t>
            </a:r>
            <a:endParaRPr lang="en-IN"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p:sp>
        <p:nvSpPr>
          <p:cNvPr id="2" name="TextBox 1"/>
          <p:cNvSpPr txBox="1"/>
          <p:nvPr/>
        </p:nvSpPr>
        <p:spPr>
          <a:xfrm>
            <a:off x="-2237619" y="229811"/>
            <a:ext cx="184731" cy="437107"/>
          </a:xfrm>
          <a:prstGeom prst="rect">
            <a:avLst/>
          </a:prstGeom>
          <a:noFill/>
        </p:spPr>
        <p:txBody>
          <a:bodyPr wrap="none" lIns="91440" tIns="45720" rIns="91440" bIns="45720" rtlCol="0">
            <a:spAutoFit/>
          </a:bodyPr>
          <a:lstStyle/>
          <a:p>
            <a:pPr marL="0" marR="0" lvl="0" indent="0" algn="l" defTabSz="457189" rtl="0" eaLnBrk="1" fontAlgn="auto" latinLnBrk="0" hangingPunct="1">
              <a:lnSpc>
                <a:spcPct val="120000"/>
              </a:lnSpc>
              <a:spcBef>
                <a:spcPts val="0"/>
              </a:spcBef>
              <a:spcAft>
                <a:spcPts val="0"/>
              </a:spcAft>
              <a:buClrTx/>
              <a:buSzTx/>
              <a:buFontTx/>
              <a:buNone/>
              <a:tabLst/>
              <a:defRPr/>
            </a:pPr>
            <a:endParaRPr kumimoji="0" lang="en-US" sz="1867" b="0" i="0" u="none" strike="noStrike" kern="1200" cap="none" spc="0" normalizeH="0" baseline="0" noProof="0" dirty="0" err="1">
              <a:ln>
                <a:noFill/>
              </a:ln>
              <a:solidFill>
                <a:srgbClr val="444444"/>
              </a:solidFill>
              <a:effectLst/>
              <a:uLnTx/>
              <a:uFillTx/>
              <a:latin typeface="Trebuchet MS"/>
              <a:ea typeface="+mn-ea"/>
              <a:cs typeface="Trebuchet MS"/>
            </a:endParaRPr>
          </a:p>
        </p:txBody>
      </p:sp>
    </p:spTree>
    <p:extLst>
      <p:ext uri="{BB962C8B-B14F-4D97-AF65-F5344CB8AC3E}">
        <p14:creationId xmlns:p14="http://schemas.microsoft.com/office/powerpoint/2010/main" val="1173828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CLASS/METHOD NAMES</a:t>
            </a:r>
          </a:p>
        </p:txBody>
      </p:sp>
      <p:sp>
        <p:nvSpPr>
          <p:cNvPr id="8" name="Content Placeholder 7"/>
          <p:cNvSpPr>
            <a:spLocks noGrp="1"/>
          </p:cNvSpPr>
          <p:nvPr>
            <p:ph idx="1"/>
          </p:nvPr>
        </p:nvSpPr>
        <p:spPr>
          <a:xfrm>
            <a:off x="469964" y="1163782"/>
            <a:ext cx="11119104" cy="5195454"/>
          </a:xfrm>
        </p:spPr>
        <p:txBody>
          <a:bodyPr>
            <a:normAutofit/>
          </a:bodyPr>
          <a:lstStyle/>
          <a:p>
            <a:pPr>
              <a:lnSpc>
                <a:spcPct val="100000"/>
              </a:lnSpc>
              <a:spcBef>
                <a:spcPts val="600"/>
              </a:spcBef>
              <a:spcAft>
                <a:spcPts val="600"/>
              </a:spcAft>
              <a:buClr>
                <a:srgbClr val="2FC2D9"/>
              </a:buClr>
            </a:pPr>
            <a:r>
              <a:rPr lang="en-IN" sz="2400" u="sng" dirty="0">
                <a:latin typeface="Calibri" panose="020F0502020204030204" pitchFamily="34" charset="0"/>
                <a:cs typeface="Calibri" panose="020F0502020204030204" pitchFamily="34" charset="0"/>
              </a:rPr>
              <a:t>Class and Object Names</a:t>
            </a:r>
          </a:p>
          <a:p>
            <a:pPr marL="285750" indent="-285750">
              <a:lnSpc>
                <a:spcPct val="100000"/>
              </a:lnSpc>
              <a:spcBef>
                <a:spcPts val="600"/>
              </a:spcBef>
              <a:spcAft>
                <a:spcPts val="600"/>
              </a:spcAft>
              <a:buFont typeface="Arial" charset="0"/>
              <a:buChar char="•"/>
            </a:pPr>
            <a:r>
              <a:rPr lang="en-IN" sz="2400" dirty="0">
                <a:latin typeface="Calibri" panose="020F0502020204030204" pitchFamily="34" charset="0"/>
                <a:cs typeface="Calibri" panose="020F0502020204030204" pitchFamily="34" charset="0"/>
              </a:rPr>
              <a:t>Should have noun phrase names</a:t>
            </a:r>
          </a:p>
          <a:p>
            <a:pPr marL="285750" indent="-285750">
              <a:lnSpc>
                <a:spcPct val="100000"/>
              </a:lnSpc>
              <a:spcBef>
                <a:spcPts val="600"/>
              </a:spcBef>
              <a:spcAft>
                <a:spcPts val="600"/>
              </a:spcAft>
              <a:buFont typeface="Arial" charset="0"/>
              <a:buChar char="•"/>
            </a:pPr>
            <a:r>
              <a:rPr lang="en-IN" sz="2400" dirty="0">
                <a:latin typeface="Calibri" panose="020F0502020204030204" pitchFamily="34" charset="0"/>
                <a:cs typeface="Calibri" panose="020F0502020204030204" pitchFamily="34" charset="0"/>
              </a:rPr>
              <a:t>Should not be a verb</a:t>
            </a:r>
          </a:p>
          <a:p>
            <a:pPr>
              <a:lnSpc>
                <a:spcPct val="100000"/>
              </a:lnSpc>
              <a:spcBef>
                <a:spcPts val="600"/>
              </a:spcBef>
              <a:spcAft>
                <a:spcPts val="600"/>
              </a:spcAft>
              <a:buClr>
                <a:srgbClr val="2FC2D9"/>
              </a:buClr>
            </a:pPr>
            <a:endParaRPr lang="en-IN" sz="2400" dirty="0">
              <a:latin typeface="Calibri" panose="020F0502020204030204" pitchFamily="34" charset="0"/>
              <a:cs typeface="Calibri" panose="020F0502020204030204" pitchFamily="34" charset="0"/>
            </a:endParaRPr>
          </a:p>
          <a:p>
            <a:pPr>
              <a:lnSpc>
                <a:spcPct val="100000"/>
              </a:lnSpc>
              <a:spcBef>
                <a:spcPts val="600"/>
              </a:spcBef>
              <a:spcAft>
                <a:spcPts val="600"/>
              </a:spcAft>
              <a:buClr>
                <a:srgbClr val="2FC2D9"/>
              </a:buClr>
            </a:pPr>
            <a:r>
              <a:rPr lang="en-IN" sz="2400" u="sng" dirty="0">
                <a:latin typeface="Calibri" panose="020F0502020204030204" pitchFamily="34" charset="0"/>
                <a:cs typeface="Calibri" panose="020F0502020204030204" pitchFamily="34" charset="0"/>
              </a:rPr>
              <a:t>Method Names</a:t>
            </a:r>
          </a:p>
          <a:p>
            <a:pPr marL="285750" indent="-285750">
              <a:lnSpc>
                <a:spcPct val="100000"/>
              </a:lnSpc>
              <a:spcBef>
                <a:spcPts val="600"/>
              </a:spcBef>
              <a:spcAft>
                <a:spcPts val="600"/>
              </a:spcAft>
              <a:buFont typeface="Arial" charset="0"/>
              <a:buChar char="•"/>
            </a:pPr>
            <a:r>
              <a:rPr lang="en-IN" sz="2400" dirty="0">
                <a:latin typeface="Calibri" panose="020F0502020204030204" pitchFamily="34" charset="0"/>
                <a:cs typeface="Calibri" panose="020F0502020204030204" pitchFamily="34" charset="0"/>
              </a:rPr>
              <a:t>Should have verb phrase names</a:t>
            </a:r>
          </a:p>
          <a:p>
            <a:pPr marL="285750" indent="-285750">
              <a:lnSpc>
                <a:spcPct val="100000"/>
              </a:lnSpc>
              <a:spcBef>
                <a:spcPts val="600"/>
              </a:spcBef>
              <a:spcAft>
                <a:spcPts val="600"/>
              </a:spcAft>
              <a:buFont typeface="Arial" charset="0"/>
              <a:buChar char="•"/>
            </a:pPr>
            <a:r>
              <a:rPr lang="en-IN" sz="2400" dirty="0">
                <a:latin typeface="Calibri" panose="020F0502020204030204" pitchFamily="34" charset="0"/>
                <a:cs typeface="Calibri" panose="020F0502020204030204" pitchFamily="34" charset="0"/>
              </a:rPr>
              <a:t>Method argument names should describe their intent.</a:t>
            </a:r>
          </a:p>
          <a:p>
            <a:endParaRPr lang="en-US" sz="2400" dirty="0">
              <a:latin typeface="Calibri" panose="020F0502020204030204" pitchFamily="34" charset="0"/>
              <a:cs typeface="Calibri" panose="020F0502020204030204" pitchFamily="34" charset="0"/>
            </a:endParaRPr>
          </a:p>
        </p:txBody>
      </p:sp>
      <p:sp>
        <p:nvSpPr>
          <p:cNvPr id="2" name="TextBox 1"/>
          <p:cNvSpPr txBox="1"/>
          <p:nvPr/>
        </p:nvSpPr>
        <p:spPr>
          <a:xfrm>
            <a:off x="-2237619" y="229811"/>
            <a:ext cx="184731" cy="437107"/>
          </a:xfrm>
          <a:prstGeom prst="rect">
            <a:avLst/>
          </a:prstGeom>
          <a:noFill/>
        </p:spPr>
        <p:txBody>
          <a:bodyPr wrap="none" lIns="91440" tIns="45720" rIns="91440" bIns="45720" rtlCol="0">
            <a:spAutoFit/>
          </a:bodyPr>
          <a:lstStyle/>
          <a:p>
            <a:pPr marL="0" marR="0" lvl="0" indent="0" algn="l" defTabSz="457189" rtl="0" eaLnBrk="1" fontAlgn="auto" latinLnBrk="0" hangingPunct="1">
              <a:lnSpc>
                <a:spcPct val="120000"/>
              </a:lnSpc>
              <a:spcBef>
                <a:spcPts val="0"/>
              </a:spcBef>
              <a:spcAft>
                <a:spcPts val="0"/>
              </a:spcAft>
              <a:buClrTx/>
              <a:buSzTx/>
              <a:buFontTx/>
              <a:buNone/>
              <a:tabLst/>
              <a:defRPr/>
            </a:pPr>
            <a:endParaRPr kumimoji="0" lang="en-US" sz="1867" b="0" i="0" u="none" strike="noStrike" kern="1200" cap="none" spc="0" normalizeH="0" baseline="0" noProof="0" dirty="0" err="1">
              <a:ln>
                <a:noFill/>
              </a:ln>
              <a:solidFill>
                <a:srgbClr val="444444"/>
              </a:solidFill>
              <a:effectLst/>
              <a:uLnTx/>
              <a:uFillTx/>
              <a:latin typeface="Trebuchet MS"/>
              <a:ea typeface="+mn-ea"/>
              <a:cs typeface="Trebuchet MS"/>
            </a:endParaRPr>
          </a:p>
        </p:txBody>
      </p:sp>
    </p:spTree>
    <p:extLst>
      <p:ext uri="{BB962C8B-B14F-4D97-AF65-F5344CB8AC3E}">
        <p14:creationId xmlns:p14="http://schemas.microsoft.com/office/powerpoint/2010/main" val="1205094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SINGLE RESPONSIBILITY</a:t>
            </a:r>
          </a:p>
        </p:txBody>
      </p:sp>
      <p:sp>
        <p:nvSpPr>
          <p:cNvPr id="8" name="Content Placeholder 7"/>
          <p:cNvSpPr>
            <a:spLocks noGrp="1"/>
          </p:cNvSpPr>
          <p:nvPr>
            <p:ph idx="1"/>
          </p:nvPr>
        </p:nvSpPr>
        <p:spPr>
          <a:xfrm>
            <a:off x="469964" y="1163782"/>
            <a:ext cx="11119104" cy="5195454"/>
          </a:xfrm>
        </p:spPr>
        <p:txBody>
          <a:bodyPr>
            <a:normAutofit/>
          </a:bodyPr>
          <a:lstStyle/>
          <a:p>
            <a:r>
              <a:rPr lang="en-IN" sz="2400" dirty="0">
                <a:latin typeface="Calibri" panose="020F0502020204030204" pitchFamily="34" charset="0"/>
                <a:cs typeface="Calibri" panose="020F0502020204030204" pitchFamily="34" charset="0"/>
              </a:rPr>
              <a:t>A class should have one, and only one, reason to change.</a:t>
            </a:r>
          </a:p>
          <a:p>
            <a:endParaRPr lang="en-IN"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One method should be responsible only for one action. If your method does two or three different things at a time then you should consider splitting the functionality of this method into other methods.</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Such method is easier to understand, scale and reuse in other methods.</a:t>
            </a:r>
          </a:p>
          <a:p>
            <a:endParaRPr lang="en-IN"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p:sp>
        <p:nvSpPr>
          <p:cNvPr id="2" name="TextBox 1"/>
          <p:cNvSpPr txBox="1"/>
          <p:nvPr/>
        </p:nvSpPr>
        <p:spPr>
          <a:xfrm>
            <a:off x="-2237619" y="229811"/>
            <a:ext cx="184731" cy="437107"/>
          </a:xfrm>
          <a:prstGeom prst="rect">
            <a:avLst/>
          </a:prstGeom>
          <a:noFill/>
        </p:spPr>
        <p:txBody>
          <a:bodyPr wrap="none" lIns="91440" tIns="45720" rIns="91440" bIns="45720" rtlCol="0">
            <a:spAutoFit/>
          </a:bodyPr>
          <a:lstStyle/>
          <a:p>
            <a:pPr marL="0" marR="0" lvl="0" indent="0" algn="l" defTabSz="457189" rtl="0" eaLnBrk="1" fontAlgn="auto" latinLnBrk="0" hangingPunct="1">
              <a:lnSpc>
                <a:spcPct val="120000"/>
              </a:lnSpc>
              <a:spcBef>
                <a:spcPts val="0"/>
              </a:spcBef>
              <a:spcAft>
                <a:spcPts val="0"/>
              </a:spcAft>
              <a:buClrTx/>
              <a:buSzTx/>
              <a:buFontTx/>
              <a:buNone/>
              <a:tabLst/>
              <a:defRPr/>
            </a:pPr>
            <a:endParaRPr kumimoji="0" lang="en-US" sz="1867" b="0" i="0" u="none" strike="noStrike" kern="1200" cap="none" spc="0" normalizeH="0" baseline="0" noProof="0" dirty="0" err="1">
              <a:ln>
                <a:noFill/>
              </a:ln>
              <a:solidFill>
                <a:srgbClr val="444444"/>
              </a:solidFill>
              <a:effectLst/>
              <a:uLnTx/>
              <a:uFillTx/>
              <a:latin typeface="Trebuchet MS"/>
              <a:ea typeface="+mn-ea"/>
              <a:cs typeface="Trebuchet MS"/>
            </a:endParaRPr>
          </a:p>
        </p:txBody>
      </p:sp>
    </p:spTree>
    <p:extLst>
      <p:ext uri="{BB962C8B-B14F-4D97-AF65-F5344CB8AC3E}">
        <p14:creationId xmlns:p14="http://schemas.microsoft.com/office/powerpoint/2010/main" val="4040177002"/>
      </p:ext>
    </p:extLst>
  </p:cSld>
  <p:clrMapOvr>
    <a:masterClrMapping/>
  </p:clrMapOvr>
</p:sld>
</file>

<file path=ppt/theme/theme1.xml><?xml version="1.0" encoding="utf-8"?>
<a:theme xmlns:a="http://schemas.openxmlformats.org/drawingml/2006/main" name="Custom Design">
  <a:themeElements>
    <a:clrScheme name="EPAM">
      <a:dk1>
        <a:srgbClr val="464547"/>
      </a:dk1>
      <a:lt1>
        <a:sysClr val="window" lastClr="FFFFFF"/>
      </a:lt1>
      <a:dk2>
        <a:srgbClr val="666666"/>
      </a:dk2>
      <a:lt2>
        <a:srgbClr val="999999"/>
      </a:lt2>
      <a:accent1>
        <a:srgbClr val="CCCCCC"/>
      </a:accent1>
      <a:accent2>
        <a:srgbClr val="39C2D7"/>
      </a:accent2>
      <a:accent3>
        <a:srgbClr val="1A9CB0"/>
      </a:accent3>
      <a:accent4>
        <a:srgbClr val="A3C644"/>
      </a:accent4>
      <a:accent5>
        <a:srgbClr val="7F993A"/>
      </a:accent5>
      <a:accent6>
        <a:srgbClr val="B227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ustom Design">
  <a:themeElements>
    <a:clrScheme name="EPAM">
      <a:dk1>
        <a:srgbClr val="464547"/>
      </a:dk1>
      <a:lt1>
        <a:sysClr val="window" lastClr="FFFFFF"/>
      </a:lt1>
      <a:dk2>
        <a:srgbClr val="666666"/>
      </a:dk2>
      <a:lt2>
        <a:srgbClr val="999999"/>
      </a:lt2>
      <a:accent1>
        <a:srgbClr val="CCCCCC"/>
      </a:accent1>
      <a:accent2>
        <a:srgbClr val="39C2D7"/>
      </a:accent2>
      <a:accent3>
        <a:srgbClr val="1A9CB0"/>
      </a:accent3>
      <a:accent4>
        <a:srgbClr val="A3C644"/>
      </a:accent4>
      <a:accent5>
        <a:srgbClr val="7F993A"/>
      </a:accent5>
      <a:accent6>
        <a:srgbClr val="B227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Header &amp; Foot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9050" cmpd="sng"/>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2.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5E3C081-4081-47AD-A9A6-9F18F525DA1D}">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
  <TotalTime>59725</TotalTime>
  <Words>1042</Words>
  <Application>Microsoft Office PowerPoint</Application>
  <PresentationFormat>Widescreen</PresentationFormat>
  <Paragraphs>126</Paragraphs>
  <Slides>16</Slides>
  <Notes>12</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16</vt:i4>
      </vt:variant>
    </vt:vector>
  </HeadingPairs>
  <TitlesOfParts>
    <vt:vector size="25" baseType="lpstr">
      <vt:lpstr>Arial</vt:lpstr>
      <vt:lpstr>Arial Black</vt:lpstr>
      <vt:lpstr>Calibri</vt:lpstr>
      <vt:lpstr>Lucida Grande</vt:lpstr>
      <vt:lpstr>Trebuchet MS</vt:lpstr>
      <vt:lpstr>Custom Design</vt:lpstr>
      <vt:lpstr>Cover Slides</vt:lpstr>
      <vt:lpstr>1_Custom Design</vt:lpstr>
      <vt:lpstr>Header &amp; Footer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Canning</dc:creator>
  <cp:lastModifiedBy>Durga Adimulam</cp:lastModifiedBy>
  <cp:revision>1686</cp:revision>
  <cp:lastPrinted>2014-07-09T13:30:36Z</cp:lastPrinted>
  <dcterms:created xsi:type="dcterms:W3CDTF">2014-07-08T13:27:24Z</dcterms:created>
  <dcterms:modified xsi:type="dcterms:W3CDTF">2021-02-17T06:22:31Z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