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8" r:id="rId4"/>
    <p:sldId id="260" r:id="rId5"/>
    <p:sldId id="259" r:id="rId6"/>
    <p:sldId id="264" r:id="rId7"/>
    <p:sldId id="265" r:id="rId8"/>
    <p:sldId id="266" r:id="rId9"/>
    <p:sldId id="263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6BBAF4-F6A0-4792-9FB2-62DF39084CB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846F003-7DAC-407E-A8B3-3F656C576FC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Load</a:t>
          </a:r>
        </a:p>
      </dgm:t>
    </dgm:pt>
    <dgm:pt modelId="{EFB5A242-7448-4F53-B718-8F645B6EFD18}" type="parTrans" cxnId="{10353770-7F0A-471E-8D09-22EC31AD592D}">
      <dgm:prSet/>
      <dgm:spPr/>
      <dgm:t>
        <a:bodyPr/>
        <a:lstStyle/>
        <a:p>
          <a:endParaRPr lang="en-US"/>
        </a:p>
      </dgm:t>
    </dgm:pt>
    <dgm:pt modelId="{B99FAA4C-428E-408E-AA40-7277884B3D79}" type="sibTrans" cxnId="{10353770-7F0A-471E-8D09-22EC31AD592D}">
      <dgm:prSet/>
      <dgm:spPr/>
      <dgm:t>
        <a:bodyPr/>
        <a:lstStyle/>
        <a:p>
          <a:endParaRPr lang="en-US"/>
        </a:p>
      </dgm:t>
    </dgm:pt>
    <dgm:pt modelId="{146422F1-DFD2-4647-AE5F-A5DBBC85CFA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Load the labels and pictures of the dogs</a:t>
          </a:r>
          <a:r>
            <a:rPr lang="en-US" sz="1300" dirty="0"/>
            <a:t>.</a:t>
          </a:r>
        </a:p>
      </dgm:t>
    </dgm:pt>
    <dgm:pt modelId="{7091ED6F-D42D-4F41-AE35-28EEBDDC1516}" type="parTrans" cxnId="{7554A632-3289-4705-90FC-FC5CB0C40D4B}">
      <dgm:prSet/>
      <dgm:spPr/>
      <dgm:t>
        <a:bodyPr/>
        <a:lstStyle/>
        <a:p>
          <a:endParaRPr lang="en-US"/>
        </a:p>
      </dgm:t>
    </dgm:pt>
    <dgm:pt modelId="{E5BA7474-2101-4070-B4C7-72EBE20A4DB2}" type="sibTrans" cxnId="{7554A632-3289-4705-90FC-FC5CB0C40D4B}">
      <dgm:prSet/>
      <dgm:spPr/>
      <dgm:t>
        <a:bodyPr/>
        <a:lstStyle/>
        <a:p>
          <a:endParaRPr lang="en-US"/>
        </a:p>
      </dgm:t>
    </dgm:pt>
    <dgm:pt modelId="{1111684D-4533-4A0F-A618-2EAB8A1E74B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Convert</a:t>
          </a:r>
        </a:p>
      </dgm:t>
    </dgm:pt>
    <dgm:pt modelId="{441D9B2F-03B6-461A-80A7-A42E28F0BA87}" type="parTrans" cxnId="{E24D3E8A-9343-40AF-B1B7-5F6B2B8779E3}">
      <dgm:prSet/>
      <dgm:spPr/>
      <dgm:t>
        <a:bodyPr/>
        <a:lstStyle/>
        <a:p>
          <a:endParaRPr lang="en-US"/>
        </a:p>
      </dgm:t>
    </dgm:pt>
    <dgm:pt modelId="{7ADC1206-B15D-4210-AC15-2F39B5F82D5E}" type="sibTrans" cxnId="{E24D3E8A-9343-40AF-B1B7-5F6B2B8779E3}">
      <dgm:prSet/>
      <dgm:spPr/>
      <dgm:t>
        <a:bodyPr/>
        <a:lstStyle/>
        <a:p>
          <a:endParaRPr lang="en-US"/>
        </a:p>
      </dgm:t>
    </dgm:pt>
    <dgm:pt modelId="{16269A12-3FB6-4505-BE69-813790D21D2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Convert the labels/pictures into Tensors using Tensor flow</a:t>
          </a:r>
          <a:r>
            <a:rPr lang="en-US" sz="1600" dirty="0"/>
            <a:t>.</a:t>
          </a:r>
        </a:p>
      </dgm:t>
    </dgm:pt>
    <dgm:pt modelId="{F5A5FAC5-3BAC-4676-89CF-F2090B93AC6A}" type="parTrans" cxnId="{C01C6D76-5BE0-4988-B541-97CD14DC9E82}">
      <dgm:prSet/>
      <dgm:spPr/>
      <dgm:t>
        <a:bodyPr/>
        <a:lstStyle/>
        <a:p>
          <a:endParaRPr lang="en-US"/>
        </a:p>
      </dgm:t>
    </dgm:pt>
    <dgm:pt modelId="{FAB4B3D9-6795-4433-A43E-95310AD51C6D}" type="sibTrans" cxnId="{C01C6D76-5BE0-4988-B541-97CD14DC9E82}">
      <dgm:prSet/>
      <dgm:spPr/>
      <dgm:t>
        <a:bodyPr/>
        <a:lstStyle/>
        <a:p>
          <a:endParaRPr lang="en-US"/>
        </a:p>
      </dgm:t>
    </dgm:pt>
    <dgm:pt modelId="{4AF51C9D-FFB8-4F32-A3B2-AC899B5FD9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Apply</a:t>
          </a:r>
        </a:p>
      </dgm:t>
    </dgm:pt>
    <dgm:pt modelId="{B0891A68-3F77-4198-9EFB-FE2221A0B766}" type="parTrans" cxnId="{0891BD09-874C-49B0-92BF-9FB211B09C3F}">
      <dgm:prSet/>
      <dgm:spPr/>
      <dgm:t>
        <a:bodyPr/>
        <a:lstStyle/>
        <a:p>
          <a:endParaRPr lang="en-US"/>
        </a:p>
      </dgm:t>
    </dgm:pt>
    <dgm:pt modelId="{2ED7836F-0138-40DC-92A2-3798439D9A1A}" type="sibTrans" cxnId="{0891BD09-874C-49B0-92BF-9FB211B09C3F}">
      <dgm:prSet/>
      <dgm:spPr/>
      <dgm:t>
        <a:bodyPr/>
        <a:lstStyle/>
        <a:p>
          <a:endParaRPr lang="en-US"/>
        </a:p>
      </dgm:t>
    </dgm:pt>
    <dgm:pt modelId="{1DE93D73-4C6E-4781-9C80-02F53089444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Apply CNN model to predict the names of the test images.</a:t>
          </a:r>
        </a:p>
      </dgm:t>
    </dgm:pt>
    <dgm:pt modelId="{04596A37-0B9C-4238-9298-0BC4FF9407F5}" type="parTrans" cxnId="{2264BC1C-C803-4AD3-B35A-173B412E7104}">
      <dgm:prSet/>
      <dgm:spPr/>
      <dgm:t>
        <a:bodyPr/>
        <a:lstStyle/>
        <a:p>
          <a:endParaRPr lang="en-US"/>
        </a:p>
      </dgm:t>
    </dgm:pt>
    <dgm:pt modelId="{FA642F6F-8FB6-48D3-B4F3-92835BF6A475}" type="sibTrans" cxnId="{2264BC1C-C803-4AD3-B35A-173B412E7104}">
      <dgm:prSet/>
      <dgm:spPr/>
      <dgm:t>
        <a:bodyPr/>
        <a:lstStyle/>
        <a:p>
          <a:endParaRPr lang="en-US"/>
        </a:p>
      </dgm:t>
    </dgm:pt>
    <dgm:pt modelId="{8BA25705-5D94-4E36-9672-762F4FE9FF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Train</a:t>
          </a:r>
        </a:p>
      </dgm:t>
    </dgm:pt>
    <dgm:pt modelId="{9548D50B-E1F0-4473-8955-9C524AC06EF2}" type="parTrans" cxnId="{EE051D11-FE9A-4570-A6C4-6CA274B292F2}">
      <dgm:prSet/>
      <dgm:spPr/>
      <dgm:t>
        <a:bodyPr/>
        <a:lstStyle/>
        <a:p>
          <a:endParaRPr lang="en-US"/>
        </a:p>
      </dgm:t>
    </dgm:pt>
    <dgm:pt modelId="{A1666E11-61F6-4486-BF6A-38171492CDBE}" type="sibTrans" cxnId="{EE051D11-FE9A-4570-A6C4-6CA274B292F2}">
      <dgm:prSet/>
      <dgm:spPr/>
      <dgm:t>
        <a:bodyPr/>
        <a:lstStyle/>
        <a:p>
          <a:endParaRPr lang="en-US"/>
        </a:p>
      </dgm:t>
    </dgm:pt>
    <dgm:pt modelId="{468138D5-C65A-40BB-903F-9D9DA87D29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Train the model using images.</a:t>
          </a:r>
        </a:p>
      </dgm:t>
    </dgm:pt>
    <dgm:pt modelId="{E69AAEDC-AA14-4C74-B847-A3C6FA690DE2}" type="parTrans" cxnId="{7F2A57C0-D378-4EC2-9853-5AB93F78996B}">
      <dgm:prSet/>
      <dgm:spPr/>
      <dgm:t>
        <a:bodyPr/>
        <a:lstStyle/>
        <a:p>
          <a:endParaRPr lang="en-US"/>
        </a:p>
      </dgm:t>
    </dgm:pt>
    <dgm:pt modelId="{DDDAF971-C5EF-42F5-92E1-F5B65F9C3510}" type="sibTrans" cxnId="{7F2A57C0-D378-4EC2-9853-5AB93F78996B}">
      <dgm:prSet/>
      <dgm:spPr/>
      <dgm:t>
        <a:bodyPr/>
        <a:lstStyle/>
        <a:p>
          <a:endParaRPr lang="en-US"/>
        </a:p>
      </dgm:t>
    </dgm:pt>
    <dgm:pt modelId="{EFB719CA-CAF1-4E9B-8AA3-955BF521B186}" type="pres">
      <dgm:prSet presAssocID="{B66BBAF4-F6A0-4792-9FB2-62DF39084CB5}" presName="root" presStyleCnt="0">
        <dgm:presLayoutVars>
          <dgm:dir/>
          <dgm:resizeHandles val="exact"/>
        </dgm:presLayoutVars>
      </dgm:prSet>
      <dgm:spPr/>
    </dgm:pt>
    <dgm:pt modelId="{E568B937-FD2F-4BF0-BB09-D570DC7C7EC4}" type="pres">
      <dgm:prSet presAssocID="{7846F003-7DAC-407E-A8B3-3F656C576FC7}" presName="compNode" presStyleCnt="0"/>
      <dgm:spPr/>
    </dgm:pt>
    <dgm:pt modelId="{9A7A41AF-6F2A-421E-92BC-29226C570FA0}" type="pres">
      <dgm:prSet presAssocID="{7846F003-7DAC-407E-A8B3-3F656C576FC7}" presName="bgRect" presStyleLbl="bgShp" presStyleIdx="0" presStyleCnt="4"/>
      <dgm:spPr/>
    </dgm:pt>
    <dgm:pt modelId="{E2EE5E0E-EA9C-43D6-97D7-9014546538BC}" type="pres">
      <dgm:prSet presAssocID="{7846F003-7DAC-407E-A8B3-3F656C576FC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w Prints"/>
        </a:ext>
      </dgm:extLst>
    </dgm:pt>
    <dgm:pt modelId="{05B81152-BD49-4DCD-B85E-B65DF272C5C5}" type="pres">
      <dgm:prSet presAssocID="{7846F003-7DAC-407E-A8B3-3F656C576FC7}" presName="spaceRect" presStyleCnt="0"/>
      <dgm:spPr/>
    </dgm:pt>
    <dgm:pt modelId="{48FED518-40D9-431A-B4E3-AC2925A08A85}" type="pres">
      <dgm:prSet presAssocID="{7846F003-7DAC-407E-A8B3-3F656C576FC7}" presName="parTx" presStyleLbl="revTx" presStyleIdx="0" presStyleCnt="8">
        <dgm:presLayoutVars>
          <dgm:chMax val="0"/>
          <dgm:chPref val="0"/>
        </dgm:presLayoutVars>
      </dgm:prSet>
      <dgm:spPr/>
    </dgm:pt>
    <dgm:pt modelId="{0E5E3829-3560-4E21-BC1A-2383EB8498F2}" type="pres">
      <dgm:prSet presAssocID="{7846F003-7DAC-407E-A8B3-3F656C576FC7}" presName="desTx" presStyleLbl="revTx" presStyleIdx="1" presStyleCnt="8" custScaleX="134169" custLinFactNeighborX="-11514" custLinFactNeighborY="-895">
        <dgm:presLayoutVars/>
      </dgm:prSet>
      <dgm:spPr/>
    </dgm:pt>
    <dgm:pt modelId="{03AD62E7-4794-464A-8274-E5B272E68D9E}" type="pres">
      <dgm:prSet presAssocID="{B99FAA4C-428E-408E-AA40-7277884B3D79}" presName="sibTrans" presStyleCnt="0"/>
      <dgm:spPr/>
    </dgm:pt>
    <dgm:pt modelId="{9420FA6C-ADC6-423C-857E-D93F0BFD6DB4}" type="pres">
      <dgm:prSet presAssocID="{1111684D-4533-4A0F-A618-2EAB8A1E74B4}" presName="compNode" presStyleCnt="0"/>
      <dgm:spPr/>
    </dgm:pt>
    <dgm:pt modelId="{EBFF0BD7-004E-47B7-8808-E5C6B3C3F335}" type="pres">
      <dgm:prSet presAssocID="{1111684D-4533-4A0F-A618-2EAB8A1E74B4}" presName="bgRect" presStyleLbl="bgShp" presStyleIdx="1" presStyleCnt="4"/>
      <dgm:spPr/>
    </dgm:pt>
    <dgm:pt modelId="{6A537748-4E1F-4617-9A4F-92A1DEFD9B7B}" type="pres">
      <dgm:prSet presAssocID="{1111684D-4533-4A0F-A618-2EAB8A1E74B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bel"/>
        </a:ext>
      </dgm:extLst>
    </dgm:pt>
    <dgm:pt modelId="{18C7910D-7B77-466C-9706-85CE462467D9}" type="pres">
      <dgm:prSet presAssocID="{1111684D-4533-4A0F-A618-2EAB8A1E74B4}" presName="spaceRect" presStyleCnt="0"/>
      <dgm:spPr/>
    </dgm:pt>
    <dgm:pt modelId="{9622F557-7FFF-492B-8DC0-747AC12F00C0}" type="pres">
      <dgm:prSet presAssocID="{1111684D-4533-4A0F-A618-2EAB8A1E74B4}" presName="parTx" presStyleLbl="revTx" presStyleIdx="2" presStyleCnt="8">
        <dgm:presLayoutVars>
          <dgm:chMax val="0"/>
          <dgm:chPref val="0"/>
        </dgm:presLayoutVars>
      </dgm:prSet>
      <dgm:spPr/>
    </dgm:pt>
    <dgm:pt modelId="{C7083D0B-D4B7-4D35-88FB-019ECC8FD8E7}" type="pres">
      <dgm:prSet presAssocID="{1111684D-4533-4A0F-A618-2EAB8A1E74B4}" presName="desTx" presStyleLbl="revTx" presStyleIdx="3" presStyleCnt="8" custScaleX="149116" custScaleY="89468" custLinFactNeighborX="-4848" custLinFactNeighborY="2208">
        <dgm:presLayoutVars/>
      </dgm:prSet>
      <dgm:spPr/>
    </dgm:pt>
    <dgm:pt modelId="{7FD9FA85-96C5-47F8-89C9-7D7B4CB8FFBD}" type="pres">
      <dgm:prSet presAssocID="{7ADC1206-B15D-4210-AC15-2F39B5F82D5E}" presName="sibTrans" presStyleCnt="0"/>
      <dgm:spPr/>
    </dgm:pt>
    <dgm:pt modelId="{8CB0D3B1-26EE-463C-86DC-E682C7125439}" type="pres">
      <dgm:prSet presAssocID="{4AF51C9D-FFB8-4F32-A3B2-AC899B5FD9DD}" presName="compNode" presStyleCnt="0"/>
      <dgm:spPr/>
    </dgm:pt>
    <dgm:pt modelId="{179D937B-921E-4EB6-83E9-CCC970F81849}" type="pres">
      <dgm:prSet presAssocID="{4AF51C9D-FFB8-4F32-A3B2-AC899B5FD9DD}" presName="bgRect" presStyleLbl="bgShp" presStyleIdx="2" presStyleCnt="4"/>
      <dgm:spPr/>
    </dgm:pt>
    <dgm:pt modelId="{7380A664-686C-42E8-B724-2B7678A1A8F6}" type="pres">
      <dgm:prSet presAssocID="{4AF51C9D-FFB8-4F32-A3B2-AC899B5FD9D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FE4C3EB-AF83-4FBB-B527-690E0B414A7D}" type="pres">
      <dgm:prSet presAssocID="{4AF51C9D-FFB8-4F32-A3B2-AC899B5FD9DD}" presName="spaceRect" presStyleCnt="0"/>
      <dgm:spPr/>
    </dgm:pt>
    <dgm:pt modelId="{981FAEE8-3A18-4952-9406-9C3A270EF50C}" type="pres">
      <dgm:prSet presAssocID="{4AF51C9D-FFB8-4F32-A3B2-AC899B5FD9DD}" presName="parTx" presStyleLbl="revTx" presStyleIdx="4" presStyleCnt="8">
        <dgm:presLayoutVars>
          <dgm:chMax val="0"/>
          <dgm:chPref val="0"/>
        </dgm:presLayoutVars>
      </dgm:prSet>
      <dgm:spPr/>
    </dgm:pt>
    <dgm:pt modelId="{ECFF4DE4-5218-4E24-96CD-E5F56D7D388C}" type="pres">
      <dgm:prSet presAssocID="{4AF51C9D-FFB8-4F32-A3B2-AC899B5FD9DD}" presName="desTx" presStyleLbl="revTx" presStyleIdx="5" presStyleCnt="8" custScaleX="135657" custLinFactNeighborX="-10908">
        <dgm:presLayoutVars/>
      </dgm:prSet>
      <dgm:spPr/>
    </dgm:pt>
    <dgm:pt modelId="{8A9F8CDC-7D02-46D6-84D2-B70D1D4539C2}" type="pres">
      <dgm:prSet presAssocID="{2ED7836F-0138-40DC-92A2-3798439D9A1A}" presName="sibTrans" presStyleCnt="0"/>
      <dgm:spPr/>
    </dgm:pt>
    <dgm:pt modelId="{F2EFAE1C-A2A6-4EA1-BDD8-8A8DEEB57B94}" type="pres">
      <dgm:prSet presAssocID="{8BA25705-5D94-4E36-9672-762F4FE9FFB0}" presName="compNode" presStyleCnt="0"/>
      <dgm:spPr/>
    </dgm:pt>
    <dgm:pt modelId="{2F6F01E6-8712-46F0-8FB2-74AF3E1C11E0}" type="pres">
      <dgm:prSet presAssocID="{8BA25705-5D94-4E36-9672-762F4FE9FFB0}" presName="bgRect" presStyleLbl="bgShp" presStyleIdx="3" presStyleCnt="4"/>
      <dgm:spPr/>
    </dgm:pt>
    <dgm:pt modelId="{0BEFD33C-7293-4140-9172-DEE8C0FAFD64}" type="pres">
      <dgm:prSet presAssocID="{8BA25705-5D94-4E36-9672-762F4FE9FFB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230BE3D1-9CA9-4CAC-A8EA-E58C50659D7E}" type="pres">
      <dgm:prSet presAssocID="{8BA25705-5D94-4E36-9672-762F4FE9FFB0}" presName="spaceRect" presStyleCnt="0"/>
      <dgm:spPr/>
    </dgm:pt>
    <dgm:pt modelId="{83A3D4AF-6111-4386-BACC-F858074E7D54}" type="pres">
      <dgm:prSet presAssocID="{8BA25705-5D94-4E36-9672-762F4FE9FFB0}" presName="parTx" presStyleLbl="revTx" presStyleIdx="6" presStyleCnt="8">
        <dgm:presLayoutVars>
          <dgm:chMax val="0"/>
          <dgm:chPref val="0"/>
        </dgm:presLayoutVars>
      </dgm:prSet>
      <dgm:spPr/>
    </dgm:pt>
    <dgm:pt modelId="{35744B21-5874-4C6C-B7F7-194AB6E639D8}" type="pres">
      <dgm:prSet presAssocID="{8BA25705-5D94-4E36-9672-762F4FE9FFB0}" presName="desTx" presStyleLbl="revTx" presStyleIdx="7" presStyleCnt="8" custLinFactNeighborX="-25452">
        <dgm:presLayoutVars/>
      </dgm:prSet>
      <dgm:spPr/>
    </dgm:pt>
  </dgm:ptLst>
  <dgm:cxnLst>
    <dgm:cxn modelId="{0891BD09-874C-49B0-92BF-9FB211B09C3F}" srcId="{B66BBAF4-F6A0-4792-9FB2-62DF39084CB5}" destId="{4AF51C9D-FFB8-4F32-A3B2-AC899B5FD9DD}" srcOrd="2" destOrd="0" parTransId="{B0891A68-3F77-4198-9EFB-FE2221A0B766}" sibTransId="{2ED7836F-0138-40DC-92A2-3798439D9A1A}"/>
    <dgm:cxn modelId="{EE051D11-FE9A-4570-A6C4-6CA274B292F2}" srcId="{B66BBAF4-F6A0-4792-9FB2-62DF39084CB5}" destId="{8BA25705-5D94-4E36-9672-762F4FE9FFB0}" srcOrd="3" destOrd="0" parTransId="{9548D50B-E1F0-4473-8955-9C524AC06EF2}" sibTransId="{A1666E11-61F6-4486-BF6A-38171492CDBE}"/>
    <dgm:cxn modelId="{FB796B1B-46F3-43DF-AD77-3EBB3AA3B423}" type="presOf" srcId="{B66BBAF4-F6A0-4792-9FB2-62DF39084CB5}" destId="{EFB719CA-CAF1-4E9B-8AA3-955BF521B186}" srcOrd="0" destOrd="0" presId="urn:microsoft.com/office/officeart/2018/2/layout/IconVerticalSolidList"/>
    <dgm:cxn modelId="{2264BC1C-C803-4AD3-B35A-173B412E7104}" srcId="{4AF51C9D-FFB8-4F32-A3B2-AC899B5FD9DD}" destId="{1DE93D73-4C6E-4781-9C80-02F53089444C}" srcOrd="0" destOrd="0" parTransId="{04596A37-0B9C-4238-9298-0BC4FF9407F5}" sibTransId="{FA642F6F-8FB6-48D3-B4F3-92835BF6A475}"/>
    <dgm:cxn modelId="{7554A632-3289-4705-90FC-FC5CB0C40D4B}" srcId="{7846F003-7DAC-407E-A8B3-3F656C576FC7}" destId="{146422F1-DFD2-4647-AE5F-A5DBBC85CFAE}" srcOrd="0" destOrd="0" parTransId="{7091ED6F-D42D-4F41-AE35-28EEBDDC1516}" sibTransId="{E5BA7474-2101-4070-B4C7-72EBE20A4DB2}"/>
    <dgm:cxn modelId="{E9CF2262-51D9-4965-AD0C-83034F2ACC0E}" type="presOf" srcId="{146422F1-DFD2-4647-AE5F-A5DBBC85CFAE}" destId="{0E5E3829-3560-4E21-BC1A-2383EB8498F2}" srcOrd="0" destOrd="0" presId="urn:microsoft.com/office/officeart/2018/2/layout/IconVerticalSolidList"/>
    <dgm:cxn modelId="{5C94ED6E-E243-4490-8296-0B6BBFDA34BD}" type="presOf" srcId="{8BA25705-5D94-4E36-9672-762F4FE9FFB0}" destId="{83A3D4AF-6111-4386-BACC-F858074E7D54}" srcOrd="0" destOrd="0" presId="urn:microsoft.com/office/officeart/2018/2/layout/IconVerticalSolidList"/>
    <dgm:cxn modelId="{6F521150-7DA2-4E0A-9EA3-C5DF2F53A00A}" type="presOf" srcId="{1111684D-4533-4A0F-A618-2EAB8A1E74B4}" destId="{9622F557-7FFF-492B-8DC0-747AC12F00C0}" srcOrd="0" destOrd="0" presId="urn:microsoft.com/office/officeart/2018/2/layout/IconVerticalSolidList"/>
    <dgm:cxn modelId="{10353770-7F0A-471E-8D09-22EC31AD592D}" srcId="{B66BBAF4-F6A0-4792-9FB2-62DF39084CB5}" destId="{7846F003-7DAC-407E-A8B3-3F656C576FC7}" srcOrd="0" destOrd="0" parTransId="{EFB5A242-7448-4F53-B718-8F645B6EFD18}" sibTransId="{B99FAA4C-428E-408E-AA40-7277884B3D79}"/>
    <dgm:cxn modelId="{7CD76652-C39A-4C9F-B2AA-71385FD1FDC9}" type="presOf" srcId="{1DE93D73-4C6E-4781-9C80-02F53089444C}" destId="{ECFF4DE4-5218-4E24-96CD-E5F56D7D388C}" srcOrd="0" destOrd="0" presId="urn:microsoft.com/office/officeart/2018/2/layout/IconVerticalSolidList"/>
    <dgm:cxn modelId="{5D89FA52-AA0C-485C-8A75-F5485E7BBB1A}" type="presOf" srcId="{468138D5-C65A-40BB-903F-9D9DA87D29D1}" destId="{35744B21-5874-4C6C-B7F7-194AB6E639D8}" srcOrd="0" destOrd="0" presId="urn:microsoft.com/office/officeart/2018/2/layout/IconVerticalSolidList"/>
    <dgm:cxn modelId="{C01C6D76-5BE0-4988-B541-97CD14DC9E82}" srcId="{1111684D-4533-4A0F-A618-2EAB8A1E74B4}" destId="{16269A12-3FB6-4505-BE69-813790D21D21}" srcOrd="0" destOrd="0" parTransId="{F5A5FAC5-3BAC-4676-89CF-F2090B93AC6A}" sibTransId="{FAB4B3D9-6795-4433-A43E-95310AD51C6D}"/>
    <dgm:cxn modelId="{E24D3E8A-9343-40AF-B1B7-5F6B2B8779E3}" srcId="{B66BBAF4-F6A0-4792-9FB2-62DF39084CB5}" destId="{1111684D-4533-4A0F-A618-2EAB8A1E74B4}" srcOrd="1" destOrd="0" parTransId="{441D9B2F-03B6-461A-80A7-A42E28F0BA87}" sibTransId="{7ADC1206-B15D-4210-AC15-2F39B5F82D5E}"/>
    <dgm:cxn modelId="{9D9144A2-988B-43F1-A2FF-2707CFE21AAA}" type="presOf" srcId="{16269A12-3FB6-4505-BE69-813790D21D21}" destId="{C7083D0B-D4B7-4D35-88FB-019ECC8FD8E7}" srcOrd="0" destOrd="0" presId="urn:microsoft.com/office/officeart/2018/2/layout/IconVerticalSolidList"/>
    <dgm:cxn modelId="{7F2A57C0-D378-4EC2-9853-5AB93F78996B}" srcId="{8BA25705-5D94-4E36-9672-762F4FE9FFB0}" destId="{468138D5-C65A-40BB-903F-9D9DA87D29D1}" srcOrd="0" destOrd="0" parTransId="{E69AAEDC-AA14-4C74-B847-A3C6FA690DE2}" sibTransId="{DDDAF971-C5EF-42F5-92E1-F5B65F9C3510}"/>
    <dgm:cxn modelId="{AEF0E7D0-51DB-4DB4-96D0-A864CD46AA11}" type="presOf" srcId="{7846F003-7DAC-407E-A8B3-3F656C576FC7}" destId="{48FED518-40D9-431A-B4E3-AC2925A08A85}" srcOrd="0" destOrd="0" presId="urn:microsoft.com/office/officeart/2018/2/layout/IconVerticalSolidList"/>
    <dgm:cxn modelId="{67788BF5-606E-4A0B-BBAF-1C55CA212211}" type="presOf" srcId="{4AF51C9D-FFB8-4F32-A3B2-AC899B5FD9DD}" destId="{981FAEE8-3A18-4952-9406-9C3A270EF50C}" srcOrd="0" destOrd="0" presId="urn:microsoft.com/office/officeart/2018/2/layout/IconVerticalSolidList"/>
    <dgm:cxn modelId="{69A2C302-A0DA-40DB-B034-49B140EC0467}" type="presParOf" srcId="{EFB719CA-CAF1-4E9B-8AA3-955BF521B186}" destId="{E568B937-FD2F-4BF0-BB09-D570DC7C7EC4}" srcOrd="0" destOrd="0" presId="urn:microsoft.com/office/officeart/2018/2/layout/IconVerticalSolidList"/>
    <dgm:cxn modelId="{7484B239-9DE3-4695-9B44-F1DA3807C82B}" type="presParOf" srcId="{E568B937-FD2F-4BF0-BB09-D570DC7C7EC4}" destId="{9A7A41AF-6F2A-421E-92BC-29226C570FA0}" srcOrd="0" destOrd="0" presId="urn:microsoft.com/office/officeart/2018/2/layout/IconVerticalSolidList"/>
    <dgm:cxn modelId="{61333FC0-252A-403F-A964-ECC810539128}" type="presParOf" srcId="{E568B937-FD2F-4BF0-BB09-D570DC7C7EC4}" destId="{E2EE5E0E-EA9C-43D6-97D7-9014546538BC}" srcOrd="1" destOrd="0" presId="urn:microsoft.com/office/officeart/2018/2/layout/IconVerticalSolidList"/>
    <dgm:cxn modelId="{C6ADA86E-88E7-4FC4-889F-AAA0E8B8150D}" type="presParOf" srcId="{E568B937-FD2F-4BF0-BB09-D570DC7C7EC4}" destId="{05B81152-BD49-4DCD-B85E-B65DF272C5C5}" srcOrd="2" destOrd="0" presId="urn:microsoft.com/office/officeart/2018/2/layout/IconVerticalSolidList"/>
    <dgm:cxn modelId="{620AA551-A105-4E7E-B9FA-A7083024ED3D}" type="presParOf" srcId="{E568B937-FD2F-4BF0-BB09-D570DC7C7EC4}" destId="{48FED518-40D9-431A-B4E3-AC2925A08A85}" srcOrd="3" destOrd="0" presId="urn:microsoft.com/office/officeart/2018/2/layout/IconVerticalSolidList"/>
    <dgm:cxn modelId="{9DB033AB-474C-414E-891B-6842CF1D5967}" type="presParOf" srcId="{E568B937-FD2F-4BF0-BB09-D570DC7C7EC4}" destId="{0E5E3829-3560-4E21-BC1A-2383EB8498F2}" srcOrd="4" destOrd="0" presId="urn:microsoft.com/office/officeart/2018/2/layout/IconVerticalSolidList"/>
    <dgm:cxn modelId="{4A131219-23C5-4AF7-962A-D240F77C0678}" type="presParOf" srcId="{EFB719CA-CAF1-4E9B-8AA3-955BF521B186}" destId="{03AD62E7-4794-464A-8274-E5B272E68D9E}" srcOrd="1" destOrd="0" presId="urn:microsoft.com/office/officeart/2018/2/layout/IconVerticalSolidList"/>
    <dgm:cxn modelId="{B8469B8E-576A-4ACF-B193-295781B05A4F}" type="presParOf" srcId="{EFB719CA-CAF1-4E9B-8AA3-955BF521B186}" destId="{9420FA6C-ADC6-423C-857E-D93F0BFD6DB4}" srcOrd="2" destOrd="0" presId="urn:microsoft.com/office/officeart/2018/2/layout/IconVerticalSolidList"/>
    <dgm:cxn modelId="{A5A74A83-B01D-44B6-B80D-2D0D3808CD35}" type="presParOf" srcId="{9420FA6C-ADC6-423C-857E-D93F0BFD6DB4}" destId="{EBFF0BD7-004E-47B7-8808-E5C6B3C3F335}" srcOrd="0" destOrd="0" presId="urn:microsoft.com/office/officeart/2018/2/layout/IconVerticalSolidList"/>
    <dgm:cxn modelId="{456360C4-08F3-4785-BB0F-B3C25EFE2629}" type="presParOf" srcId="{9420FA6C-ADC6-423C-857E-D93F0BFD6DB4}" destId="{6A537748-4E1F-4617-9A4F-92A1DEFD9B7B}" srcOrd="1" destOrd="0" presId="urn:microsoft.com/office/officeart/2018/2/layout/IconVerticalSolidList"/>
    <dgm:cxn modelId="{72650227-1638-4B3B-BFC0-1DB790DFAA7E}" type="presParOf" srcId="{9420FA6C-ADC6-423C-857E-D93F0BFD6DB4}" destId="{18C7910D-7B77-466C-9706-85CE462467D9}" srcOrd="2" destOrd="0" presId="urn:microsoft.com/office/officeart/2018/2/layout/IconVerticalSolidList"/>
    <dgm:cxn modelId="{72823DC3-0F7B-4D91-BC30-9BF97AEF54AD}" type="presParOf" srcId="{9420FA6C-ADC6-423C-857E-D93F0BFD6DB4}" destId="{9622F557-7FFF-492B-8DC0-747AC12F00C0}" srcOrd="3" destOrd="0" presId="urn:microsoft.com/office/officeart/2018/2/layout/IconVerticalSolidList"/>
    <dgm:cxn modelId="{049A1318-C086-458C-BF51-0A1617DC389E}" type="presParOf" srcId="{9420FA6C-ADC6-423C-857E-D93F0BFD6DB4}" destId="{C7083D0B-D4B7-4D35-88FB-019ECC8FD8E7}" srcOrd="4" destOrd="0" presId="urn:microsoft.com/office/officeart/2018/2/layout/IconVerticalSolidList"/>
    <dgm:cxn modelId="{27E1964E-2816-41FB-9B5E-8943AB6E4A76}" type="presParOf" srcId="{EFB719CA-CAF1-4E9B-8AA3-955BF521B186}" destId="{7FD9FA85-96C5-47F8-89C9-7D7B4CB8FFBD}" srcOrd="3" destOrd="0" presId="urn:microsoft.com/office/officeart/2018/2/layout/IconVerticalSolidList"/>
    <dgm:cxn modelId="{8988E714-1010-45ED-BACE-4D8A8C261F34}" type="presParOf" srcId="{EFB719CA-CAF1-4E9B-8AA3-955BF521B186}" destId="{8CB0D3B1-26EE-463C-86DC-E682C7125439}" srcOrd="4" destOrd="0" presId="urn:microsoft.com/office/officeart/2018/2/layout/IconVerticalSolidList"/>
    <dgm:cxn modelId="{82802CDC-316A-430A-A5A3-4648E5F33DA3}" type="presParOf" srcId="{8CB0D3B1-26EE-463C-86DC-E682C7125439}" destId="{179D937B-921E-4EB6-83E9-CCC970F81849}" srcOrd="0" destOrd="0" presId="urn:microsoft.com/office/officeart/2018/2/layout/IconVerticalSolidList"/>
    <dgm:cxn modelId="{853BBA7E-01D1-471F-85AD-E436F27C4D9D}" type="presParOf" srcId="{8CB0D3B1-26EE-463C-86DC-E682C7125439}" destId="{7380A664-686C-42E8-B724-2B7678A1A8F6}" srcOrd="1" destOrd="0" presId="urn:microsoft.com/office/officeart/2018/2/layout/IconVerticalSolidList"/>
    <dgm:cxn modelId="{5DA5BFCB-67A5-4B01-929A-1E91F3D04D44}" type="presParOf" srcId="{8CB0D3B1-26EE-463C-86DC-E682C7125439}" destId="{1FE4C3EB-AF83-4FBB-B527-690E0B414A7D}" srcOrd="2" destOrd="0" presId="urn:microsoft.com/office/officeart/2018/2/layout/IconVerticalSolidList"/>
    <dgm:cxn modelId="{DEE7B0DD-D3CF-4E1C-B9EC-4482D507DC9F}" type="presParOf" srcId="{8CB0D3B1-26EE-463C-86DC-E682C7125439}" destId="{981FAEE8-3A18-4952-9406-9C3A270EF50C}" srcOrd="3" destOrd="0" presId="urn:microsoft.com/office/officeart/2018/2/layout/IconVerticalSolidList"/>
    <dgm:cxn modelId="{159EA88A-9CDD-4959-9046-17793D58331F}" type="presParOf" srcId="{8CB0D3B1-26EE-463C-86DC-E682C7125439}" destId="{ECFF4DE4-5218-4E24-96CD-E5F56D7D388C}" srcOrd="4" destOrd="0" presId="urn:microsoft.com/office/officeart/2018/2/layout/IconVerticalSolidList"/>
    <dgm:cxn modelId="{7AC60175-6EC6-4563-A354-153193EA02E6}" type="presParOf" srcId="{EFB719CA-CAF1-4E9B-8AA3-955BF521B186}" destId="{8A9F8CDC-7D02-46D6-84D2-B70D1D4539C2}" srcOrd="5" destOrd="0" presId="urn:microsoft.com/office/officeart/2018/2/layout/IconVerticalSolidList"/>
    <dgm:cxn modelId="{9A869AED-3216-47C3-9945-10196E6E2531}" type="presParOf" srcId="{EFB719CA-CAF1-4E9B-8AA3-955BF521B186}" destId="{F2EFAE1C-A2A6-4EA1-BDD8-8A8DEEB57B94}" srcOrd="6" destOrd="0" presId="urn:microsoft.com/office/officeart/2018/2/layout/IconVerticalSolidList"/>
    <dgm:cxn modelId="{BA0C5BA1-4806-4972-BF38-F7F411F86626}" type="presParOf" srcId="{F2EFAE1C-A2A6-4EA1-BDD8-8A8DEEB57B94}" destId="{2F6F01E6-8712-46F0-8FB2-74AF3E1C11E0}" srcOrd="0" destOrd="0" presId="urn:microsoft.com/office/officeart/2018/2/layout/IconVerticalSolidList"/>
    <dgm:cxn modelId="{5182B530-6F0E-4C46-9901-B67573C52EBF}" type="presParOf" srcId="{F2EFAE1C-A2A6-4EA1-BDD8-8A8DEEB57B94}" destId="{0BEFD33C-7293-4140-9172-DEE8C0FAFD64}" srcOrd="1" destOrd="0" presId="urn:microsoft.com/office/officeart/2018/2/layout/IconVerticalSolidList"/>
    <dgm:cxn modelId="{51CDD067-C3F7-4462-B205-21D806A1901A}" type="presParOf" srcId="{F2EFAE1C-A2A6-4EA1-BDD8-8A8DEEB57B94}" destId="{230BE3D1-9CA9-4CAC-A8EA-E58C50659D7E}" srcOrd="2" destOrd="0" presId="urn:microsoft.com/office/officeart/2018/2/layout/IconVerticalSolidList"/>
    <dgm:cxn modelId="{0CE3A43A-6F47-46F5-9045-1709F7551974}" type="presParOf" srcId="{F2EFAE1C-A2A6-4EA1-BDD8-8A8DEEB57B94}" destId="{83A3D4AF-6111-4386-BACC-F858074E7D54}" srcOrd="3" destOrd="0" presId="urn:microsoft.com/office/officeart/2018/2/layout/IconVerticalSolidList"/>
    <dgm:cxn modelId="{A02E5710-72B4-401C-AC49-746CE9379810}" type="presParOf" srcId="{F2EFAE1C-A2A6-4EA1-BDD8-8A8DEEB57B94}" destId="{35744B21-5874-4C6C-B7F7-194AB6E639D8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6CCB10-853B-4111-B86B-8E768C28576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45465C4-A398-46D2-AC75-982B8794C3F4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300" b="0" i="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 python code of a CNN model used to predict the names of dog breeds</a:t>
          </a:r>
          <a:r>
            <a:rPr lang="en-US" sz="1600" b="0" i="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.</a:t>
          </a:r>
          <a:endParaRPr lang="en-US" sz="16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D7566096-1298-4757-9468-7E251EF8BBE9}" type="parTrans" cxnId="{5A576181-EEF0-4EFF-880C-85CAEE81025C}">
      <dgm:prSet/>
      <dgm:spPr/>
      <dgm:t>
        <a:bodyPr/>
        <a:lstStyle/>
        <a:p>
          <a:endParaRPr lang="en-US"/>
        </a:p>
      </dgm:t>
    </dgm:pt>
    <dgm:pt modelId="{4B98068B-7E9D-4DB0-9955-22D7E1990926}" type="sibTrans" cxnId="{5A576181-EEF0-4EFF-880C-85CAEE81025C}">
      <dgm:prSet/>
      <dgm:spPr/>
      <dgm:t>
        <a:bodyPr/>
        <a:lstStyle/>
        <a:p>
          <a:endParaRPr lang="en-US"/>
        </a:p>
      </dgm:t>
    </dgm:pt>
    <dgm:pt modelId="{DD2AEEC3-2919-45AE-933E-006B708A5DC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GitHub repository link for project code.</a:t>
          </a:r>
          <a:endParaRPr lang="en-US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C82C781C-D7ED-48C0-8D32-4EBDA8355BDA}" type="parTrans" cxnId="{4E86CAD3-2D42-43B1-9AB7-8DB214E6BCC8}">
      <dgm:prSet/>
      <dgm:spPr/>
      <dgm:t>
        <a:bodyPr/>
        <a:lstStyle/>
        <a:p>
          <a:endParaRPr lang="en-US"/>
        </a:p>
      </dgm:t>
    </dgm:pt>
    <dgm:pt modelId="{676EBDD8-3C0E-4CE8-9E6E-078036700131}" type="sibTrans" cxnId="{4E86CAD3-2D42-43B1-9AB7-8DB214E6BCC8}">
      <dgm:prSet/>
      <dgm:spPr/>
      <dgm:t>
        <a:bodyPr/>
        <a:lstStyle/>
        <a:p>
          <a:endParaRPr lang="en-US"/>
        </a:p>
      </dgm:t>
    </dgm:pt>
    <dgm:pt modelId="{E6EECC36-FD63-4C4A-A901-936B4E771E1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Code walkthrough video on YouTube.</a:t>
          </a:r>
          <a:endParaRPr lang="en-US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5ECE77BD-310D-4867-8215-4EFBB8A04440}" type="parTrans" cxnId="{7BC9A697-596D-4AE2-88DA-DFD71A70B88A}">
      <dgm:prSet/>
      <dgm:spPr/>
      <dgm:t>
        <a:bodyPr/>
        <a:lstStyle/>
        <a:p>
          <a:endParaRPr lang="en-US"/>
        </a:p>
      </dgm:t>
    </dgm:pt>
    <dgm:pt modelId="{854A600D-093A-40EC-B183-310E0FB52EF4}" type="sibTrans" cxnId="{7BC9A697-596D-4AE2-88DA-DFD71A70B88A}">
      <dgm:prSet/>
      <dgm:spPr/>
      <dgm:t>
        <a:bodyPr/>
        <a:lstStyle/>
        <a:p>
          <a:endParaRPr lang="en-US"/>
        </a:p>
      </dgm:t>
    </dgm:pt>
    <dgm:pt modelId="{E797BB9B-CCB0-41EC-9637-467D48500B4D}" type="pres">
      <dgm:prSet presAssocID="{316CCB10-853B-4111-B86B-8E768C285768}" presName="root" presStyleCnt="0">
        <dgm:presLayoutVars>
          <dgm:dir/>
          <dgm:resizeHandles val="exact"/>
        </dgm:presLayoutVars>
      </dgm:prSet>
      <dgm:spPr/>
    </dgm:pt>
    <dgm:pt modelId="{B070E3EB-4627-4598-A63E-BD4783DDA152}" type="pres">
      <dgm:prSet presAssocID="{545465C4-A398-46D2-AC75-982B8794C3F4}" presName="compNode" presStyleCnt="0"/>
      <dgm:spPr/>
    </dgm:pt>
    <dgm:pt modelId="{94379CF7-47FD-4BEE-9E26-AC5B3CCA29BF}" type="pres">
      <dgm:prSet presAssocID="{545465C4-A398-46D2-AC75-982B8794C3F4}" presName="iconBgRect" presStyleLbl="bgShp" presStyleIdx="0" presStyleCnt="3"/>
      <dgm:spPr/>
    </dgm:pt>
    <dgm:pt modelId="{D7153FF8-4CBE-4B06-BB13-67AEBE546873}" type="pres">
      <dgm:prSet presAssocID="{545465C4-A398-46D2-AC75-982B8794C3F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g"/>
        </a:ext>
      </dgm:extLst>
    </dgm:pt>
    <dgm:pt modelId="{A300C5DB-1CB8-4FE1-BB9B-DFAC0F417566}" type="pres">
      <dgm:prSet presAssocID="{545465C4-A398-46D2-AC75-982B8794C3F4}" presName="spaceRect" presStyleCnt="0"/>
      <dgm:spPr/>
    </dgm:pt>
    <dgm:pt modelId="{A2016D02-BE97-478F-9189-9613993B3C8D}" type="pres">
      <dgm:prSet presAssocID="{545465C4-A398-46D2-AC75-982B8794C3F4}" presName="textRect" presStyleLbl="revTx" presStyleIdx="0" presStyleCnt="3">
        <dgm:presLayoutVars>
          <dgm:chMax val="1"/>
          <dgm:chPref val="1"/>
        </dgm:presLayoutVars>
      </dgm:prSet>
      <dgm:spPr/>
    </dgm:pt>
    <dgm:pt modelId="{AC87CE77-E6EC-4798-9485-E74130B65213}" type="pres">
      <dgm:prSet presAssocID="{4B98068B-7E9D-4DB0-9955-22D7E1990926}" presName="sibTrans" presStyleCnt="0"/>
      <dgm:spPr/>
    </dgm:pt>
    <dgm:pt modelId="{621DE535-5B5E-48EF-B1B0-A07384EA473C}" type="pres">
      <dgm:prSet presAssocID="{DD2AEEC3-2919-45AE-933E-006B708A5DC3}" presName="compNode" presStyleCnt="0"/>
      <dgm:spPr/>
    </dgm:pt>
    <dgm:pt modelId="{BBA6854B-804E-4106-A9FC-5DB4CD4FA0D7}" type="pres">
      <dgm:prSet presAssocID="{DD2AEEC3-2919-45AE-933E-006B708A5DC3}" presName="iconBgRect" presStyleLbl="bgShp" presStyleIdx="1" presStyleCnt="3"/>
      <dgm:spPr/>
    </dgm:pt>
    <dgm:pt modelId="{BF64B1B9-5489-4E31-B023-464CFEC1C897}" type="pres">
      <dgm:prSet presAssocID="{DD2AEEC3-2919-45AE-933E-006B708A5DC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433B26D9-F85A-407B-822B-B6782A2743E8}" type="pres">
      <dgm:prSet presAssocID="{DD2AEEC3-2919-45AE-933E-006B708A5DC3}" presName="spaceRect" presStyleCnt="0"/>
      <dgm:spPr/>
    </dgm:pt>
    <dgm:pt modelId="{8DB09F08-E353-47C0-8E6D-A345701C3299}" type="pres">
      <dgm:prSet presAssocID="{DD2AEEC3-2919-45AE-933E-006B708A5DC3}" presName="textRect" presStyleLbl="revTx" presStyleIdx="1" presStyleCnt="3">
        <dgm:presLayoutVars>
          <dgm:chMax val="1"/>
          <dgm:chPref val="1"/>
        </dgm:presLayoutVars>
      </dgm:prSet>
      <dgm:spPr/>
    </dgm:pt>
    <dgm:pt modelId="{05C31508-673A-4A82-A946-40243866EF1F}" type="pres">
      <dgm:prSet presAssocID="{676EBDD8-3C0E-4CE8-9E6E-078036700131}" presName="sibTrans" presStyleCnt="0"/>
      <dgm:spPr/>
    </dgm:pt>
    <dgm:pt modelId="{6A32AC72-B4B6-4F0F-AA0B-43E234988242}" type="pres">
      <dgm:prSet presAssocID="{E6EECC36-FD63-4C4A-A901-936B4E771E18}" presName="compNode" presStyleCnt="0"/>
      <dgm:spPr/>
    </dgm:pt>
    <dgm:pt modelId="{0FF99816-DBD2-467D-93DD-391DE4D2005E}" type="pres">
      <dgm:prSet presAssocID="{E6EECC36-FD63-4C4A-A901-936B4E771E18}" presName="iconBgRect" presStyleLbl="bgShp" presStyleIdx="2" presStyleCnt="3"/>
      <dgm:spPr/>
    </dgm:pt>
    <dgm:pt modelId="{CEB252AA-3EFF-4918-95C1-C6AB98F453A4}" type="pres">
      <dgm:prSet presAssocID="{E6EECC36-FD63-4C4A-A901-936B4E771E1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F30893B9-8ABD-49D1-816D-FDCA9078BB18}" type="pres">
      <dgm:prSet presAssocID="{E6EECC36-FD63-4C4A-A901-936B4E771E18}" presName="spaceRect" presStyleCnt="0"/>
      <dgm:spPr/>
    </dgm:pt>
    <dgm:pt modelId="{06432ED9-9778-4112-ABA5-D6CE0E2DDF89}" type="pres">
      <dgm:prSet presAssocID="{E6EECC36-FD63-4C4A-A901-936B4E771E1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F211E66-83CC-4CC0-BAA1-C096EE8A5D4F}" type="presOf" srcId="{316CCB10-853B-4111-B86B-8E768C285768}" destId="{E797BB9B-CCB0-41EC-9637-467D48500B4D}" srcOrd="0" destOrd="0" presId="urn:microsoft.com/office/officeart/2018/5/layout/IconCircleLabelList"/>
    <dgm:cxn modelId="{5A576181-EEF0-4EFF-880C-85CAEE81025C}" srcId="{316CCB10-853B-4111-B86B-8E768C285768}" destId="{545465C4-A398-46D2-AC75-982B8794C3F4}" srcOrd="0" destOrd="0" parTransId="{D7566096-1298-4757-9468-7E251EF8BBE9}" sibTransId="{4B98068B-7E9D-4DB0-9955-22D7E1990926}"/>
    <dgm:cxn modelId="{7BC9A697-596D-4AE2-88DA-DFD71A70B88A}" srcId="{316CCB10-853B-4111-B86B-8E768C285768}" destId="{E6EECC36-FD63-4C4A-A901-936B4E771E18}" srcOrd="2" destOrd="0" parTransId="{5ECE77BD-310D-4867-8215-4EFBB8A04440}" sibTransId="{854A600D-093A-40EC-B183-310E0FB52EF4}"/>
    <dgm:cxn modelId="{357857B1-4108-4D78-9CF5-7E4173873E2A}" type="presOf" srcId="{E6EECC36-FD63-4C4A-A901-936B4E771E18}" destId="{06432ED9-9778-4112-ABA5-D6CE0E2DDF89}" srcOrd="0" destOrd="0" presId="urn:microsoft.com/office/officeart/2018/5/layout/IconCircleLabelList"/>
    <dgm:cxn modelId="{4E86CAD3-2D42-43B1-9AB7-8DB214E6BCC8}" srcId="{316CCB10-853B-4111-B86B-8E768C285768}" destId="{DD2AEEC3-2919-45AE-933E-006B708A5DC3}" srcOrd="1" destOrd="0" parTransId="{C82C781C-D7ED-48C0-8D32-4EBDA8355BDA}" sibTransId="{676EBDD8-3C0E-4CE8-9E6E-078036700131}"/>
    <dgm:cxn modelId="{B7E9C4D8-6A64-42ED-8DA9-CF952C22BE31}" type="presOf" srcId="{545465C4-A398-46D2-AC75-982B8794C3F4}" destId="{A2016D02-BE97-478F-9189-9613993B3C8D}" srcOrd="0" destOrd="0" presId="urn:microsoft.com/office/officeart/2018/5/layout/IconCircleLabelList"/>
    <dgm:cxn modelId="{CA5AE1D8-03F5-4F75-907B-A959A6C81B6F}" type="presOf" srcId="{DD2AEEC3-2919-45AE-933E-006B708A5DC3}" destId="{8DB09F08-E353-47C0-8E6D-A345701C3299}" srcOrd="0" destOrd="0" presId="urn:microsoft.com/office/officeart/2018/5/layout/IconCircleLabelList"/>
    <dgm:cxn modelId="{A699CD58-29BF-4FB8-893B-2C51E5A02925}" type="presParOf" srcId="{E797BB9B-CCB0-41EC-9637-467D48500B4D}" destId="{B070E3EB-4627-4598-A63E-BD4783DDA152}" srcOrd="0" destOrd="0" presId="urn:microsoft.com/office/officeart/2018/5/layout/IconCircleLabelList"/>
    <dgm:cxn modelId="{CF8C3290-00CC-4723-9B5A-AC46BC67FC1C}" type="presParOf" srcId="{B070E3EB-4627-4598-A63E-BD4783DDA152}" destId="{94379CF7-47FD-4BEE-9E26-AC5B3CCA29BF}" srcOrd="0" destOrd="0" presId="urn:microsoft.com/office/officeart/2018/5/layout/IconCircleLabelList"/>
    <dgm:cxn modelId="{838653FD-9401-49CD-A550-54CB83BA75A1}" type="presParOf" srcId="{B070E3EB-4627-4598-A63E-BD4783DDA152}" destId="{D7153FF8-4CBE-4B06-BB13-67AEBE546873}" srcOrd="1" destOrd="0" presId="urn:microsoft.com/office/officeart/2018/5/layout/IconCircleLabelList"/>
    <dgm:cxn modelId="{E556FCBC-83EE-410A-8E5B-A263C22C5EAE}" type="presParOf" srcId="{B070E3EB-4627-4598-A63E-BD4783DDA152}" destId="{A300C5DB-1CB8-4FE1-BB9B-DFAC0F417566}" srcOrd="2" destOrd="0" presId="urn:microsoft.com/office/officeart/2018/5/layout/IconCircleLabelList"/>
    <dgm:cxn modelId="{C5391D2A-EDFA-44DF-90B2-26848BD306CD}" type="presParOf" srcId="{B070E3EB-4627-4598-A63E-BD4783DDA152}" destId="{A2016D02-BE97-478F-9189-9613993B3C8D}" srcOrd="3" destOrd="0" presId="urn:microsoft.com/office/officeart/2018/5/layout/IconCircleLabelList"/>
    <dgm:cxn modelId="{A05557C7-74A7-479C-9B35-F81C6BD2D795}" type="presParOf" srcId="{E797BB9B-CCB0-41EC-9637-467D48500B4D}" destId="{AC87CE77-E6EC-4798-9485-E74130B65213}" srcOrd="1" destOrd="0" presId="urn:microsoft.com/office/officeart/2018/5/layout/IconCircleLabelList"/>
    <dgm:cxn modelId="{790AC882-FBEF-4A33-A648-3107CA941574}" type="presParOf" srcId="{E797BB9B-CCB0-41EC-9637-467D48500B4D}" destId="{621DE535-5B5E-48EF-B1B0-A07384EA473C}" srcOrd="2" destOrd="0" presId="urn:microsoft.com/office/officeart/2018/5/layout/IconCircleLabelList"/>
    <dgm:cxn modelId="{74F4D427-B9DF-48FD-B336-B5AE5C9D97BA}" type="presParOf" srcId="{621DE535-5B5E-48EF-B1B0-A07384EA473C}" destId="{BBA6854B-804E-4106-A9FC-5DB4CD4FA0D7}" srcOrd="0" destOrd="0" presId="urn:microsoft.com/office/officeart/2018/5/layout/IconCircleLabelList"/>
    <dgm:cxn modelId="{C74526E1-AC62-4B29-9638-DD2E5A2C34AB}" type="presParOf" srcId="{621DE535-5B5E-48EF-B1B0-A07384EA473C}" destId="{BF64B1B9-5489-4E31-B023-464CFEC1C897}" srcOrd="1" destOrd="0" presId="urn:microsoft.com/office/officeart/2018/5/layout/IconCircleLabelList"/>
    <dgm:cxn modelId="{B566FC32-A679-4EF1-900A-568D6BB9F32A}" type="presParOf" srcId="{621DE535-5B5E-48EF-B1B0-A07384EA473C}" destId="{433B26D9-F85A-407B-822B-B6782A2743E8}" srcOrd="2" destOrd="0" presId="urn:microsoft.com/office/officeart/2018/5/layout/IconCircleLabelList"/>
    <dgm:cxn modelId="{625E2154-99F7-402E-8DD0-A9434436514E}" type="presParOf" srcId="{621DE535-5B5E-48EF-B1B0-A07384EA473C}" destId="{8DB09F08-E353-47C0-8E6D-A345701C3299}" srcOrd="3" destOrd="0" presId="urn:microsoft.com/office/officeart/2018/5/layout/IconCircleLabelList"/>
    <dgm:cxn modelId="{CAF097C9-88CD-4208-B942-49BFB0E8E104}" type="presParOf" srcId="{E797BB9B-CCB0-41EC-9637-467D48500B4D}" destId="{05C31508-673A-4A82-A946-40243866EF1F}" srcOrd="3" destOrd="0" presId="urn:microsoft.com/office/officeart/2018/5/layout/IconCircleLabelList"/>
    <dgm:cxn modelId="{607CE1E0-898A-4A17-8B47-5E2C2AF247F2}" type="presParOf" srcId="{E797BB9B-CCB0-41EC-9637-467D48500B4D}" destId="{6A32AC72-B4B6-4F0F-AA0B-43E234988242}" srcOrd="4" destOrd="0" presId="urn:microsoft.com/office/officeart/2018/5/layout/IconCircleLabelList"/>
    <dgm:cxn modelId="{5D20B7AD-9AE5-4359-9496-647BBDDA3AF3}" type="presParOf" srcId="{6A32AC72-B4B6-4F0F-AA0B-43E234988242}" destId="{0FF99816-DBD2-467D-93DD-391DE4D2005E}" srcOrd="0" destOrd="0" presId="urn:microsoft.com/office/officeart/2018/5/layout/IconCircleLabelList"/>
    <dgm:cxn modelId="{03B2FEC1-F7F5-4889-946A-97718F893F0E}" type="presParOf" srcId="{6A32AC72-B4B6-4F0F-AA0B-43E234988242}" destId="{CEB252AA-3EFF-4918-95C1-C6AB98F453A4}" srcOrd="1" destOrd="0" presId="urn:microsoft.com/office/officeart/2018/5/layout/IconCircleLabelList"/>
    <dgm:cxn modelId="{2027E7CA-E407-4D52-AC2B-84FF78E68866}" type="presParOf" srcId="{6A32AC72-B4B6-4F0F-AA0B-43E234988242}" destId="{F30893B9-8ABD-49D1-816D-FDCA9078BB18}" srcOrd="2" destOrd="0" presId="urn:microsoft.com/office/officeart/2018/5/layout/IconCircleLabelList"/>
    <dgm:cxn modelId="{41CE9125-D449-4479-BF00-E5F40EC4DBFC}" type="presParOf" srcId="{6A32AC72-B4B6-4F0F-AA0B-43E234988242}" destId="{06432ED9-9778-4112-ABA5-D6CE0E2DDF8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7A41AF-6F2A-421E-92BC-29226C570FA0}">
      <dsp:nvSpPr>
        <dsp:cNvPr id="0" name=""/>
        <dsp:cNvSpPr/>
      </dsp:nvSpPr>
      <dsp:spPr>
        <a:xfrm>
          <a:off x="-248973" y="11035"/>
          <a:ext cx="6301601" cy="12329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EE5E0E-EA9C-43D6-97D7-9014546538BC}">
      <dsp:nvSpPr>
        <dsp:cNvPr id="0" name=""/>
        <dsp:cNvSpPr/>
      </dsp:nvSpPr>
      <dsp:spPr>
        <a:xfrm>
          <a:off x="124007" y="288460"/>
          <a:ext cx="678148" cy="6781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FED518-40D9-431A-B4E3-AC2925A08A85}">
      <dsp:nvSpPr>
        <dsp:cNvPr id="0" name=""/>
        <dsp:cNvSpPr/>
      </dsp:nvSpPr>
      <dsp:spPr>
        <a:xfrm>
          <a:off x="1175137" y="11035"/>
          <a:ext cx="2835720" cy="1232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492" tIns="130492" rIns="130492" bIns="13049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Load</a:t>
          </a:r>
        </a:p>
      </dsp:txBody>
      <dsp:txXfrm>
        <a:off x="1175137" y="11035"/>
        <a:ext cx="2835720" cy="1232997"/>
      </dsp:txXfrm>
    </dsp:sp>
    <dsp:sp modelId="{0E5E3829-3560-4E21-BC1A-2383EB8498F2}">
      <dsp:nvSpPr>
        <dsp:cNvPr id="0" name=""/>
        <dsp:cNvSpPr/>
      </dsp:nvSpPr>
      <dsp:spPr>
        <a:xfrm>
          <a:off x="3427739" y="0"/>
          <a:ext cx="2735683" cy="1232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492" tIns="130492" rIns="130492" bIns="13049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Load the labels and pictures of the dogs</a:t>
          </a:r>
          <a:r>
            <a:rPr lang="en-US" sz="1300" kern="1200" dirty="0"/>
            <a:t>.</a:t>
          </a:r>
        </a:p>
      </dsp:txBody>
      <dsp:txXfrm>
        <a:off x="3427739" y="0"/>
        <a:ext cx="2735683" cy="1232997"/>
      </dsp:txXfrm>
    </dsp:sp>
    <dsp:sp modelId="{EBFF0BD7-004E-47B7-8808-E5C6B3C3F335}">
      <dsp:nvSpPr>
        <dsp:cNvPr id="0" name=""/>
        <dsp:cNvSpPr/>
      </dsp:nvSpPr>
      <dsp:spPr>
        <a:xfrm>
          <a:off x="-248973" y="1552282"/>
          <a:ext cx="6301601" cy="12329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537748-4E1F-4617-9A4F-92A1DEFD9B7B}">
      <dsp:nvSpPr>
        <dsp:cNvPr id="0" name=""/>
        <dsp:cNvSpPr/>
      </dsp:nvSpPr>
      <dsp:spPr>
        <a:xfrm>
          <a:off x="124007" y="1829706"/>
          <a:ext cx="678148" cy="6781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22F557-7FFF-492B-8DC0-747AC12F00C0}">
      <dsp:nvSpPr>
        <dsp:cNvPr id="0" name=""/>
        <dsp:cNvSpPr/>
      </dsp:nvSpPr>
      <dsp:spPr>
        <a:xfrm>
          <a:off x="1175137" y="1552282"/>
          <a:ext cx="2835720" cy="1232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492" tIns="130492" rIns="130492" bIns="13049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Convert</a:t>
          </a:r>
        </a:p>
      </dsp:txBody>
      <dsp:txXfrm>
        <a:off x="1175137" y="1552282"/>
        <a:ext cx="2835720" cy="1232997"/>
      </dsp:txXfrm>
    </dsp:sp>
    <dsp:sp modelId="{C7083D0B-D4B7-4D35-88FB-019ECC8FD8E7}">
      <dsp:nvSpPr>
        <dsp:cNvPr id="0" name=""/>
        <dsp:cNvSpPr/>
      </dsp:nvSpPr>
      <dsp:spPr>
        <a:xfrm>
          <a:off x="3411274" y="1634892"/>
          <a:ext cx="3040450" cy="988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977" tIns="116977" rIns="116977" bIns="11697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Convert the labels/pictures into Tensors using Tensor flow</a:t>
          </a:r>
          <a:r>
            <a:rPr lang="en-US" sz="1600" kern="1200" dirty="0"/>
            <a:t>.</a:t>
          </a:r>
        </a:p>
      </dsp:txBody>
      <dsp:txXfrm>
        <a:off x="3411274" y="1634892"/>
        <a:ext cx="3040450" cy="988885"/>
      </dsp:txXfrm>
    </dsp:sp>
    <dsp:sp modelId="{179D937B-921E-4EB6-83E9-CCC970F81849}">
      <dsp:nvSpPr>
        <dsp:cNvPr id="0" name=""/>
        <dsp:cNvSpPr/>
      </dsp:nvSpPr>
      <dsp:spPr>
        <a:xfrm>
          <a:off x="-248973" y="3093529"/>
          <a:ext cx="6301601" cy="12329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80A664-686C-42E8-B724-2B7678A1A8F6}">
      <dsp:nvSpPr>
        <dsp:cNvPr id="0" name=""/>
        <dsp:cNvSpPr/>
      </dsp:nvSpPr>
      <dsp:spPr>
        <a:xfrm>
          <a:off x="124007" y="3370953"/>
          <a:ext cx="678148" cy="6781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1FAEE8-3A18-4952-9406-9C3A270EF50C}">
      <dsp:nvSpPr>
        <dsp:cNvPr id="0" name=""/>
        <dsp:cNvSpPr/>
      </dsp:nvSpPr>
      <dsp:spPr>
        <a:xfrm>
          <a:off x="1175137" y="3093529"/>
          <a:ext cx="2835720" cy="1232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492" tIns="130492" rIns="130492" bIns="13049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Apply</a:t>
          </a:r>
        </a:p>
      </dsp:txBody>
      <dsp:txXfrm>
        <a:off x="1175137" y="3093529"/>
        <a:ext cx="2835720" cy="1232997"/>
      </dsp:txXfrm>
    </dsp:sp>
    <dsp:sp modelId="{ECFF4DE4-5218-4E24-96CD-E5F56D7D388C}">
      <dsp:nvSpPr>
        <dsp:cNvPr id="0" name=""/>
        <dsp:cNvSpPr/>
      </dsp:nvSpPr>
      <dsp:spPr>
        <a:xfrm>
          <a:off x="3424925" y="3093529"/>
          <a:ext cx="2766023" cy="1232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492" tIns="130492" rIns="130492" bIns="13049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Apply CNN model to predict the names of the test images.</a:t>
          </a:r>
        </a:p>
      </dsp:txBody>
      <dsp:txXfrm>
        <a:off x="3424925" y="3093529"/>
        <a:ext cx="2766023" cy="1232997"/>
      </dsp:txXfrm>
    </dsp:sp>
    <dsp:sp modelId="{2F6F01E6-8712-46F0-8FB2-74AF3E1C11E0}">
      <dsp:nvSpPr>
        <dsp:cNvPr id="0" name=""/>
        <dsp:cNvSpPr/>
      </dsp:nvSpPr>
      <dsp:spPr>
        <a:xfrm>
          <a:off x="-248973" y="4634775"/>
          <a:ext cx="6301601" cy="12329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EFD33C-7293-4140-9172-DEE8C0FAFD64}">
      <dsp:nvSpPr>
        <dsp:cNvPr id="0" name=""/>
        <dsp:cNvSpPr/>
      </dsp:nvSpPr>
      <dsp:spPr>
        <a:xfrm>
          <a:off x="124007" y="4912200"/>
          <a:ext cx="678148" cy="6781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A3D4AF-6111-4386-BACC-F858074E7D54}">
      <dsp:nvSpPr>
        <dsp:cNvPr id="0" name=""/>
        <dsp:cNvSpPr/>
      </dsp:nvSpPr>
      <dsp:spPr>
        <a:xfrm>
          <a:off x="1175137" y="4634775"/>
          <a:ext cx="2835720" cy="1232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492" tIns="130492" rIns="130492" bIns="13049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Train</a:t>
          </a:r>
        </a:p>
      </dsp:txBody>
      <dsp:txXfrm>
        <a:off x="1175137" y="4634775"/>
        <a:ext cx="2835720" cy="1232997"/>
      </dsp:txXfrm>
    </dsp:sp>
    <dsp:sp modelId="{35744B21-5874-4C6C-B7F7-194AB6E639D8}">
      <dsp:nvSpPr>
        <dsp:cNvPr id="0" name=""/>
        <dsp:cNvSpPr/>
      </dsp:nvSpPr>
      <dsp:spPr>
        <a:xfrm>
          <a:off x="3491896" y="4634775"/>
          <a:ext cx="2038983" cy="1232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492" tIns="130492" rIns="130492" bIns="13049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Train the model using images.</a:t>
          </a:r>
        </a:p>
      </dsp:txBody>
      <dsp:txXfrm>
        <a:off x="3491896" y="4634775"/>
        <a:ext cx="2038983" cy="12329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79CF7-47FD-4BEE-9E26-AC5B3CCA29BF}">
      <dsp:nvSpPr>
        <dsp:cNvPr id="0" name=""/>
        <dsp:cNvSpPr/>
      </dsp:nvSpPr>
      <dsp:spPr>
        <a:xfrm>
          <a:off x="679050" y="218168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153FF8-4CBE-4B06-BB13-67AEBE546873}">
      <dsp:nvSpPr>
        <dsp:cNvPr id="0" name=""/>
        <dsp:cNvSpPr/>
      </dsp:nvSpPr>
      <dsp:spPr>
        <a:xfrm>
          <a:off x="1081237" y="62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016D02-BE97-478F-9189-9613993B3C8D}">
      <dsp:nvSpPr>
        <dsp:cNvPr id="0" name=""/>
        <dsp:cNvSpPr/>
      </dsp:nvSpPr>
      <dsp:spPr>
        <a:xfrm>
          <a:off x="75768" y="2693169"/>
          <a:ext cx="3093750" cy="144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b="0" i="0" kern="120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 python code of a CNN model used to predict the names of dog breeds</a:t>
          </a:r>
          <a:r>
            <a:rPr lang="en-US" sz="1600" b="0" i="0" kern="120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.</a:t>
          </a:r>
          <a:endParaRPr lang="en-US" sz="16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75768" y="2693169"/>
        <a:ext cx="3093750" cy="1440000"/>
      </dsp:txXfrm>
    </dsp:sp>
    <dsp:sp modelId="{BBA6854B-804E-4106-A9FC-5DB4CD4FA0D7}">
      <dsp:nvSpPr>
        <dsp:cNvPr id="0" name=""/>
        <dsp:cNvSpPr/>
      </dsp:nvSpPr>
      <dsp:spPr>
        <a:xfrm>
          <a:off x="4314206" y="218168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64B1B9-5489-4E31-B023-464CFEC1C897}">
      <dsp:nvSpPr>
        <dsp:cNvPr id="0" name=""/>
        <dsp:cNvSpPr/>
      </dsp:nvSpPr>
      <dsp:spPr>
        <a:xfrm>
          <a:off x="4716393" y="62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B09F08-E353-47C0-8E6D-A345701C3299}">
      <dsp:nvSpPr>
        <dsp:cNvPr id="0" name=""/>
        <dsp:cNvSpPr/>
      </dsp:nvSpPr>
      <dsp:spPr>
        <a:xfrm>
          <a:off x="3710925" y="2693169"/>
          <a:ext cx="3093750" cy="144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b="0" i="0" kern="120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GitHub repository link for project code.</a:t>
          </a:r>
          <a:endParaRPr lang="en-US" sz="27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3710925" y="2693169"/>
        <a:ext cx="3093750" cy="1440000"/>
      </dsp:txXfrm>
    </dsp:sp>
    <dsp:sp modelId="{0FF99816-DBD2-467D-93DD-391DE4D2005E}">
      <dsp:nvSpPr>
        <dsp:cNvPr id="0" name=""/>
        <dsp:cNvSpPr/>
      </dsp:nvSpPr>
      <dsp:spPr>
        <a:xfrm>
          <a:off x="7949362" y="218168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B252AA-3EFF-4918-95C1-C6AB98F453A4}">
      <dsp:nvSpPr>
        <dsp:cNvPr id="0" name=""/>
        <dsp:cNvSpPr/>
      </dsp:nvSpPr>
      <dsp:spPr>
        <a:xfrm>
          <a:off x="8351550" y="62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432ED9-9778-4112-ABA5-D6CE0E2DDF89}">
      <dsp:nvSpPr>
        <dsp:cNvPr id="0" name=""/>
        <dsp:cNvSpPr/>
      </dsp:nvSpPr>
      <dsp:spPr>
        <a:xfrm>
          <a:off x="7346081" y="2693169"/>
          <a:ext cx="3093750" cy="144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b="0" i="0" kern="120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Code walkthrough video on YouTube.</a:t>
          </a:r>
          <a:endParaRPr lang="en-US" sz="27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7346081" y="2693169"/>
        <a:ext cx="3093750" cy="144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8B1C-E3A0-9F3D-2E60-0B4CC5AAC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E6E2FE-86F6-B80E-C0FC-5781525D9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DB199-956C-A29E-848B-86FE0074E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F2A90-3FD3-491D-8820-767EDA1B0686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BCE74-A88B-8A47-3F09-D1CC0A08A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EE98A-DB87-1601-4AEC-2228CAB15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A736F-EEFE-4FF7-A219-30F5EA869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39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48F4A-BE4F-A8DF-9824-9934345E4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C42D1F-7A4B-91CB-F2D1-2001AFA21E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7737B-A9F2-51A1-C68B-7AC53EB92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F2A90-3FD3-491D-8820-767EDA1B0686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577B1-979F-946F-3977-9D6E49419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EBD51-C45C-4653-3299-2DBF5C64D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A736F-EEFE-4FF7-A219-30F5EA869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31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FE83E8-ED55-9DD7-6A84-B6AE1DA2A5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02AC21-A285-6303-4FA1-2799A5134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6E65E-AB13-A155-270A-E7CBF43D1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F2A90-3FD3-491D-8820-767EDA1B0686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839C8-64A3-5406-4093-4EAD0EFD5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D1207-DF74-E263-F576-96D8171FD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A736F-EEFE-4FF7-A219-30F5EA869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79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F6A3F-2929-75FA-F230-414A7F399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53DF1-D937-D8BB-906B-CAD390997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8429C-3CB8-E65D-ED1D-FA07EB374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F2A90-3FD3-491D-8820-767EDA1B0686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70829-8D91-184D-B771-EEC204D5C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AB14C-DBE9-B955-A010-2AC1175EF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A736F-EEFE-4FF7-A219-30F5EA869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09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38F02-B901-4CE0-7EDE-84C88DFEB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E4D16-7183-9CE2-8ADC-98A213996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D19C7-5C41-7939-71C3-BC83F4C97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F2A90-3FD3-491D-8820-767EDA1B0686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BD248-090A-1E6A-5529-B6B0F493E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25346-7765-E0AE-FCE3-9E69211AC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A736F-EEFE-4FF7-A219-30F5EA869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95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DC291-39E0-7F13-60CC-D288BE3B9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796E4-5E98-C542-6639-19745887F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BF527-005B-FBD2-7DF4-DFB703A2B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4F76F8-2E53-1026-F0BA-FEAD8FE68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F2A90-3FD3-491D-8820-767EDA1B0686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6C2FC-6A1F-9826-F2E7-C25C662A1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5632E-148B-3340-2CB5-9193E2890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A736F-EEFE-4FF7-A219-30F5EA869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8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D5694-5150-E47E-2C99-604B3823B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4ED0E-78BA-E876-3517-97E8897C5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BAF79-0B52-ABD9-0E57-D0F5717B5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5FED73-73C8-D125-CCAC-71226D46F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29C846-E57D-23CC-F817-F102F4B149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6DDB87-D0B8-8264-9397-BC27517EA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F2A90-3FD3-491D-8820-767EDA1B0686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ACC7B9-A8E1-C498-31C7-91FB5545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B55905-34DB-16B4-62AF-287737AB9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A736F-EEFE-4FF7-A219-30F5EA869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98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E5C50-7D23-2F55-9D5E-EC696464B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97D8F7-A164-0BB4-58C1-2222CFB84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F2A90-3FD3-491D-8820-767EDA1B0686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F3C7E2-576F-76CA-0D28-DF620358D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344B88-AC89-64B9-3E36-3AEED4337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A736F-EEFE-4FF7-A219-30F5EA869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994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A9E892-AD9A-CB97-9FC4-B5E4F8212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F2A90-3FD3-491D-8820-767EDA1B0686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FEE9BC-9AD1-1094-FA08-99E6FF92A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0967D-1FAD-4AFA-E493-3146595E8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A736F-EEFE-4FF7-A219-30F5EA869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48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BEAB6-44F7-7A15-DCD7-50F32F3E4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A6931-FC1E-6094-2A6D-27456A3A8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F10200-3EC7-DDDC-5FB4-9F970AB21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E4848-6F6B-1921-239A-618C5467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F2A90-3FD3-491D-8820-767EDA1B0686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D844A0-A976-AD8A-AD9F-EABC0D23B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874580-3590-88CB-34DB-4DBFBDFD3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A736F-EEFE-4FF7-A219-30F5EA869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57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64444-6BDD-6011-4A92-3266283CC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418367-C8B0-0931-9BBE-E94B16187F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990C6A-112E-471D-E84B-362AF3D60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40BB54-7E0F-C0F9-57E0-68A5AA9C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F2A90-3FD3-491D-8820-767EDA1B0686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9C4CBD-AEB7-64AE-8465-832CE2E98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6D639-8E3C-0F61-2841-C4D48FE16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A736F-EEFE-4FF7-A219-30F5EA869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726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41EE25-F2AE-9ED1-E61B-2BAE16342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F91E1-B211-51B6-08C8-1AAE88195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42FB9-EE57-7FDC-9457-CCBA543619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F2A90-3FD3-491D-8820-767EDA1B0686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BC883-6F16-82AF-0282-5CDD57C493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0120A-432F-F853-57C9-558908009E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A736F-EEFE-4FF7-A219-30F5EA869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843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og sitting on a computer&#10;&#10;Description automatically generated">
            <a:extLst>
              <a:ext uri="{FF2B5EF4-FFF2-40B4-BE49-F238E27FC236}">
                <a16:creationId xmlns:a16="http://schemas.microsoft.com/office/drawing/2014/main" id="{15ADC4FC-DBF6-104A-C09C-1B4E66E037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046"/>
                    </a14:imgEffect>
                    <a14:imgEffect>
                      <a14:saturation sat="7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7325" b="16438"/>
          <a:stretch/>
        </p:blipFill>
        <p:spPr>
          <a:xfrm>
            <a:off x="1142815" y="643467"/>
            <a:ext cx="9906369" cy="557106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EE2DE4-7431-95B4-0D8A-E72595C92A53}"/>
              </a:ext>
            </a:extLst>
          </p:cNvPr>
          <p:cNvSpPr txBox="1">
            <a:spLocks/>
          </p:cNvSpPr>
          <p:nvPr/>
        </p:nvSpPr>
        <p:spPr>
          <a:xfrm>
            <a:off x="1665651" y="1584830"/>
            <a:ext cx="4562699" cy="1839863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0249">
              <a:spcAft>
                <a:spcPts val="486"/>
              </a:spcAft>
            </a:pPr>
            <a:r>
              <a:rPr lang="en-US" sz="6911" b="1" kern="120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Guess My breed</a:t>
            </a:r>
            <a:endParaRPr lang="en-US" sz="54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3082A-079B-0A6D-C5C4-4059D72C0EFF}"/>
              </a:ext>
            </a:extLst>
          </p:cNvPr>
          <p:cNvSpPr txBox="1">
            <a:spLocks/>
          </p:cNvSpPr>
          <p:nvPr/>
        </p:nvSpPr>
        <p:spPr>
          <a:xfrm>
            <a:off x="1793219" y="4491319"/>
            <a:ext cx="8733128" cy="78311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170249">
              <a:spcBef>
                <a:spcPts val="1280"/>
              </a:spcBef>
              <a:buNone/>
            </a:pPr>
            <a:r>
              <a:rPr lang="en-US" sz="3583" b="1" kern="1200" dirty="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Koteswar</a:t>
            </a:r>
            <a:r>
              <a:rPr lang="en-US" sz="3583" b="1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en-US" sz="3583" b="1" kern="1200" dirty="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Enamadni</a:t>
            </a:r>
            <a:r>
              <a:rPr lang="en-US" sz="3583" b="1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||  Mamatha Thippani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134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80E5FECD-C9FF-49B3-B1FD-6B2D855C4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C212D9F-FCE8-DC27-BC6D-FAC00D9DFE59}"/>
              </a:ext>
            </a:extLst>
          </p:cNvPr>
          <p:cNvSpPr txBox="1">
            <a:spLocks/>
          </p:cNvSpPr>
          <p:nvPr/>
        </p:nvSpPr>
        <p:spPr>
          <a:xfrm>
            <a:off x="466254" y="1380237"/>
            <a:ext cx="5221185" cy="3072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6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  <a:b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</a:t>
            </a:r>
            <a:r>
              <a:rPr lang="en-US" sz="6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Bhow</a:t>
            </a:r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Bhow</a:t>
            </a:r>
            <a:endParaRPr 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4AB92DD-4E9F-6631-87BE-21E61CC7C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046" y="1209578"/>
            <a:ext cx="4055897" cy="4055897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498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FE69EF-5D0D-6F25-5DC0-08A24352E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3617" y="479542"/>
            <a:ext cx="5264765" cy="2055125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Statement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1E25D-C862-6FB0-A82B-EF611CD10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7310" y="3175591"/>
            <a:ext cx="4638214" cy="1903624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111111"/>
                </a:solidFill>
                <a:effectLst/>
              </a:rPr>
              <a:t>The primary goal of this project is to use TensorFlow and Convolutional Neural Networks (CNN) to classify the breeds of dogs from unstructured image data.</a:t>
            </a:r>
            <a:endParaRPr lang="en-US" sz="2800" dirty="0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8B514E9-EAE7-7A4B-DA7A-3CDA9CCD3423}"/>
              </a:ext>
            </a:extLst>
          </p:cNvPr>
          <p:cNvCxnSpPr/>
          <p:nvPr/>
        </p:nvCxnSpPr>
        <p:spPr>
          <a:xfrm>
            <a:off x="3669957" y="2865280"/>
            <a:ext cx="468321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617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A90160-995C-076A-549A-1A3F97F0E0F4}"/>
              </a:ext>
            </a:extLst>
          </p:cNvPr>
          <p:cNvSpPr txBox="1"/>
          <p:nvPr/>
        </p:nvSpPr>
        <p:spPr>
          <a:xfrm>
            <a:off x="1137819" y="1702324"/>
            <a:ext cx="2782330" cy="2869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Project Approach</a:t>
            </a:r>
          </a:p>
        </p:txBody>
      </p:sp>
      <p:grpSp>
        <p:nvGrpSpPr>
          <p:cNvPr id="37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1" name="Oval 40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5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5E75237D-BDBE-BEA4-9E88-1BB5A51112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8255350"/>
              </p:ext>
            </p:extLst>
          </p:nvPr>
        </p:nvGraphicFramePr>
        <p:xfrm>
          <a:off x="5537792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6530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059B5-2F1F-B2B8-B381-5C16FFD94438}"/>
              </a:ext>
            </a:extLst>
          </p:cNvPr>
          <p:cNvSpPr txBox="1">
            <a:spLocks/>
          </p:cNvSpPr>
          <p:nvPr/>
        </p:nvSpPr>
        <p:spPr>
          <a:xfrm>
            <a:off x="640080" y="325369"/>
            <a:ext cx="4368602" cy="19568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400"/>
              <a:t>Evaluation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95F02-47CF-FC7C-0C52-A4566A1A852C}"/>
              </a:ext>
            </a:extLst>
          </p:cNvPr>
          <p:cNvSpPr txBox="1">
            <a:spLocks/>
          </p:cNvSpPr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0" i="0" dirty="0">
                <a:solidFill>
                  <a:srgbClr val="111111"/>
                </a:solidFill>
                <a:effectLst/>
                <a:latin typeface="-apple-system"/>
              </a:rPr>
              <a:t>The Convolutional Neural Networks (CNN) technique will be employed to train a model capable of predicting dog breeds.</a:t>
            </a:r>
          </a:p>
          <a:p>
            <a:pPr algn="l"/>
            <a:r>
              <a:rPr lang="en-US" sz="2400" b="0" i="0" dirty="0">
                <a:solidFill>
                  <a:srgbClr val="111111"/>
                </a:solidFill>
                <a:effectLst/>
                <a:latin typeface="-apple-system"/>
              </a:rPr>
              <a:t>The breed predictions will be evaluated based on the accuracy of the classifier, and these results will be graphically compared for a comprehensive analysis.</a:t>
            </a:r>
          </a:p>
        </p:txBody>
      </p:sp>
      <p:pic>
        <p:nvPicPr>
          <p:cNvPr id="18" name="Picture 17" descr="Icons of different breeds of dogs">
            <a:extLst>
              <a:ext uri="{FF2B5EF4-FFF2-40B4-BE49-F238E27FC236}">
                <a16:creationId xmlns:a16="http://schemas.microsoft.com/office/drawing/2014/main" id="{74B34DB2-AA04-9F70-8C97-D78D63AA8D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06" r="21805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6173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FBDD90-0A9D-3C15-4398-428B9A4CEFE3}"/>
              </a:ext>
            </a:extLst>
          </p:cNvPr>
          <p:cNvSpPr txBox="1">
            <a:spLocks/>
          </p:cNvSpPr>
          <p:nvPr/>
        </p:nvSpPr>
        <p:spPr>
          <a:xfrm>
            <a:off x="838200" y="459863"/>
            <a:ext cx="10515600" cy="1004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48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Set Description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50CA05-3106-0EE9-2F0E-2A6161E2236C}"/>
              </a:ext>
            </a:extLst>
          </p:cNvPr>
          <p:cNvSpPr txBox="1"/>
          <p:nvPr/>
        </p:nvSpPr>
        <p:spPr>
          <a:xfrm>
            <a:off x="993058" y="2005781"/>
            <a:ext cx="103607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TRAIN DATA &amp; TEST DATA SETS:   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Contains the dog images of different breeds. 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LABEL DATA SET: 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Contains different  Dog breed names with respective ID.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157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FBDD90-0A9D-3C15-4398-428B9A4CEFE3}"/>
              </a:ext>
            </a:extLst>
          </p:cNvPr>
          <p:cNvSpPr txBox="1">
            <a:spLocks/>
          </p:cNvSpPr>
          <p:nvPr/>
        </p:nvSpPr>
        <p:spPr>
          <a:xfrm>
            <a:off x="838200" y="459863"/>
            <a:ext cx="10515600" cy="1004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48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Processing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50CA05-3106-0EE9-2F0E-2A6161E2236C}"/>
              </a:ext>
            </a:extLst>
          </p:cNvPr>
          <p:cNvSpPr txBox="1"/>
          <p:nvPr/>
        </p:nvSpPr>
        <p:spPr>
          <a:xfrm>
            <a:off x="915629" y="2054943"/>
            <a:ext cx="1036074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Given a large dataset that is difficult to process on local servers, we opted to use Google </a:t>
            </a:r>
            <a:r>
              <a:rPr lang="en-US" sz="2000" dirty="0" err="1"/>
              <a:t>Colab</a:t>
            </a:r>
            <a:r>
              <a:rPr lang="en-US" sz="2000" dirty="0"/>
              <a:t> with its high GPU capability.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To prepare the data for training, we used TensorFlow and its libraries to convert the raw data into numerical representations called Tensors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For image data, we created a preprocessing function that takes an image </a:t>
            </a:r>
            <a:r>
              <a:rPr lang="en-US" sz="2000" dirty="0" err="1"/>
              <a:t>filepath</a:t>
            </a:r>
            <a:r>
              <a:rPr lang="en-US" sz="2000" dirty="0"/>
              <a:t> as input, uses TensorFlow to read the file and save it to a variable, then converts the image to Tensors. We also resized the image to a shape of (224, 224) to ensure consistency. The resulting function returns the modified image in Tensor format.</a:t>
            </a:r>
          </a:p>
        </p:txBody>
      </p:sp>
    </p:spTree>
    <p:extLst>
      <p:ext uri="{BB962C8B-B14F-4D97-AF65-F5344CB8AC3E}">
        <p14:creationId xmlns:p14="http://schemas.microsoft.com/office/powerpoint/2010/main" val="2066081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FBDD90-0A9D-3C15-4398-428B9A4CEFE3}"/>
              </a:ext>
            </a:extLst>
          </p:cNvPr>
          <p:cNvSpPr txBox="1">
            <a:spLocks/>
          </p:cNvSpPr>
          <p:nvPr/>
        </p:nvSpPr>
        <p:spPr>
          <a:xfrm>
            <a:off x="838200" y="459863"/>
            <a:ext cx="10515600" cy="1004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48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Building with Data Sets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50CA05-3106-0EE9-2F0E-2A6161E2236C}"/>
              </a:ext>
            </a:extLst>
          </p:cNvPr>
          <p:cNvSpPr txBox="1"/>
          <p:nvPr/>
        </p:nvSpPr>
        <p:spPr>
          <a:xfrm>
            <a:off x="915629" y="2054943"/>
            <a:ext cx="1036074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model used is a MobileNetV2 model trained on the ImageNet dataset, and it is designed for image classification. The model is pre-trained on a large dataset of images, and it is available for use in TensorFlow through the TensorFlow Hub platform.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 utilized </a:t>
            </a:r>
            <a:r>
              <a:rPr lang="en-US" sz="2000" dirty="0" err="1"/>
              <a:t>Keras</a:t>
            </a:r>
            <a:r>
              <a:rPr lang="en-US" sz="2000" dirty="0"/>
              <a:t>, which is a high-level API that operates on top of TensorFlow. </a:t>
            </a:r>
            <a:r>
              <a:rPr lang="en-US" sz="2000" dirty="0" err="1"/>
              <a:t>Keras</a:t>
            </a:r>
            <a:r>
              <a:rPr lang="en-US" sz="2000" dirty="0"/>
              <a:t> simplifies the implementation of intricate neural networks by providing an easy-to-use framework.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 employed </a:t>
            </a:r>
            <a:r>
              <a:rPr lang="en-US" sz="2000" dirty="0" err="1"/>
              <a:t>Keras</a:t>
            </a:r>
            <a:r>
              <a:rPr lang="en-US" sz="2000" dirty="0"/>
              <a:t> to divide our data into small batches containing different numbers of dog images, such as 32, 100, or 1000.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 then used these batches to train our model consecutively, enabling us to identify the breed of a dog.</a:t>
            </a:r>
          </a:p>
        </p:txBody>
      </p:sp>
    </p:spTree>
    <p:extLst>
      <p:ext uri="{BB962C8B-B14F-4D97-AF65-F5344CB8AC3E}">
        <p14:creationId xmlns:p14="http://schemas.microsoft.com/office/powerpoint/2010/main" val="272608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FBDD90-0A9D-3C15-4398-428B9A4CEFE3}"/>
              </a:ext>
            </a:extLst>
          </p:cNvPr>
          <p:cNvSpPr txBox="1">
            <a:spLocks/>
          </p:cNvSpPr>
          <p:nvPr/>
        </p:nvSpPr>
        <p:spPr>
          <a:xfrm>
            <a:off x="838200" y="459863"/>
            <a:ext cx="10515600" cy="1004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48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Observations after Building Model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50CA05-3106-0EE9-2F0E-2A6161E2236C}"/>
              </a:ext>
            </a:extLst>
          </p:cNvPr>
          <p:cNvSpPr txBox="1"/>
          <p:nvPr/>
        </p:nvSpPr>
        <p:spPr>
          <a:xfrm>
            <a:off x="915629" y="2054943"/>
            <a:ext cx="1036074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output of our model displays the probability of each dog breed prediction for the respective dog images that were loaded into the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3" name="Content Placeholder 5">
            <a:extLst>
              <a:ext uri="{FF2B5EF4-FFF2-40B4-BE49-F238E27FC236}">
                <a16:creationId xmlns:a16="http://schemas.microsoft.com/office/drawing/2014/main" id="{3FF97460-0FCB-C454-118C-B8C6C178EA6D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/>
        </p:blipFill>
        <p:spPr>
          <a:xfrm>
            <a:off x="1103266" y="2670496"/>
            <a:ext cx="9474189" cy="35041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89440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FBDD90-0A9D-3C15-4398-428B9A4CEFE3}"/>
              </a:ext>
            </a:extLst>
          </p:cNvPr>
          <p:cNvSpPr txBox="1">
            <a:spLocks/>
          </p:cNvSpPr>
          <p:nvPr/>
        </p:nvSpPr>
        <p:spPr>
          <a:xfrm>
            <a:off x="838200" y="459863"/>
            <a:ext cx="10515600" cy="1004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48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Deliverables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FC46EEA9-EB6F-2E06-72F3-6FCDB2227D50}"/>
              </a:ext>
            </a:extLst>
          </p:cNvPr>
          <p:cNvGraphicFramePr>
            <a:graphicFrameLocks/>
          </p:cNvGraphicFramePr>
          <p:nvPr/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8733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476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Office Theme</vt:lpstr>
      <vt:lpstr>PowerPoint Presentation</vt:lpstr>
      <vt:lpstr>Project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koteswar enamadni</dc:creator>
  <cp:lastModifiedBy>Mamatha Thippani</cp:lastModifiedBy>
  <cp:revision>4</cp:revision>
  <dcterms:created xsi:type="dcterms:W3CDTF">2023-11-13T19:59:01Z</dcterms:created>
  <dcterms:modified xsi:type="dcterms:W3CDTF">2023-12-02T02:47:11Z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2023-11-13T20:32:35Z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f5f170ca-4e7d-4995-8a4b-3e478c41e66c</vt:lpwstr>
  </property>
  <property fmtid="{D5CDD505-2E9C-101B-9397-08002B2CF9AE}" pid="7" name="MSIP_Label_defa4170-0d19-0005-0004-bc88714345d2_ActionId">
    <vt:lpwstr>12bf5870-c444-4a37-b94b-85697450824e</vt:lpwstr>
  </property>
  <property fmtid="{D5CDD505-2E9C-101B-9397-08002B2CF9AE}" pid="8" name="MSIP_Label_defa4170-0d19-0005-0004-bc88714345d2_ContentBits">
    <vt:lpwstr>0</vt:lpwstr>
  </property>
</Properties>
</file>