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1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7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69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801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45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01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16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16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5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8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5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4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8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1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6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54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3" descr="Diagram&#10;&#10;Description automatically generated">
            <a:extLst>
              <a:ext uri="{FF2B5EF4-FFF2-40B4-BE49-F238E27FC236}">
                <a16:creationId xmlns:a16="http://schemas.microsoft.com/office/drawing/2014/main" id="{A9FA4719-59FE-4122-9898-490A290BD8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E5544F-5A46-420F-8368-64775A707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600"/>
            <a:ext cx="10353762" cy="1257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IEEE 754 Converter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D7E8C-627F-47A8-B24D-08800BD4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2076450"/>
            <a:ext cx="10353762" cy="37147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/>
              <a:t>Koteswar Meesala</a:t>
            </a:r>
          </a:p>
          <a:p>
            <a:pPr algn="l"/>
            <a:r>
              <a:rPr lang="en-US" b="1" dirty="0"/>
              <a:t>Neha Jain</a:t>
            </a:r>
          </a:p>
          <a:p>
            <a:pPr algn="l"/>
            <a:r>
              <a:rPr lang="en-US" b="1" dirty="0"/>
              <a:t>Neha Singh</a:t>
            </a:r>
          </a:p>
          <a:p>
            <a:pPr algn="l"/>
            <a:r>
              <a:rPr lang="en-US" b="1" dirty="0"/>
              <a:t>Yaswanth Reddy </a:t>
            </a:r>
          </a:p>
        </p:txBody>
      </p:sp>
    </p:spTree>
    <p:extLst>
      <p:ext uri="{BB962C8B-B14F-4D97-AF65-F5344CB8AC3E}">
        <p14:creationId xmlns:p14="http://schemas.microsoft.com/office/powerpoint/2010/main" val="370514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90DE6-AAAC-4210-A79A-D518971F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Project Assignment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6E49B-2862-4263-ABF8-2236AC934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an application tool for a user to handle IEEE 754 floating point numbers (Refer to the specification from 1985 and the Project PPT shown in class).	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A. The app should convert a decimal (single precision 32bit floating point) number so it can display all the following: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1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1. Decimal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1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2. Sign Exponent Mantissa display of (binary) bits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1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3. Hexadecimal display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B. The app should be a simple calculator that allows it to operate on two input numbers and generate a correct result with the following operators: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1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1. Addition, 2. Subtraction, 3. Multiplication</a:t>
            </a:r>
          </a:p>
          <a:p>
            <a:pPr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>
                <a:tab pos="457200" algn="l"/>
              </a:tabLst>
            </a:pP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C. The app should be able to display the input values and the result in all three display formats listed in A. above.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D. The app should be able to identify the following characteristic of inputs and result as follows: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1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Normalized Floating-Point Number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1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 Denormalized Floating Point Number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1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 Not a number (</a:t>
            </a:r>
            <a:r>
              <a:rPr lang="en-US" sz="1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NaN</a:t>
            </a:r>
            <a:r>
              <a:rPr lang="en-US" sz="1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1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4. Zero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927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F798D-AF5D-4827-9174-A32125A8F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Tech stack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6F6CC-7000-4C97-88D6-8678DDB77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React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Application setup can be found in the below word document.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306F89F-C886-43A5-B7C4-24004F9BBE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072637"/>
              </p:ext>
            </p:extLst>
          </p:nvPr>
        </p:nvGraphicFramePr>
        <p:xfrm>
          <a:off x="7449844" y="4630105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showAsIcon="1" r:id="rId3" imgW="914400" imgH="792417" progId="Word.Document.12">
                  <p:embed/>
                </p:oleObj>
              </mc:Choice>
              <mc:Fallback>
                <p:oleObj name="Document" showAsIcon="1" r:id="rId3" imgW="914400" imgH="7924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49844" y="4630105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0874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5C56FD3A-4F39-4752-AC00-DB25CCA4E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527DF-A25C-46B4-A5D9-BBE2E310A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22179A-6508-4D9D-99C2-591BE73586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00" r="4024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4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997D0-587E-4023-B743-3E84815E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dirty="0"/>
              <a:t>Conversion</a:t>
            </a:r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A0AF7DE-D987-49AD-AE9F-49D8C7003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The conversion page is to convert the input value entered by the user into all the three formats.</a:t>
            </a:r>
          </a:p>
          <a:p>
            <a:r>
              <a:rPr lang="en-US" dirty="0"/>
              <a:t>User selects the format and then enters a valid value in the format selected and clicks on convert button.</a:t>
            </a:r>
          </a:p>
          <a:p>
            <a:r>
              <a:rPr lang="en-US" dirty="0"/>
              <a:t>For IEEE 754 conversion, user is shown three fields to enter sign, exponent(unbiased) and mantissa.</a:t>
            </a:r>
          </a:p>
          <a:p>
            <a:r>
              <a:rPr lang="en-US" dirty="0"/>
              <a:t>The results are then displayed in all the three formats.</a:t>
            </a:r>
          </a:p>
          <a:p>
            <a:r>
              <a:rPr lang="en-US" dirty="0"/>
              <a:t>The IEEE-754 result is shown in binary representation(32 bits) along with the decimal conversion of sign, exponent mantissa bits.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11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C56FD3A-4F39-4752-AC00-DB25CCA4E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2527DF-A25C-46B4-A5D9-BBE2E310A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0BCCD-7476-472D-A731-B4F10B18F7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66899-9B05-4D2D-9889-B83963CB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dirty="0"/>
              <a:t>Operations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0E5D0-FD8D-48A4-87D0-1914F2D95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The operations page is to perform an operation on the input values entered by the user and display the result in all the three formats.</a:t>
            </a:r>
          </a:p>
          <a:p>
            <a:r>
              <a:rPr lang="en-US" dirty="0"/>
              <a:t>User selects the format, enters valid values acc. to the format selected, selects the operation, and clicks on submit button.</a:t>
            </a:r>
          </a:p>
          <a:p>
            <a:r>
              <a:rPr lang="en-US" dirty="0"/>
              <a:t>For IEEE 754 conversion, user is shown three fields to enter sign, exponent(unbiased) and mantissa.</a:t>
            </a:r>
          </a:p>
          <a:p>
            <a:r>
              <a:rPr lang="en-US" dirty="0"/>
              <a:t>The results are then displayed in all the three formats.</a:t>
            </a:r>
          </a:p>
          <a:p>
            <a:r>
              <a:rPr lang="en-US" dirty="0"/>
              <a:t>The IEEE-754 result is shown in binary representation(32 bits) along with the decimal conversion of sign, exponent mantissa bits.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78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D1735-185D-4A9D-8DA9-4EF9CF57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966851"/>
            <a:ext cx="6889930" cy="462686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Thank you</a:t>
            </a:r>
            <a:r>
              <a:rPr lang="en-US" sz="5400" dirty="0">
                <a:sym typeface="Wingdings" panose="05000000000000000000" pitchFamily="2" charset="2"/>
              </a:rPr>
              <a:t></a:t>
            </a:r>
            <a:endParaRPr lang="en-US" sz="5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6109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94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383620"/>
      </a:dk2>
      <a:lt2>
        <a:srgbClr val="E2E8E6"/>
      </a:lt2>
      <a:accent1>
        <a:srgbClr val="DC819D"/>
      </a:accent1>
      <a:accent2>
        <a:srgbClr val="D47065"/>
      </a:accent2>
      <a:accent3>
        <a:srgbClr val="D1995B"/>
      </a:accent3>
      <a:accent4>
        <a:srgbClr val="ABA551"/>
      </a:accent4>
      <a:accent5>
        <a:srgbClr val="94AD65"/>
      </a:accent5>
      <a:accent6>
        <a:srgbClr val="6BB455"/>
      </a:accent6>
      <a:hlink>
        <a:srgbClr val="568F7D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420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Bookman Old Style</vt:lpstr>
      <vt:lpstr>Calibri</vt:lpstr>
      <vt:lpstr>Franklin Gothic Book</vt:lpstr>
      <vt:lpstr>Wingdings 2</vt:lpstr>
      <vt:lpstr>SlateVTI</vt:lpstr>
      <vt:lpstr>Microsoft Word Document</vt:lpstr>
      <vt:lpstr>IEEE 754 Converter</vt:lpstr>
      <vt:lpstr>Project Assignment</vt:lpstr>
      <vt:lpstr>Tech stack</vt:lpstr>
      <vt:lpstr>PowerPoint Presentation</vt:lpstr>
      <vt:lpstr>Conversion</vt:lpstr>
      <vt:lpstr>PowerPoint Presentation</vt:lpstr>
      <vt:lpstr>Operations</vt:lpstr>
      <vt:lpstr>Thank you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koti meesala</dc:creator>
  <cp:lastModifiedBy>koti meesala</cp:lastModifiedBy>
  <cp:revision>16</cp:revision>
  <dcterms:created xsi:type="dcterms:W3CDTF">2021-10-18T05:57:24Z</dcterms:created>
  <dcterms:modified xsi:type="dcterms:W3CDTF">2021-10-18T06:44:59Z</dcterms:modified>
</cp:coreProperties>
</file>