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1470025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</a:t>
            </a:r>
            <a:r>
              <a:rPr lang="ka-G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და ჩვეულებრივი ფუნქციები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276872"/>
            <a:ext cx="6400800" cy="3361928"/>
          </a:xfrm>
        </p:spPr>
        <p:txBody>
          <a:bodyPr>
            <a:normAutofit fontScale="85000" lnSpcReduction="10000"/>
          </a:bodyPr>
          <a:lstStyle/>
          <a:p>
            <a:r>
              <a:rPr lang="ka-GE" b="1" dirty="0">
                <a:solidFill>
                  <a:schemeClr val="tx1"/>
                </a:solidFill>
              </a:rPr>
              <a:t>ფუნქცია კომპიუტერული პროგრამირებაში არის კოდი, რომელიც აერთიანებს გარკვეულ მოქმედებას და შეიძლება </a:t>
            </a:r>
            <a:r>
              <a:rPr lang="ka-GE" b="1" dirty="0" smtClean="0">
                <a:solidFill>
                  <a:schemeClr val="tx1"/>
                </a:solidFill>
              </a:rPr>
              <a:t>გამოიძავიძახოთ სხვადასხვა ნაწილში.</a:t>
            </a:r>
          </a:p>
          <a:p>
            <a:r>
              <a:rPr lang="ka-GE" b="1" dirty="0" smtClean="0">
                <a:solidFill>
                  <a:schemeClr val="tx1"/>
                </a:solidFill>
              </a:rPr>
              <a:t>ძირითადი </a:t>
            </a:r>
            <a:r>
              <a:rPr lang="ka-GE" b="1" dirty="0">
                <a:solidFill>
                  <a:schemeClr val="tx1"/>
                </a:solidFill>
              </a:rPr>
              <a:t>მიზანი: კოდის ხელმეორედ </a:t>
            </a:r>
            <a:r>
              <a:rPr lang="ka-GE" b="1" dirty="0" smtClean="0">
                <a:solidFill>
                  <a:schemeClr val="tx1"/>
                </a:solidFill>
              </a:rPr>
              <a:t>გამოყენება</a:t>
            </a:r>
            <a:r>
              <a:rPr lang="ka-GE" b="1" dirty="0">
                <a:solidFill>
                  <a:schemeClr val="tx1"/>
                </a:solidFill>
              </a:rPr>
              <a:t> </a:t>
            </a:r>
            <a:r>
              <a:rPr lang="ka-GE" b="1" dirty="0" smtClean="0">
                <a:solidFill>
                  <a:schemeClr val="tx1"/>
                </a:solidFill>
              </a:rPr>
              <a:t>და </a:t>
            </a:r>
            <a:r>
              <a:rPr lang="ka-GE" b="1" dirty="0">
                <a:solidFill>
                  <a:schemeClr val="tx1"/>
                </a:solidFill>
              </a:rPr>
              <a:t>სწორი </a:t>
            </a:r>
            <a:r>
              <a:rPr lang="ka-GE" b="1" dirty="0" smtClean="0">
                <a:solidFill>
                  <a:schemeClr val="tx1"/>
                </a:solidFill>
              </a:rPr>
              <a:t>სტრუქტურ.</a:t>
            </a:r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776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a-G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რითი განსხვავდება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</a:t>
            </a:r>
            <a:r>
              <a:rPr lang="ka-G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და ჩვეულებრივი </a:t>
            </a:r>
            <a:r>
              <a:rPr lang="ka-GE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ფუნქციები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Void</a:t>
            </a:r>
            <a:r>
              <a:rPr lang="ka-GE" dirty="0" smtClean="0"/>
              <a:t>(არ აქვს რეთურნი)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23528" y="2132856"/>
            <a:ext cx="4040188" cy="3951288"/>
          </a:xfrm>
        </p:spPr>
        <p:txBody>
          <a:bodyPr>
            <a:noAutofit/>
          </a:bodyPr>
          <a:lstStyle/>
          <a:p>
            <a:r>
              <a:rPr lang="en-US" sz="2200" b="1" dirty="0" smtClean="0"/>
              <a:t>Void </a:t>
            </a:r>
            <a:r>
              <a:rPr lang="ka-GE" sz="2200" b="1" dirty="0" smtClean="0"/>
              <a:t>ფუნქცია არის რომელიც </a:t>
            </a:r>
            <a:r>
              <a:rPr lang="ka-GE" sz="2200" b="1" dirty="0"/>
              <a:t>არ უბრუნებს რაიმე მნიშვნელობას. მისი მთავარი მიზანია რაიმე მოქმედების შესრულება, მაგალითად, მონაცემის ან ინფორმაციის დაბეჭდვა, მონაცემთა სტრუქტურაში ცვლილებების განხორციელება და სხვა.</a:t>
            </a:r>
            <a:endParaRPr lang="ru-RU" sz="2200" b="1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Normal(</a:t>
            </a:r>
            <a:r>
              <a:rPr lang="ka-GE" dirty="0" smtClean="0"/>
              <a:t>აქვს რეთურნი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Return </a:t>
            </a:r>
            <a:r>
              <a:rPr lang="ka-GE" b="1" dirty="0"/>
              <a:t>ფუნქცია</a:t>
            </a:r>
            <a:r>
              <a:rPr lang="ka-GE" dirty="0"/>
              <a:t> </a:t>
            </a:r>
            <a:r>
              <a:rPr lang="ka-GE" b="1" dirty="0"/>
              <a:t>მნიშვნელობას აბრუნებს, ანუ შედეგს. ფუნქცია შეიძლება გამოიძახოთ </a:t>
            </a:r>
            <a:r>
              <a:rPr lang="ka-GE" b="1" dirty="0" smtClean="0"/>
              <a:t>სხვადასხვა </a:t>
            </a:r>
            <a:r>
              <a:rPr lang="ka-GE" b="1" dirty="0"/>
              <a:t>ადგილებში და მისი დაბრუნებული შედეგი გამოიყენოთ სხვადასხვა ოპერაციებში.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007009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188640"/>
            <a:ext cx="7772400" cy="1470025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31640" y="1772816"/>
            <a:ext cx="6400800" cy="4104456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return </a:t>
            </a:r>
            <a:r>
              <a:rPr lang="ka-GE" b="1" dirty="0">
                <a:solidFill>
                  <a:schemeClr val="tx1"/>
                </a:solidFill>
              </a:rPr>
              <a:t>არის სპეციალური ოპერატორი, რომელიც ფუნქციის შესასრულებლად დასასრულს </a:t>
            </a:r>
            <a:r>
              <a:rPr lang="ka-GE" b="1" dirty="0" smtClean="0">
                <a:solidFill>
                  <a:schemeClr val="tx1"/>
                </a:solidFill>
              </a:rPr>
              <a:t>უკეთებს </a:t>
            </a:r>
            <a:r>
              <a:rPr lang="ka-GE" b="1" dirty="0">
                <a:solidFill>
                  <a:schemeClr val="tx1"/>
                </a:solidFill>
              </a:rPr>
              <a:t>და </a:t>
            </a:r>
            <a:r>
              <a:rPr lang="ka-GE" b="1" dirty="0" smtClean="0">
                <a:solidFill>
                  <a:schemeClr val="tx1"/>
                </a:solidFill>
              </a:rPr>
              <a:t>აბრუნებს </a:t>
            </a:r>
            <a:r>
              <a:rPr lang="ka-GE" b="1" dirty="0">
                <a:solidFill>
                  <a:schemeClr val="tx1"/>
                </a:solidFill>
              </a:rPr>
              <a:t>გარკვეულ მნიშვნელობას.</a:t>
            </a:r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625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188640"/>
            <a:ext cx="7772400" cy="1470025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1988840"/>
            <a:ext cx="6400800" cy="364996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Return </a:t>
            </a:r>
            <a:r>
              <a:rPr lang="ka-GE" b="1" dirty="0">
                <a:solidFill>
                  <a:schemeClr val="tx1"/>
                </a:solidFill>
              </a:rPr>
              <a:t>საშუალებას გაძლევთ გამოიძახოთ </a:t>
            </a:r>
            <a:r>
              <a:rPr lang="ka-GE" b="1" dirty="0" smtClean="0">
                <a:solidFill>
                  <a:schemeClr val="tx1"/>
                </a:solidFill>
              </a:rPr>
              <a:t>ფუნქცია </a:t>
            </a:r>
            <a:r>
              <a:rPr lang="ka-GE" b="1" dirty="0">
                <a:solidFill>
                  <a:schemeClr val="tx1"/>
                </a:solidFill>
              </a:rPr>
              <a:t>და მას შემდეგ მიიღოთ დაბრუნებული შედეგი, რომელიც შეგიძლიათ გამოიყენოთ </a:t>
            </a:r>
            <a:r>
              <a:rPr lang="ka-GE" b="1" dirty="0" smtClean="0">
                <a:solidFill>
                  <a:schemeClr val="tx1"/>
                </a:solidFill>
              </a:rPr>
              <a:t>ცვლადებში </a:t>
            </a:r>
            <a:r>
              <a:rPr lang="ka-GE" b="1" dirty="0">
                <a:solidFill>
                  <a:schemeClr val="tx1"/>
                </a:solidFill>
              </a:rPr>
              <a:t>და სხვა ადგილებში.</a:t>
            </a:r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926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დასკვნა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void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</a:t>
            </a:r>
            <a:r>
              <a:rPr lang="ka-G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ფუნქციები </a:t>
            </a:r>
            <a:r>
              <a:rPr lang="ka-GE" b="1" dirty="0"/>
              <a:t>გამოიყენება, როცა არ გვსურს რაიმე დაბრუნებული მნიშვნელობის მიღება, მხოლოდ მოქმედების შესრულება გვჭირდება.</a:t>
            </a:r>
            <a:endParaRPr lang="ru-RU" b="1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return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</a:t>
            </a:r>
            <a:r>
              <a:rPr lang="ka-G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ფუნქციები </a:t>
            </a:r>
            <a:r>
              <a:rPr lang="ka-GE" b="1" dirty="0"/>
              <a:t>აბრუნებენ </a:t>
            </a:r>
            <a:r>
              <a:rPr lang="ka-GE" b="1" dirty="0" smtClean="0"/>
              <a:t>მნიშვნელობას</a:t>
            </a:r>
            <a:r>
              <a:rPr lang="en-US" b="1" dirty="0" smtClean="0"/>
              <a:t> </a:t>
            </a:r>
            <a:r>
              <a:rPr lang="ka-GE" b="1" smtClean="0"/>
              <a:t>რომელიც </a:t>
            </a:r>
            <a:r>
              <a:rPr lang="ka-GE" b="1" dirty="0"/>
              <a:t>შეიძლება გამოიყენოთ სხვადასხვა ადგილებში.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2787380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163</Words>
  <Application>Microsoft Office PowerPoint</Application>
  <PresentationFormat>Экран 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Void და ჩვეულებრივი ფუნქციები</vt:lpstr>
      <vt:lpstr>რითი განსხვავდება void და ჩვეულებრივი ფუნქციები</vt:lpstr>
      <vt:lpstr>return</vt:lpstr>
      <vt:lpstr>return</vt:lpstr>
      <vt:lpstr>დასკვნა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Void და ჩვეულებრივი ფუნქციები</dc:title>
  <dc:creator>admin</dc:creator>
  <cp:lastModifiedBy>admin</cp:lastModifiedBy>
  <cp:revision>2</cp:revision>
  <dcterms:created xsi:type="dcterms:W3CDTF">2024-11-05T13:44:50Z</dcterms:created>
  <dcterms:modified xsi:type="dcterms:W3CDTF">2024-11-05T13:58:05Z</dcterms:modified>
</cp:coreProperties>
</file>