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584175"/>
          </a:xfrm>
        </p:spPr>
        <p:txBody>
          <a:bodyPr>
            <a:no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JavaScript-</a:t>
            </a:r>
            <a:r>
              <a:rPr lang="ka-G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ის განვითარება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EcmaScript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a-G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ის გავლენით</a:t>
            </a:r>
            <a:br>
              <a:rPr lang="ka-GE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1916832"/>
            <a:ext cx="6400800" cy="417646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EcmaScript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ს სტანდარტების გარეშე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JavaScript-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ს არ ექნებოდა მკაფიო და </a:t>
            </a:r>
            <a:r>
              <a:rPr lang="ka-G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კარგი 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მიმართულება.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EcmaScript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მუდმივად </a:t>
            </a:r>
            <a:r>
              <a:rPr lang="ka-G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ანვითარებს 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და ანახლებებს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JavaScript-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ს, რაც იძლევა შესაძლებლობას, რომ ეს ენა </a:t>
            </a:r>
            <a:r>
              <a:rPr lang="ka-G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შეესაბამებოდეს თანამედროვე ვებ-დეველოპმენტის მოთხოვნილებებს.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88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1800199"/>
          </a:xfrm>
        </p:spPr>
        <p:txBody>
          <a:bodyPr>
            <a:normAutofit fontScale="90000"/>
          </a:bodyPr>
          <a:lstStyle/>
          <a:p>
            <a:r>
              <a:rPr lang="ka-G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მთავარი ფუნქციები, რომლებიც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EcmaScript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a-G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მა შეიტანა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JavaScript-</a:t>
            </a:r>
            <a:r>
              <a:rPr lang="ka-G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ში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3528392"/>
          </a:xfrm>
        </p:spPr>
        <p:txBody>
          <a:bodyPr>
            <a:normAutofit fontScale="85000" lnSpcReduction="20000"/>
          </a:bodyPr>
          <a:lstStyle/>
          <a:p>
            <a:r>
              <a:rPr lang="ka-GE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კლასები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JavaScript-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ში კლასების შექმნის ახალი </a:t>
            </a:r>
            <a:r>
              <a:rPr lang="ka-G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გზა 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რომელიც უფრო გასაგებ და ორგანიზებულ კოდს ქმნის</a:t>
            </a:r>
            <a:r>
              <a:rPr lang="ka-G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უფრო კომპაქტური და მარტივი სინტაქსი ფუნქციების შექმნისთვის</a:t>
            </a:r>
            <a:r>
              <a:rPr lang="ka-G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Promises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საშუალებას გვაძლევს, რომ ასინქრონული კოდები უფრო მარტივად და უსაფრთხოდ დავწეროთ.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936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2304255"/>
          </a:xfrm>
        </p:spPr>
        <p:txBody>
          <a:bodyPr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EcmaScript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a-G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ის გავლენა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JavaScript-</a:t>
            </a:r>
            <a:r>
              <a:rPr lang="ka-G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ზე</a:t>
            </a:r>
            <a:br>
              <a:rPr lang="ka-G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564904"/>
            <a:ext cx="6400800" cy="3073896"/>
          </a:xfrm>
        </p:spPr>
        <p:txBody>
          <a:bodyPr>
            <a:normAutofit fontScale="92500" lnSpcReduction="10000"/>
          </a:bodyPr>
          <a:lstStyle/>
          <a:p>
            <a:r>
              <a:rPr lang="ka-GE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კოდის </a:t>
            </a:r>
            <a:r>
              <a:rPr lang="ka-GE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ორგანიზება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EcmaScript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მა გაუმარტივა კოდის წერა </a:t>
            </a:r>
            <a:r>
              <a:rPr lang="ka-G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და უფრო 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ეფექტური და სტაბილური გახადა.</a:t>
            </a:r>
          </a:p>
          <a:p>
            <a:r>
              <a:rPr lang="ka-GE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უსაფრთხოება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ახალი სტანდარტების დახმარებით შემცირდა პროგრამირების </a:t>
            </a:r>
            <a:r>
              <a:rPr lang="ka-G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შეცდომები.</a:t>
            </a:r>
            <a:endParaRPr lang="ka-G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087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16632"/>
            <a:ext cx="7556376" cy="1872208"/>
          </a:xfrm>
        </p:spPr>
        <p:txBody>
          <a:bodyPr/>
          <a:lstStyle/>
          <a:p>
            <a:r>
              <a:rPr lang="ka-G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დასკვნა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328992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EcmaScript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არის ის სტანდარტი, რომელიც უზრუნველყოფს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JavaScript-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ის სტაბილურობას და განვითარებას. ამ სტანდარტების დახმარებით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ი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ახერხებს დარჩეს ერთ-ერთი ყველაზე პოპულარული ენა </a:t>
            </a:r>
            <a:r>
              <a:rPr lang="ka-G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ვებ-დეველოპმენტში 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რადგან ის მუდმივად ვითარდება და ემატება ახალი შესაძლებლობები, რომლებიც შეესაბამება თანამედროვე მოთხოვნებს. </a:t>
            </a:r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EcmaScript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ის სტანდარტები მნიშვნელოვნად აუმჯობესებს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JavaScript-</a:t>
            </a:r>
            <a:r>
              <a:rPr lang="ka-G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ის კოდების ხარისხს და აჩენს ახალ პერსპექტივებს მისი გამოყენებისთვის.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42255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174</Words>
  <Application>Microsoft Office PowerPoint</Application>
  <PresentationFormat>Экран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JavaScript-ის განვითარება EcmaScript-ის გავლენით </vt:lpstr>
      <vt:lpstr>მთავარი ფუნქციები, რომლებიც EcmaScript-მა შეიტანა JavaScript-ში</vt:lpstr>
      <vt:lpstr>EcmaScript-ის გავლენა JavaScript-ზე </vt:lpstr>
      <vt:lpstr>დასკვნა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JavaScript-ის განვითარება EcmaScript-ის გავლენით </dc:title>
  <dc:creator>admin</dc:creator>
  <cp:lastModifiedBy>admin</cp:lastModifiedBy>
  <cp:revision>2</cp:revision>
  <dcterms:created xsi:type="dcterms:W3CDTF">2024-12-21T14:16:24Z</dcterms:created>
  <dcterms:modified xsi:type="dcterms:W3CDTF">2024-12-21T14:32:31Z</dcterms:modified>
</cp:coreProperties>
</file>