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296143"/>
          </a:xfrm>
        </p:spPr>
        <p:txBody>
          <a:bodyPr>
            <a:normAutofit fontScale="90000"/>
          </a:bodyPr>
          <a:lstStyle/>
          <a:p>
            <a:r>
              <a:rPr lang="ka-GE" b="1" dirty="0"/>
              <a:t>სტატიკური მასივი</a:t>
            </a:r>
            <a:br>
              <a:rPr lang="ka-GE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484784"/>
            <a:ext cx="6400800" cy="4154016"/>
          </a:xfrm>
        </p:spPr>
        <p:txBody>
          <a:bodyPr>
            <a:normAutofit fontScale="77500" lnSpcReduction="20000"/>
          </a:bodyPr>
          <a:lstStyle/>
          <a:p>
            <a:r>
              <a:rPr lang="ka-GE" b="1" dirty="0">
                <a:solidFill>
                  <a:schemeClr val="tx1"/>
                </a:solidFill>
              </a:rPr>
              <a:t>ხასიათი:</a:t>
            </a:r>
            <a:br>
              <a:rPr lang="ka-GE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1. </a:t>
            </a:r>
            <a:r>
              <a:rPr lang="ka-GE" dirty="0" smtClean="0">
                <a:solidFill>
                  <a:schemeClr val="tx1"/>
                </a:solidFill>
              </a:rPr>
              <a:t>ელემენტების </a:t>
            </a:r>
            <a:r>
              <a:rPr lang="ka-GE" dirty="0">
                <a:solidFill>
                  <a:schemeClr val="tx1"/>
                </a:solidFill>
              </a:rPr>
              <a:t>რაოდენობა ადრე განსაზღვრულია და ვერ იცვლება.</a:t>
            </a:r>
            <a:br>
              <a:rPr lang="ka-GE" dirty="0">
                <a:solidFill>
                  <a:schemeClr val="tx1"/>
                </a:solidFill>
              </a:rPr>
            </a:br>
            <a:r>
              <a:rPr lang="ka-GE" b="1" dirty="0">
                <a:solidFill>
                  <a:schemeClr val="tx1"/>
                </a:solidFill>
              </a:rPr>
              <a:t>ბენეფიტები:</a:t>
            </a:r>
            <a:br>
              <a:rPr lang="ka-GE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1. </a:t>
            </a:r>
            <a:r>
              <a:rPr lang="ka-GE" dirty="0" smtClean="0">
                <a:solidFill>
                  <a:schemeClr val="tx1"/>
                </a:solidFill>
              </a:rPr>
              <a:t>მარტივი </a:t>
            </a:r>
            <a:r>
              <a:rPr lang="ka-GE" dirty="0">
                <a:solidFill>
                  <a:schemeClr val="tx1"/>
                </a:solidFill>
              </a:rPr>
              <a:t>და სწრაფი მიღწევა </a:t>
            </a:r>
            <a:r>
              <a:rPr lang="ka-GE" dirty="0" smtClean="0">
                <a:solidFill>
                  <a:schemeClr val="tx1"/>
                </a:solidFill>
              </a:rPr>
              <a:t>ელემენტებზე</a:t>
            </a:r>
            <a:r>
              <a:rPr lang="ka-GE" dirty="0">
                <a:solidFill>
                  <a:schemeClr val="tx1"/>
                </a:solidFill>
              </a:rPr>
              <a:t/>
            </a:r>
            <a:br>
              <a:rPr lang="ka-GE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2.</a:t>
            </a:r>
            <a:r>
              <a:rPr lang="ka-GE" dirty="0" smtClean="0">
                <a:solidFill>
                  <a:schemeClr val="tx1"/>
                </a:solidFill>
              </a:rPr>
              <a:t>ნაკლები </a:t>
            </a:r>
            <a:r>
              <a:rPr lang="ka-GE" dirty="0">
                <a:solidFill>
                  <a:schemeClr val="tx1"/>
                </a:solidFill>
              </a:rPr>
              <a:t>მეხსიერების მოთხოვნილება.</a:t>
            </a:r>
            <a:br>
              <a:rPr lang="ka-GE" dirty="0">
                <a:solidFill>
                  <a:schemeClr val="tx1"/>
                </a:solidFill>
              </a:rPr>
            </a:br>
            <a:r>
              <a:rPr lang="ka-GE" b="1" dirty="0">
                <a:solidFill>
                  <a:schemeClr val="tx1"/>
                </a:solidFill>
              </a:rPr>
              <a:t>მინუსები:</a:t>
            </a:r>
            <a:br>
              <a:rPr lang="ka-GE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1. </a:t>
            </a:r>
            <a:r>
              <a:rPr lang="ka-GE" dirty="0" smtClean="0">
                <a:solidFill>
                  <a:schemeClr val="tx1"/>
                </a:solidFill>
              </a:rPr>
              <a:t>ზომის </a:t>
            </a:r>
            <a:r>
              <a:rPr lang="ka-GE" dirty="0">
                <a:solidFill>
                  <a:schemeClr val="tx1"/>
                </a:solidFill>
              </a:rPr>
              <a:t>შეცვლის შეუძლებლობა.</a:t>
            </a:r>
            <a:br>
              <a:rPr lang="ka-GE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2. </a:t>
            </a:r>
            <a:r>
              <a:rPr lang="ka-GE" dirty="0" smtClean="0">
                <a:solidFill>
                  <a:schemeClr val="tx1"/>
                </a:solidFill>
              </a:rPr>
              <a:t>მეხსიერების </a:t>
            </a:r>
            <a:r>
              <a:rPr lang="ka-GE" dirty="0">
                <a:solidFill>
                  <a:schemeClr val="tx1"/>
                </a:solidFill>
              </a:rPr>
              <a:t>არასრულყოფილი გამოყენება.</a:t>
            </a:r>
            <a:r>
              <a:rPr lang="ka-GE" b="1" dirty="0">
                <a:solidFill>
                  <a:schemeClr val="tx1"/>
                </a:solidFill>
              </a:rPr>
              <a:t/>
            </a:r>
            <a:br>
              <a:rPr lang="ka-GE" b="1" dirty="0">
                <a:solidFill>
                  <a:schemeClr val="tx1"/>
                </a:solidFill>
              </a:rPr>
            </a:b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89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a-GE" b="1" dirty="0"/>
              <a:t>დინამიური მასივი</a:t>
            </a:r>
            <a:br>
              <a:rPr lang="ka-GE" b="1" dirty="0"/>
            </a:br>
            <a:r>
              <a:rPr lang="ka-GE" dirty="0"/>
              <a:t/>
            </a:r>
            <a:br>
              <a:rPr lang="ka-GE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1988840"/>
            <a:ext cx="6400800" cy="468052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ka-GE" b="1" dirty="0">
                <a:solidFill>
                  <a:schemeClr val="tx1"/>
                </a:solidFill>
              </a:rPr>
              <a:t>ხასიათი: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1. </a:t>
            </a:r>
            <a:r>
              <a:rPr lang="ka-GE" dirty="0" smtClean="0">
                <a:solidFill>
                  <a:schemeClr val="tx1"/>
                </a:solidFill>
              </a:rPr>
              <a:t>ელემენტების </a:t>
            </a:r>
            <a:r>
              <a:rPr lang="ka-GE" dirty="0">
                <a:solidFill>
                  <a:schemeClr val="tx1"/>
                </a:solidFill>
              </a:rPr>
              <a:t>რაოდენობა შეიძლება იცვალოს </a:t>
            </a:r>
            <a:r>
              <a:rPr lang="en-US" dirty="0" smtClean="0">
                <a:solidFill>
                  <a:schemeClr val="tx1"/>
                </a:solidFill>
              </a:rPr>
              <a:t>runtime</a:t>
            </a:r>
            <a:r>
              <a:rPr lang="ka-GE" dirty="0" smtClean="0">
                <a:solidFill>
                  <a:schemeClr val="tx1"/>
                </a:solidFill>
              </a:rPr>
              <a:t>ის </a:t>
            </a:r>
            <a:r>
              <a:rPr lang="ka-GE" dirty="0">
                <a:solidFill>
                  <a:schemeClr val="tx1"/>
                </a:solidFill>
              </a:rPr>
              <a:t>დროს.</a:t>
            </a:r>
          </a:p>
          <a:p>
            <a:r>
              <a:rPr lang="ka-GE" b="1" dirty="0">
                <a:solidFill>
                  <a:schemeClr val="tx1"/>
                </a:solidFill>
              </a:rPr>
              <a:t>ბენეფიტები:</a:t>
            </a:r>
            <a:endParaRPr lang="ka-GE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1. </a:t>
            </a:r>
            <a:r>
              <a:rPr lang="ka-GE" dirty="0" smtClean="0">
                <a:solidFill>
                  <a:schemeClr val="tx1"/>
                </a:solidFill>
              </a:rPr>
              <a:t>მოქნილობა </a:t>
            </a:r>
            <a:r>
              <a:rPr lang="ka-GE" dirty="0">
                <a:solidFill>
                  <a:schemeClr val="tx1"/>
                </a:solidFill>
              </a:rPr>
              <a:t>და მეხსიერების ეფექტური გამოყენება.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2. </a:t>
            </a:r>
            <a:r>
              <a:rPr lang="ka-GE" dirty="0" smtClean="0">
                <a:solidFill>
                  <a:schemeClr val="tx1"/>
                </a:solidFill>
              </a:rPr>
              <a:t>შესაძლებელია </a:t>
            </a:r>
            <a:r>
              <a:rPr lang="ka-GE" dirty="0">
                <a:solidFill>
                  <a:schemeClr val="tx1"/>
                </a:solidFill>
              </a:rPr>
              <a:t>დიდი რაოდენობით მონაცემების დამუშავება.</a:t>
            </a:r>
          </a:p>
          <a:p>
            <a:r>
              <a:rPr lang="ka-GE" b="1" dirty="0">
                <a:solidFill>
                  <a:schemeClr val="tx1"/>
                </a:solidFill>
              </a:rPr>
              <a:t>მინუსები:</a:t>
            </a:r>
            <a:endParaRPr lang="ka-GE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1. </a:t>
            </a:r>
            <a:r>
              <a:rPr lang="ka-GE" dirty="0" smtClean="0">
                <a:solidFill>
                  <a:schemeClr val="tx1"/>
                </a:solidFill>
              </a:rPr>
              <a:t>შედარებით </a:t>
            </a:r>
            <a:r>
              <a:rPr lang="ka-GE" dirty="0">
                <a:solidFill>
                  <a:schemeClr val="tx1"/>
                </a:solidFill>
              </a:rPr>
              <a:t>მეტი მეხსიერების გამოყენება.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2. </a:t>
            </a:r>
            <a:r>
              <a:rPr lang="ka-GE" dirty="0" smtClean="0">
                <a:solidFill>
                  <a:schemeClr val="tx1"/>
                </a:solidFill>
              </a:rPr>
              <a:t>ელემენტებზე </a:t>
            </a:r>
            <a:r>
              <a:rPr lang="ka-GE" dirty="0">
                <a:solidFill>
                  <a:schemeClr val="tx1"/>
                </a:solidFill>
              </a:rPr>
              <a:t>მიღწევის </a:t>
            </a:r>
            <a:r>
              <a:rPr lang="ka-GE" dirty="0" smtClean="0">
                <a:solidFill>
                  <a:schemeClr val="tx1"/>
                </a:solidFill>
              </a:rPr>
              <a:t>სირთულე</a:t>
            </a:r>
            <a:endParaRPr lang="ka-GE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93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ka-GE" b="1" dirty="0"/>
              <a:t>როდის უნდა გამოვიყენოთ </a:t>
            </a:r>
            <a:r>
              <a:rPr lang="ka-GE" b="1" dirty="0" smtClean="0"/>
              <a:t>რა?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916832"/>
            <a:ext cx="6400800" cy="3721968"/>
          </a:xfrm>
        </p:spPr>
        <p:txBody>
          <a:bodyPr>
            <a:normAutofit/>
          </a:bodyPr>
          <a:lstStyle/>
          <a:p>
            <a:r>
              <a:rPr lang="ka-GE" b="1" dirty="0" smtClean="0">
                <a:solidFill>
                  <a:schemeClr val="tx1"/>
                </a:solidFill>
              </a:rPr>
              <a:t>1. </a:t>
            </a:r>
            <a:r>
              <a:rPr lang="ka-GE" dirty="0" smtClean="0">
                <a:solidFill>
                  <a:schemeClr val="tx1"/>
                </a:solidFill>
              </a:rPr>
              <a:t>თუ ზომა </a:t>
            </a:r>
            <a:r>
              <a:rPr lang="ka-GE" dirty="0">
                <a:solidFill>
                  <a:schemeClr val="tx1"/>
                </a:solidFill>
              </a:rPr>
              <a:t>ცნობილია და </a:t>
            </a:r>
            <a:r>
              <a:rPr lang="ka-GE" dirty="0" smtClean="0">
                <a:solidFill>
                  <a:schemeClr val="tx1"/>
                </a:solidFill>
              </a:rPr>
              <a:t>მუდმივია </a:t>
            </a:r>
            <a:r>
              <a:rPr lang="ka-GE" dirty="0">
                <a:solidFill>
                  <a:schemeClr val="tx1"/>
                </a:solidFill>
              </a:rPr>
              <a:t>გამოიყენეთ სტატიკური.</a:t>
            </a:r>
          </a:p>
          <a:p>
            <a:r>
              <a:rPr lang="ka-GE" b="1" dirty="0" smtClean="0">
                <a:solidFill>
                  <a:schemeClr val="tx1"/>
                </a:solidFill>
              </a:rPr>
              <a:t>2. </a:t>
            </a:r>
            <a:r>
              <a:rPr lang="ka-GE" dirty="0" smtClean="0">
                <a:solidFill>
                  <a:schemeClr val="tx1"/>
                </a:solidFill>
              </a:rPr>
              <a:t>თუ </a:t>
            </a:r>
            <a:r>
              <a:rPr lang="ka-GE" dirty="0">
                <a:solidFill>
                  <a:schemeClr val="tx1"/>
                </a:solidFill>
              </a:rPr>
              <a:t>ზომა </a:t>
            </a:r>
            <a:r>
              <a:rPr lang="ka-GE" dirty="0" smtClean="0">
                <a:solidFill>
                  <a:schemeClr val="tx1"/>
                </a:solidFill>
              </a:rPr>
              <a:t>არაპროგნოზირებადია </a:t>
            </a:r>
            <a:r>
              <a:rPr lang="ka-GE" dirty="0">
                <a:solidFill>
                  <a:schemeClr val="tx1"/>
                </a:solidFill>
              </a:rPr>
              <a:t>ან ხშირ ცვლილებებს </a:t>
            </a:r>
            <a:r>
              <a:rPr lang="ka-GE" dirty="0" smtClean="0">
                <a:solidFill>
                  <a:schemeClr val="tx1"/>
                </a:solidFill>
              </a:rPr>
              <a:t>მოითხოვს </a:t>
            </a:r>
            <a:r>
              <a:rPr lang="ka-GE" dirty="0">
                <a:solidFill>
                  <a:schemeClr val="tx1"/>
                </a:solidFill>
              </a:rPr>
              <a:t>გამოიყენეთ დინამიური.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90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heap</a:t>
            </a:r>
            <a:r>
              <a:rPr lang="ka-GE" b="1" dirty="0" smtClean="0"/>
              <a:t>ში </a:t>
            </a:r>
            <a:r>
              <a:rPr lang="ka-GE" b="1" dirty="0"/>
              <a:t>ელემენტების დამატება</a:t>
            </a:r>
            <a:br>
              <a:rPr lang="ka-GE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3793976"/>
          </a:xfrm>
        </p:spPr>
        <p:txBody>
          <a:bodyPr/>
          <a:lstStyle/>
          <a:p>
            <a:r>
              <a:rPr lang="ka-GE" sz="4400" b="1" dirty="0" smtClean="0">
                <a:solidFill>
                  <a:schemeClr val="tx1"/>
                </a:solidFill>
              </a:rPr>
              <a:t>ელემენტის </a:t>
            </a:r>
            <a:r>
              <a:rPr lang="ka-GE" sz="4400" b="1" dirty="0">
                <a:solidFill>
                  <a:schemeClr val="tx1"/>
                </a:solidFill>
              </a:rPr>
              <a:t>დამატება:</a:t>
            </a:r>
            <a:endParaRPr lang="ka-GE" sz="4400" dirty="0">
              <a:solidFill>
                <a:schemeClr val="tx1"/>
              </a:solidFill>
            </a:endParaRPr>
          </a:p>
          <a:p>
            <a:pPr lvl="1"/>
            <a:r>
              <a:rPr lang="ka-GE" sz="4400" dirty="0">
                <a:solidFill>
                  <a:schemeClr val="tx1"/>
                </a:solidFill>
              </a:rPr>
              <a:t>ახალი ელემენტი თავსდება ბოლო პოზიციაზე </a:t>
            </a:r>
            <a:r>
              <a:rPr lang="ka-GE" sz="4400" dirty="0" smtClean="0">
                <a:solidFill>
                  <a:schemeClr val="tx1"/>
                </a:solidFill>
              </a:rPr>
              <a:t>მასივის ბოლოს.</a:t>
            </a:r>
            <a:endParaRPr lang="ka-GE" sz="4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17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ka-GE" b="1" dirty="0"/>
              <a:t>მეხსიერების მართვა</a:t>
            </a:r>
            <a:br>
              <a:rPr lang="ka-GE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400800" cy="3960440"/>
          </a:xfrm>
        </p:spPr>
        <p:txBody>
          <a:bodyPr/>
          <a:lstStyle/>
          <a:p>
            <a:r>
              <a:rPr lang="ka-GE" b="1" dirty="0" smtClean="0">
                <a:solidFill>
                  <a:schemeClr val="tx1"/>
                </a:solidFill>
              </a:rPr>
              <a:t>ჰეპი </a:t>
            </a:r>
            <a:r>
              <a:rPr lang="ka-GE" b="1" dirty="0">
                <a:solidFill>
                  <a:schemeClr val="tx1"/>
                </a:solidFill>
              </a:rPr>
              <a:t>საშუალებას გვაძლევს დინამიურად ვმართოთ </a:t>
            </a:r>
            <a:r>
              <a:rPr lang="ka-GE" b="1" dirty="0" smtClean="0">
                <a:solidFill>
                  <a:schemeClr val="tx1"/>
                </a:solidFill>
              </a:rPr>
              <a:t>მეხსიერება </a:t>
            </a:r>
            <a:r>
              <a:rPr lang="ka-GE" b="1" dirty="0">
                <a:solidFill>
                  <a:schemeClr val="tx1"/>
                </a:solidFill>
              </a:rPr>
              <a:t>რაც მნიშვნელოვნად აადვილებს სტატიკური მასივების გამოყენებას.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92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ka-GE" b="1" dirty="0" smtClean="0"/>
              <a:t>დასკვნა </a:t>
            </a:r>
            <a:r>
              <a:rPr lang="en-US" b="1" dirty="0" smtClean="0"/>
              <a:t>heap</a:t>
            </a:r>
            <a:r>
              <a:rPr lang="ka-GE" b="1" dirty="0" smtClean="0"/>
              <a:t>ის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2204864"/>
            <a:ext cx="6400800" cy="3744416"/>
          </a:xfrm>
        </p:spPr>
        <p:txBody>
          <a:bodyPr>
            <a:normAutofit/>
          </a:bodyPr>
          <a:lstStyle/>
          <a:p>
            <a:r>
              <a:rPr lang="ka-GE" b="1" dirty="0">
                <a:solidFill>
                  <a:schemeClr val="tx1"/>
                </a:solidFill>
              </a:rPr>
              <a:t>ჰეპი არის მოქნილი მონაცემთა სტრუქტურა, რომელიც გამოიყენება </a:t>
            </a:r>
            <a:r>
              <a:rPr lang="ka-GE" b="1" dirty="0" smtClean="0">
                <a:solidFill>
                  <a:schemeClr val="tx1"/>
                </a:solidFill>
              </a:rPr>
              <a:t>მაშინ </a:t>
            </a:r>
            <a:r>
              <a:rPr lang="ka-GE" b="1" dirty="0">
                <a:solidFill>
                  <a:schemeClr val="tx1"/>
                </a:solidFill>
              </a:rPr>
              <a:t>როდესაც </a:t>
            </a:r>
            <a:r>
              <a:rPr lang="ka-GE" b="1" dirty="0" smtClean="0">
                <a:solidFill>
                  <a:schemeClr val="tx1"/>
                </a:solidFill>
              </a:rPr>
              <a:t>არ ვიცით </a:t>
            </a:r>
            <a:r>
              <a:rPr lang="ka-GE" b="1" dirty="0">
                <a:solidFill>
                  <a:schemeClr val="tx1"/>
                </a:solidFill>
              </a:rPr>
              <a:t>რამდენი ელემენტი გვჭირდება.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824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126</Words>
  <Application>Microsoft Office PowerPoint</Application>
  <PresentationFormat>Экран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სტატიკური მასივი </vt:lpstr>
      <vt:lpstr>დინამიური მასივი  </vt:lpstr>
      <vt:lpstr>როდის უნდა გამოვიყენოთ რა?</vt:lpstr>
      <vt:lpstr>heapში ელემენტების დამატება </vt:lpstr>
      <vt:lpstr>მეხსიერების მართვა </vt:lpstr>
      <vt:lpstr>დასკვნა heapის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სტატიკური მასივი </dc:title>
  <dc:creator>admin</dc:creator>
  <cp:lastModifiedBy>admin</cp:lastModifiedBy>
  <cp:revision>2</cp:revision>
  <dcterms:created xsi:type="dcterms:W3CDTF">2024-10-20T04:58:14Z</dcterms:created>
  <dcterms:modified xsi:type="dcterms:W3CDTF">2024-10-20T05:18:12Z</dcterms:modified>
</cp:coreProperties>
</file>