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PROGRESS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6055" y="4726940"/>
            <a:ext cx="6400800" cy="2182495"/>
          </a:xfrm>
        </p:spPr>
        <p:txBody>
          <a:bodyPr/>
          <a:lstStyle/>
          <a:p>
            <a:r>
              <a:rPr lang="en-US" dirty="0" smtClean="0"/>
              <a:t>KOTHA KEERTHI</a:t>
            </a:r>
            <a:endParaRPr lang="en-US" dirty="0" smtClean="0"/>
          </a:p>
          <a:p>
            <a:r>
              <a:rPr lang="en-US" dirty="0" smtClean="0"/>
              <a:t>(217Z1A6734)</a:t>
            </a:r>
            <a:endParaRPr lang="en-US" dirty="0" smtClean="0"/>
          </a:p>
          <a:p>
            <a:r>
              <a:rPr lang="en-US" altLang="en-IN" dirty="0"/>
              <a:t>CSE-DS</a:t>
            </a:r>
            <a:endParaRPr lang="en-US" alt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PROGRESS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6725" y="2206625"/>
          <a:ext cx="8229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85"/>
                <a:gridCol w="1305560"/>
                <a:gridCol w="610235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1188720">
                <a:tc>
                  <a:txBody>
                    <a:bodyPr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sz="1400" dirty="0"/>
                        <a:t>Data structures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Xml,Json,Html </a:t>
                      </a:r>
                      <a:endParaRPr lang="en-IN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Mysql,Dbms,MongoDB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4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joins,Xml to json,dbms queries</a:t>
                      </a:r>
                      <a:endParaRPr lang="en-US" alt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5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workato </a:t>
                      </a:r>
                      <a:endParaRPr lang="en-US" alt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registration</a:t>
                      </a:r>
                      <a:endParaRPr lang="en-US" alt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317115" y="1702435"/>
            <a:ext cx="304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Before The Program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03850" y="1702435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The Program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11052720" y="2132856"/>
            <a:ext cx="2221904" cy="1584176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305</Words>
  <Application>WPS Presentation</Application>
  <PresentationFormat>On-screen Show (4:3)</PresentationFormat>
  <Paragraphs>79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Wingdings 2</vt:lpstr>
      <vt:lpstr>Wingdings</vt:lpstr>
      <vt:lpstr>Wingdings 3</vt:lpstr>
      <vt:lpstr>Lucida Sans</vt:lpstr>
      <vt:lpstr>Book Antiqua</vt:lpstr>
      <vt:lpstr>Microsoft YaHei</vt:lpstr>
      <vt:lpstr>Arial Unicode MS</vt:lpstr>
      <vt:lpstr>Calibri</vt:lpstr>
      <vt:lpstr>Default Design</vt:lpstr>
      <vt:lpstr>WEEKLY PROGRESS REPORT</vt:lpstr>
      <vt:lpstr>PROGRESS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PROGRESSREPORT</dc:title>
  <dc:creator>HP</dc:creator>
  <cp:lastModifiedBy>Keerthi Kotha</cp:lastModifiedBy>
  <cp:revision>9</cp:revision>
  <dcterms:created xsi:type="dcterms:W3CDTF">2024-05-26T10:05:00Z</dcterms:created>
  <dcterms:modified xsi:type="dcterms:W3CDTF">2024-05-27T04:10:50Z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475C61C9269640EEB9290CDE07507106_13</vt:lpwstr>
  </property>
  <property fmtid="{D5CDD505-2E9C-101B-9397-08002B2CF9AE}" pid="3" name="KSOProductBuildVer">
    <vt:lpwstr>1033-12.2.0.13472</vt:lpwstr>
  </property>
</Properties>
</file>